
<file path=[Content_Types].xml><?xml version="1.0" encoding="utf-8"?>
<Types xmlns="http://schemas.openxmlformats.org/package/2006/content-types">
  <Default Extension="fntdata" ContentType="application/x-fontdata"/>
  <Default Extension="glb" ContentType="model/gltf.binary"/>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2.xml" ContentType="application/vnd.openxmlformats-officedocument.themeOverride+xml"/>
  <Override PartName="/ppt/notesSlides/notesSlide33.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theme/themeOverride3.xml" ContentType="application/vnd.openxmlformats-officedocument.themeOverr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theme/themeOverride4.xml" ContentType="application/vnd.openxmlformats-officedocument.themeOverride+xml"/>
  <Override PartName="/ppt/notesSlides/notesSlide36.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theme/themeOverride5.xml" ContentType="application/vnd.openxmlformats-officedocument.themeOverride+xml"/>
  <Override PartName="/ppt/notesSlides/notesSlide37.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theme/themeOverride6.xml" ContentType="application/vnd.openxmlformats-officedocument.themeOverr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theme/themeOverride7.xml" ContentType="application/vnd.openxmlformats-officedocument.themeOverride+xml"/>
  <Override PartName="/ppt/notesSlides/notesSlide40.xml" ContentType="application/vnd.openxmlformats-officedocument.presentationml.notesSlid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theme/themeOverride8.xml" ContentType="application/vnd.openxmlformats-officedocument.themeOverride+xml"/>
  <Override PartName="/ppt/notesSlides/notesSlide41.xml" ContentType="application/vnd.openxmlformats-officedocument.presentationml.notesSlid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theme/themeOverride9.xml" ContentType="application/vnd.openxmlformats-officedocument.themeOverrid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theme/themeOverride10.xml" ContentType="application/vnd.openxmlformats-officedocument.themeOverride+xml"/>
  <Override PartName="/ppt/notesSlides/notesSlide42.xml" ContentType="application/vnd.openxmlformats-officedocument.presentationml.notesSlid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theme/themeOverride11.xml" ContentType="application/vnd.openxmlformats-officedocument.themeOverrid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theme/themeOverride12.xml" ContentType="application/vnd.openxmlformats-officedocument.themeOverride+xml"/>
  <Override PartName="/ppt/notesSlides/notesSlide43.xml" ContentType="application/vnd.openxmlformats-officedocument.presentationml.notesSlid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theme/themeOverride13.xml" ContentType="application/vnd.openxmlformats-officedocument.themeOverr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03" r:id="rId4"/>
  </p:sldMasterIdLst>
  <p:notesMasterIdLst>
    <p:notesMasterId r:id="rId52"/>
  </p:notesMasterIdLst>
  <p:handoutMasterIdLst>
    <p:handoutMasterId r:id="rId53"/>
  </p:handoutMasterIdLst>
  <p:sldIdLst>
    <p:sldId id="256" r:id="rId5"/>
    <p:sldId id="259" r:id="rId6"/>
    <p:sldId id="267" r:id="rId7"/>
    <p:sldId id="345" r:id="rId8"/>
    <p:sldId id="348" r:id="rId9"/>
    <p:sldId id="346" r:id="rId10"/>
    <p:sldId id="349" r:id="rId11"/>
    <p:sldId id="270" r:id="rId12"/>
    <p:sldId id="352" r:id="rId13"/>
    <p:sldId id="354" r:id="rId14"/>
    <p:sldId id="357" r:id="rId15"/>
    <p:sldId id="334" r:id="rId16"/>
    <p:sldId id="359" r:id="rId17"/>
    <p:sldId id="360" r:id="rId18"/>
    <p:sldId id="361" r:id="rId19"/>
    <p:sldId id="362" r:id="rId20"/>
    <p:sldId id="339" r:id="rId21"/>
    <p:sldId id="363" r:id="rId22"/>
    <p:sldId id="364" r:id="rId23"/>
    <p:sldId id="387" r:id="rId24"/>
    <p:sldId id="365" r:id="rId25"/>
    <p:sldId id="366" r:id="rId26"/>
    <p:sldId id="386" r:id="rId27"/>
    <p:sldId id="370" r:id="rId28"/>
    <p:sldId id="371" r:id="rId29"/>
    <p:sldId id="388" r:id="rId30"/>
    <p:sldId id="373" r:id="rId31"/>
    <p:sldId id="374" r:id="rId32"/>
    <p:sldId id="375" r:id="rId33"/>
    <p:sldId id="285" r:id="rId34"/>
    <p:sldId id="377" r:id="rId35"/>
    <p:sldId id="389" r:id="rId36"/>
    <p:sldId id="353" r:id="rId37"/>
    <p:sldId id="379" r:id="rId38"/>
    <p:sldId id="398" r:id="rId39"/>
    <p:sldId id="338" r:id="rId40"/>
    <p:sldId id="350" r:id="rId41"/>
    <p:sldId id="382" r:id="rId42"/>
    <p:sldId id="400" r:id="rId43"/>
    <p:sldId id="351" r:id="rId44"/>
    <p:sldId id="385" r:id="rId45"/>
    <p:sldId id="392" r:id="rId46"/>
    <p:sldId id="395" r:id="rId47"/>
    <p:sldId id="393" r:id="rId48"/>
    <p:sldId id="399" r:id="rId49"/>
    <p:sldId id="397" r:id="rId50"/>
    <p:sldId id="344" r:id="rId51"/>
  </p:sldIdLst>
  <p:sldSz cx="9144000" cy="5143500" type="screen16x9"/>
  <p:notesSz cx="6858000" cy="9144000"/>
  <p:embeddedFontLst>
    <p:embeddedFont>
      <p:font typeface="Calibri" panose="020F0502020204030204" pitchFamily="34" charset="0"/>
      <p:regular r:id="rId54"/>
      <p:bold r:id="rId55"/>
      <p:italic r:id="rId56"/>
      <p:boldItalic r:id="rId57"/>
    </p:embeddedFont>
    <p:embeddedFont>
      <p:font typeface="Lato" panose="020F0502020204030203" pitchFamily="34" charset="0"/>
      <p:regular r:id="rId58"/>
      <p:bold r:id="rId59"/>
      <p:italic r:id="rId60"/>
      <p:boldItalic r:id="rId61"/>
    </p:embeddedFont>
    <p:embeddedFont>
      <p:font typeface="Montserrat" panose="00000500000000000000" pitchFamily="2" charset="0"/>
      <p:regular r:id="rId62"/>
      <p:bold r:id="rId63"/>
      <p:italic r:id="rId64"/>
      <p:boldItalic r:id="rId65"/>
    </p:embeddedFont>
    <p:embeddedFont>
      <p:font typeface="Vidaloka" panose="020B0604020202020204" charset="0"/>
      <p:regular r:id="rId6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B7E221C-52E9-4F53-852C-9A119EE9E71F}" v="2" dt="2023-05-19T12:50:54.001"/>
    <p1510:client id="{317CF7E4-3EA0-46D5-B45F-AB9797067B73}" v="1" dt="2023-04-04T14:06:50.474"/>
    <p1510:client id="{35B66384-2CBA-4C60-A56C-70FB69E7CA27}" v="1782" vWet="1784" dt="2023-04-03T13:28:12.966"/>
    <p1510:client id="{6692CD4D-25F4-4851-90FF-6ADB3A2DE63C}" vWet="2" dt="2023-04-04T12:25:51.481"/>
    <p1510:client id="{80BBF7BD-34A1-4E31-93A4-9BC28FACEEBC}" v="1018" dt="2023-04-03T13:30:21.351"/>
    <p1510:client id="{93D82151-DF0F-47D6-BA03-D42D06A627E4}" v="67" dt="2023-04-03T13:33:17.969"/>
    <p1510:client id="{9E520970-826C-419C-9EAD-44F7695C74E0}" v="5" dt="2023-04-04T11:54:11.773"/>
    <p1510:client id="{A066393E-AD6C-41C2-8717-0D6FD3EE824D}" v="108" dt="2023-04-04T04:55:28.715"/>
    <p1510:client id="{AEAA7AF9-7643-25AE-A6D7-8D9C3FC3C404}" v="94" dt="2023-04-04T06:18:20.160"/>
    <p1510:client id="{C8F53564-947B-4AFA-8577-637CA56D5262}" v="1866" dt="2023-04-03T13:29:41.613"/>
    <p1510:client id="{F232881B-345A-4990-BA00-9E78E093AEDF}" v="191" dt="2023-04-04T12:48:17.841"/>
    <p1510:client id="{FBAAF96E-AA1D-4763-A4A8-E698DBDB71A8}" v="7" dt="2023-05-22T09:26:41.152"/>
  </p1510:revLst>
</p1510:revInfo>
</file>

<file path=ppt/tableStyles.xml><?xml version="1.0" encoding="utf-8"?>
<a:tblStyleLst xmlns:a="http://schemas.openxmlformats.org/drawingml/2006/main" def="{FCA9E72B-574E-41F9-9A87-1C4133645F65}">
  <a:tblStyle styleId="{FCA9E72B-574E-41F9-9A87-1C4133645F6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font" Target="fonts/font10.fntdata"/><Relationship Id="rId68" Type="http://schemas.openxmlformats.org/officeDocument/2006/relationships/viewProps" Target="viewProps.xml"/><Relationship Id="rId7" Type="http://schemas.openxmlformats.org/officeDocument/2006/relationships/slide" Target="slides/slide3.xml"/><Relationship Id="rId71"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font" Target="fonts/font5.fntdata"/><Relationship Id="rId66" Type="http://schemas.openxmlformats.org/officeDocument/2006/relationships/font" Target="fonts/font13.fntdata"/><Relationship Id="rId5" Type="http://schemas.openxmlformats.org/officeDocument/2006/relationships/slide" Target="slides/slide1.xml"/><Relationship Id="rId61" Type="http://schemas.openxmlformats.org/officeDocument/2006/relationships/font" Target="fonts/font8.fntdata"/><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font" Target="fonts/font3.fntdata"/><Relationship Id="rId64" Type="http://schemas.openxmlformats.org/officeDocument/2006/relationships/font" Target="fonts/font11.fntdata"/><Relationship Id="rId69"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72" Type="http://schemas.microsoft.com/office/2015/10/relationships/revisionInfo" Target="revisionInfo.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font" Target="fonts/font6.fntdata"/><Relationship Id="rId67"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font" Target="fonts/font1.fntdata"/><Relationship Id="rId62" Type="http://schemas.openxmlformats.org/officeDocument/2006/relationships/font" Target="fonts/font9.fntdata"/><Relationship Id="rId7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font" Target="fonts/font4.fntdata"/><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60" Type="http://schemas.openxmlformats.org/officeDocument/2006/relationships/font" Target="fonts/font7.fntdata"/><Relationship Id="rId65" Type="http://schemas.openxmlformats.org/officeDocument/2006/relationships/font" Target="fonts/font12.fntdata"/><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font" Target="fonts/font2.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Yubo ZHANG" userId="016b12b6-dc24-47ac-9ae8-0532205f0d18" providerId="ADAL" clId="{93D82151-DF0F-47D6-BA03-D42D06A627E4}"/>
    <pc:docChg chg="undo custSel modSld">
      <pc:chgData name="Yubo ZHANG" userId="016b12b6-dc24-47ac-9ae8-0532205f0d18" providerId="ADAL" clId="{93D82151-DF0F-47D6-BA03-D42D06A627E4}" dt="2023-04-03T13:33:17.969" v="50"/>
      <pc:docMkLst>
        <pc:docMk/>
      </pc:docMkLst>
      <pc:sldChg chg="modAnim">
        <pc:chgData name="Yubo ZHANG" userId="016b12b6-dc24-47ac-9ae8-0532205f0d18" providerId="ADAL" clId="{93D82151-DF0F-47D6-BA03-D42D06A627E4}" dt="2023-04-03T13:33:17.969" v="50"/>
        <pc:sldMkLst>
          <pc:docMk/>
          <pc:sldMk cId="3204624055" sldId="375"/>
        </pc:sldMkLst>
      </pc:sldChg>
      <pc:sldChg chg="addSp delSp modSp mod">
        <pc:chgData name="Yubo ZHANG" userId="016b12b6-dc24-47ac-9ae8-0532205f0d18" providerId="ADAL" clId="{93D82151-DF0F-47D6-BA03-D42D06A627E4}" dt="2023-04-03T13:26:34.424" v="49" actId="14100"/>
        <pc:sldMkLst>
          <pc:docMk/>
          <pc:sldMk cId="4250065170" sldId="393"/>
        </pc:sldMkLst>
        <pc:spChg chg="mod">
          <ac:chgData name="Yubo ZHANG" userId="016b12b6-dc24-47ac-9ae8-0532205f0d18" providerId="ADAL" clId="{93D82151-DF0F-47D6-BA03-D42D06A627E4}" dt="2023-04-03T13:24:43.478" v="39" actId="1076"/>
          <ac:spMkLst>
            <pc:docMk/>
            <pc:sldMk cId="4250065170" sldId="393"/>
            <ac:spMk id="7" creationId="{99B33DAB-2EE2-AA32-F8E8-ADEAA6D6412E}"/>
          </ac:spMkLst>
        </pc:spChg>
        <pc:picChg chg="add del mod">
          <ac:chgData name="Yubo ZHANG" userId="016b12b6-dc24-47ac-9ae8-0532205f0d18" providerId="ADAL" clId="{93D82151-DF0F-47D6-BA03-D42D06A627E4}" dt="2023-04-03T13:24:31.777" v="35" actId="478"/>
          <ac:picMkLst>
            <pc:docMk/>
            <pc:sldMk cId="4250065170" sldId="393"/>
            <ac:picMk id="4" creationId="{CBC76BFB-5B1F-764B-0745-41CE3C32EE9E}"/>
          </ac:picMkLst>
        </pc:picChg>
        <pc:picChg chg="del mod">
          <ac:chgData name="Yubo ZHANG" userId="016b12b6-dc24-47ac-9ae8-0532205f0d18" providerId="ADAL" clId="{93D82151-DF0F-47D6-BA03-D42D06A627E4}" dt="2023-04-03T13:24:33.209" v="36" actId="478"/>
          <ac:picMkLst>
            <pc:docMk/>
            <pc:sldMk cId="4250065170" sldId="393"/>
            <ac:picMk id="6" creationId="{464CA70C-DE54-2015-7DD2-1D3C1B7F1920}"/>
          </ac:picMkLst>
        </pc:picChg>
        <pc:picChg chg="add del ord">
          <ac:chgData name="Yubo ZHANG" userId="016b12b6-dc24-47ac-9ae8-0532205f0d18" providerId="ADAL" clId="{93D82151-DF0F-47D6-BA03-D42D06A627E4}" dt="2023-04-03T13:24:30.687" v="33" actId="478"/>
          <ac:picMkLst>
            <pc:docMk/>
            <pc:sldMk cId="4250065170" sldId="393"/>
            <ac:picMk id="9" creationId="{7B4538BB-AE65-5692-3686-47D5CDB55503}"/>
          </ac:picMkLst>
        </pc:picChg>
        <pc:picChg chg="add del mod">
          <ac:chgData name="Yubo ZHANG" userId="016b12b6-dc24-47ac-9ae8-0532205f0d18" providerId="ADAL" clId="{93D82151-DF0F-47D6-BA03-D42D06A627E4}" dt="2023-04-03T13:24:29.934" v="32" actId="478"/>
          <ac:picMkLst>
            <pc:docMk/>
            <pc:sldMk cId="4250065170" sldId="393"/>
            <ac:picMk id="10" creationId="{1D91A50D-0822-F08E-3009-54CF8CCABA68}"/>
          </ac:picMkLst>
        </pc:picChg>
        <pc:picChg chg="add del mod">
          <ac:chgData name="Yubo ZHANG" userId="016b12b6-dc24-47ac-9ae8-0532205f0d18" providerId="ADAL" clId="{93D82151-DF0F-47D6-BA03-D42D06A627E4}" dt="2023-04-03T13:24:31.276" v="34" actId="478"/>
          <ac:picMkLst>
            <pc:docMk/>
            <pc:sldMk cId="4250065170" sldId="393"/>
            <ac:picMk id="11" creationId="{F5773678-D9E0-0277-8AFA-75A00624F63D}"/>
          </ac:picMkLst>
        </pc:picChg>
        <pc:picChg chg="add del mod modCrop">
          <ac:chgData name="Yubo ZHANG" userId="016b12b6-dc24-47ac-9ae8-0532205f0d18" providerId="ADAL" clId="{93D82151-DF0F-47D6-BA03-D42D06A627E4}" dt="2023-04-03T13:26:05.386" v="40" actId="478"/>
          <ac:picMkLst>
            <pc:docMk/>
            <pc:sldMk cId="4250065170" sldId="393"/>
            <ac:picMk id="12" creationId="{E6AFF123-4C36-1CF0-0D32-893D7DB8A959}"/>
          </ac:picMkLst>
        </pc:picChg>
        <pc:picChg chg="add mod">
          <ac:chgData name="Yubo ZHANG" userId="016b12b6-dc24-47ac-9ae8-0532205f0d18" providerId="ADAL" clId="{93D82151-DF0F-47D6-BA03-D42D06A627E4}" dt="2023-04-03T13:26:34.424" v="49" actId="14100"/>
          <ac:picMkLst>
            <pc:docMk/>
            <pc:sldMk cId="4250065170" sldId="393"/>
            <ac:picMk id="14" creationId="{846FB882-BA1B-8B51-2124-1CFFE82EBE7B}"/>
          </ac:picMkLst>
        </pc:picChg>
      </pc:sldChg>
      <pc:sldChg chg="addSp delSp modSp mod">
        <pc:chgData name="Yubo ZHANG" userId="016b12b6-dc24-47ac-9ae8-0532205f0d18" providerId="ADAL" clId="{93D82151-DF0F-47D6-BA03-D42D06A627E4}" dt="2023-04-03T12:44:56.531" v="15" actId="1076"/>
        <pc:sldMkLst>
          <pc:docMk/>
          <pc:sldMk cId="4243869588" sldId="397"/>
        </pc:sldMkLst>
        <pc:picChg chg="del">
          <ac:chgData name="Yubo ZHANG" userId="016b12b6-dc24-47ac-9ae8-0532205f0d18" providerId="ADAL" clId="{93D82151-DF0F-47D6-BA03-D42D06A627E4}" dt="2023-04-03T12:44:08.592" v="8" actId="478"/>
          <ac:picMkLst>
            <pc:docMk/>
            <pc:sldMk cId="4243869588" sldId="397"/>
            <ac:picMk id="4" creationId="{D1F689DA-4DB7-3A67-B932-BD6F069DABC2}"/>
          </ac:picMkLst>
        </pc:picChg>
        <pc:picChg chg="add mod">
          <ac:chgData name="Yubo ZHANG" userId="016b12b6-dc24-47ac-9ae8-0532205f0d18" providerId="ADAL" clId="{93D82151-DF0F-47D6-BA03-D42D06A627E4}" dt="2023-04-03T12:44:56.531" v="15" actId="1076"/>
          <ac:picMkLst>
            <pc:docMk/>
            <pc:sldMk cId="4243869588" sldId="397"/>
            <ac:picMk id="6" creationId="{BCB908CA-CC82-6FF1-867B-F4CF7C580390}"/>
          </ac:picMkLst>
        </pc:picChg>
        <pc:picChg chg="del mod">
          <ac:chgData name="Yubo ZHANG" userId="016b12b6-dc24-47ac-9ae8-0532205f0d18" providerId="ADAL" clId="{93D82151-DF0F-47D6-BA03-D42D06A627E4}" dt="2023-04-03T12:44:07.613" v="7" actId="478"/>
          <ac:picMkLst>
            <pc:docMk/>
            <pc:sldMk cId="4243869588" sldId="397"/>
            <ac:picMk id="7" creationId="{46895686-E7F5-F08E-BB77-569E721A00CF}"/>
          </ac:picMkLst>
        </pc:picChg>
      </pc:sldChg>
    </pc:docChg>
  </pc:docChgLst>
  <pc:docChgLst>
    <pc:chgData name="Suwarin PATTANACHUANCHOM" userId="S::suwarin.pattanachuanchom@estaca.eu::8ab8ebcc-0ad5-45e3-a49b-586db4a145d5" providerId="AD" clId="Web-{FBAAF96E-AA1D-4763-A4A8-E698DBDB71A8}"/>
    <pc:docChg chg="modSld">
      <pc:chgData name="Suwarin PATTANACHUANCHOM" userId="S::suwarin.pattanachuanchom@estaca.eu::8ab8ebcc-0ad5-45e3-a49b-586db4a145d5" providerId="AD" clId="Web-{FBAAF96E-AA1D-4763-A4A8-E698DBDB71A8}" dt="2023-05-22T09:26:41.121" v="4" actId="20577"/>
      <pc:docMkLst>
        <pc:docMk/>
      </pc:docMkLst>
      <pc:sldChg chg="modSp">
        <pc:chgData name="Suwarin PATTANACHUANCHOM" userId="S::suwarin.pattanachuanchom@estaca.eu::8ab8ebcc-0ad5-45e3-a49b-586db4a145d5" providerId="AD" clId="Web-{FBAAF96E-AA1D-4763-A4A8-E698DBDB71A8}" dt="2023-05-22T09:26:41.121" v="4" actId="20577"/>
        <pc:sldMkLst>
          <pc:docMk/>
          <pc:sldMk cId="2577203254" sldId="388"/>
        </pc:sldMkLst>
        <pc:spChg chg="mod">
          <ac:chgData name="Suwarin PATTANACHUANCHOM" userId="S::suwarin.pattanachuanchom@estaca.eu::8ab8ebcc-0ad5-45e3-a49b-586db4a145d5" providerId="AD" clId="Web-{FBAAF96E-AA1D-4763-A4A8-E698DBDB71A8}" dt="2023-05-22T09:26:41.121" v="4" actId="20577"/>
          <ac:spMkLst>
            <pc:docMk/>
            <pc:sldMk cId="2577203254" sldId="388"/>
            <ac:spMk id="20" creationId="{1DE316A9-A28F-750F-E5EA-A2F7B28FD85A}"/>
          </ac:spMkLst>
        </pc:spChg>
      </pc:sldChg>
    </pc:docChg>
  </pc:docChgLst>
  <pc:docChgLst>
    <pc:chgData name="Till SANDKÜHLER" userId="S::till.sandkuhler@estaca.eu::6aa3dc54-8b48-4894-ad76-06d1a8e7572e" providerId="AD" clId="Web-{9E520970-826C-419C-9EAD-44F7695C74E0}"/>
    <pc:docChg chg="modSld">
      <pc:chgData name="Till SANDKÜHLER" userId="S::till.sandkuhler@estaca.eu::6aa3dc54-8b48-4894-ad76-06d1a8e7572e" providerId="AD" clId="Web-{9E520970-826C-419C-9EAD-44F7695C74E0}" dt="2023-04-04T11:54:11.773" v="4"/>
      <pc:docMkLst>
        <pc:docMk/>
      </pc:docMkLst>
      <pc:sldChg chg="mod modShow">
        <pc:chgData name="Till SANDKÜHLER" userId="S::till.sandkuhler@estaca.eu::6aa3dc54-8b48-4894-ad76-06d1a8e7572e" providerId="AD" clId="Web-{9E520970-826C-419C-9EAD-44F7695C74E0}" dt="2023-04-04T11:44:33.194" v="0"/>
        <pc:sldMkLst>
          <pc:docMk/>
          <pc:sldMk cId="0" sldId="259"/>
        </pc:sldMkLst>
      </pc:sldChg>
      <pc:sldChg chg="modTransition">
        <pc:chgData name="Till SANDKÜHLER" userId="S::till.sandkuhler@estaca.eu::6aa3dc54-8b48-4894-ad76-06d1a8e7572e" providerId="AD" clId="Web-{9E520970-826C-419C-9EAD-44F7695C74E0}" dt="2023-04-04T11:45:40.586" v="2"/>
        <pc:sldMkLst>
          <pc:docMk/>
          <pc:sldMk cId="0" sldId="267"/>
        </pc:sldMkLst>
      </pc:sldChg>
      <pc:sldChg chg="mod modShow">
        <pc:chgData name="Till SANDKÜHLER" userId="S::till.sandkuhler@estaca.eu::6aa3dc54-8b48-4894-ad76-06d1a8e7572e" providerId="AD" clId="Web-{9E520970-826C-419C-9EAD-44F7695C74E0}" dt="2023-04-04T11:54:11.773" v="4"/>
        <pc:sldMkLst>
          <pc:docMk/>
          <pc:sldMk cId="2966265778" sldId="346"/>
        </pc:sldMkLst>
      </pc:sldChg>
      <pc:sldChg chg="mod modShow">
        <pc:chgData name="Till SANDKÜHLER" userId="S::till.sandkuhler@estaca.eu::6aa3dc54-8b48-4894-ad76-06d1a8e7572e" providerId="AD" clId="Web-{9E520970-826C-419C-9EAD-44F7695C74E0}" dt="2023-04-04T11:53:59.835" v="3"/>
        <pc:sldMkLst>
          <pc:docMk/>
          <pc:sldMk cId="3316792911" sldId="347"/>
        </pc:sldMkLst>
      </pc:sldChg>
    </pc:docChg>
  </pc:docChgLst>
  <pc:docChgLst>
    <pc:chgData name="Till SANDKÜHLER" userId="S::till.sandkuhler@estaca.eu::6aa3dc54-8b48-4894-ad76-06d1a8e7572e" providerId="AD" clId="Web-{32CB846B-7E1B-4BD6-854B-468E9A2533F4}"/>
    <pc:docChg chg="addSld delSld modSld sldOrd">
      <pc:chgData name="Till SANDKÜHLER" userId="S::till.sandkuhler@estaca.eu::6aa3dc54-8b48-4894-ad76-06d1a8e7572e" providerId="AD" clId="Web-{32CB846B-7E1B-4BD6-854B-468E9A2533F4}" dt="2023-04-03T08:41:26.447" v="1236"/>
      <pc:docMkLst>
        <pc:docMk/>
      </pc:docMkLst>
      <pc:sldChg chg="addSp delSp modSp ord addAnim delAnim modNotes">
        <pc:chgData name="Till SANDKÜHLER" userId="S::till.sandkuhler@estaca.eu::6aa3dc54-8b48-4894-ad76-06d1a8e7572e" providerId="AD" clId="Web-{32CB846B-7E1B-4BD6-854B-468E9A2533F4}" dt="2023-04-03T08:40:27.445" v="733" actId="20577"/>
        <pc:sldMkLst>
          <pc:docMk/>
          <pc:sldMk cId="387700475" sldId="338"/>
        </pc:sldMkLst>
        <pc:spChg chg="add mod">
          <ac:chgData name="Till SANDKÜHLER" userId="S::till.sandkuhler@estaca.eu::6aa3dc54-8b48-4894-ad76-06d1a8e7572e" providerId="AD" clId="Web-{32CB846B-7E1B-4BD6-854B-468E9A2533F4}" dt="2023-04-03T08:40:27.445" v="733" actId="20577"/>
          <ac:spMkLst>
            <pc:docMk/>
            <pc:sldMk cId="387700475" sldId="338"/>
            <ac:spMk id="3" creationId="{4270A9B6-AFD9-245D-AB12-7EA4347EBDDF}"/>
          </ac:spMkLst>
        </pc:spChg>
        <pc:spChg chg="add del mod">
          <ac:chgData name="Till SANDKÜHLER" userId="S::till.sandkuhler@estaca.eu::6aa3dc54-8b48-4894-ad76-06d1a8e7572e" providerId="AD" clId="Web-{32CB846B-7E1B-4BD6-854B-468E9A2533F4}" dt="2023-04-03T08:14:53.406" v="8"/>
          <ac:spMkLst>
            <pc:docMk/>
            <pc:sldMk cId="387700475" sldId="338"/>
            <ac:spMk id="5" creationId="{757A7CF3-9740-3361-B37A-4B62413C01C8}"/>
          </ac:spMkLst>
        </pc:spChg>
        <pc:spChg chg="del">
          <ac:chgData name="Till SANDKÜHLER" userId="S::till.sandkuhler@estaca.eu::6aa3dc54-8b48-4894-ad76-06d1a8e7572e" providerId="AD" clId="Web-{32CB846B-7E1B-4BD6-854B-468E9A2533F4}" dt="2023-04-03T08:14:44.656" v="6"/>
          <ac:spMkLst>
            <pc:docMk/>
            <pc:sldMk cId="387700475" sldId="338"/>
            <ac:spMk id="872" creationId="{00000000-0000-0000-0000-000000000000}"/>
          </ac:spMkLst>
        </pc:spChg>
        <pc:graphicFrameChg chg="mod">
          <ac:chgData name="Till SANDKÜHLER" userId="S::till.sandkuhler@estaca.eu::6aa3dc54-8b48-4894-ad76-06d1a8e7572e" providerId="AD" clId="Web-{32CB846B-7E1B-4BD6-854B-468E9A2533F4}" dt="2023-04-03T08:15:08.829" v="11" actId="14100"/>
          <ac:graphicFrameMkLst>
            <pc:docMk/>
            <pc:sldMk cId="387700475" sldId="338"/>
            <ac:graphicFrameMk id="7" creationId="{842450B9-4369-93E7-C8DA-53A11BC7060B}"/>
          </ac:graphicFrameMkLst>
        </pc:graphicFrameChg>
      </pc:sldChg>
      <pc:sldChg chg="modSp">
        <pc:chgData name="Till SANDKÜHLER" userId="S::till.sandkuhler@estaca.eu::6aa3dc54-8b48-4894-ad76-06d1a8e7572e" providerId="AD" clId="Web-{32CB846B-7E1B-4BD6-854B-468E9A2533F4}" dt="2023-04-03T08:40:27.601" v="734" actId="20577"/>
        <pc:sldMkLst>
          <pc:docMk/>
          <pc:sldMk cId="1880573087" sldId="350"/>
        </pc:sldMkLst>
        <pc:spChg chg="mod">
          <ac:chgData name="Till SANDKÜHLER" userId="S::till.sandkuhler@estaca.eu::6aa3dc54-8b48-4894-ad76-06d1a8e7572e" providerId="AD" clId="Web-{32CB846B-7E1B-4BD6-854B-468E9A2533F4}" dt="2023-04-03T08:40:27.601" v="734" actId="20577"/>
          <ac:spMkLst>
            <pc:docMk/>
            <pc:sldMk cId="1880573087" sldId="350"/>
            <ac:spMk id="2" creationId="{53D776D1-04CF-C0E5-BC0A-0BE786B9E294}"/>
          </ac:spMkLst>
        </pc:spChg>
      </pc:sldChg>
      <pc:sldChg chg="addSp delSp modSp addAnim delAnim modNotes">
        <pc:chgData name="Till SANDKÜHLER" userId="S::till.sandkuhler@estaca.eu::6aa3dc54-8b48-4894-ad76-06d1a8e7572e" providerId="AD" clId="Web-{32CB846B-7E1B-4BD6-854B-468E9A2533F4}" dt="2023-04-03T08:41:26.228" v="1235"/>
        <pc:sldMkLst>
          <pc:docMk/>
          <pc:sldMk cId="511645483" sldId="351"/>
        </pc:sldMkLst>
        <pc:spChg chg="add mod">
          <ac:chgData name="Till SANDKÜHLER" userId="S::till.sandkuhler@estaca.eu::6aa3dc54-8b48-4894-ad76-06d1a8e7572e" providerId="AD" clId="Web-{32CB846B-7E1B-4BD6-854B-468E9A2533F4}" dt="2023-04-03T08:39:05.052" v="671"/>
          <ac:spMkLst>
            <pc:docMk/>
            <pc:sldMk cId="511645483" sldId="351"/>
            <ac:spMk id="4" creationId="{DA954F70-19D4-0591-9FB1-B8813587ED2E}"/>
          </ac:spMkLst>
        </pc:spChg>
        <pc:spChg chg="add mod">
          <ac:chgData name="Till SANDKÜHLER" userId="S::till.sandkuhler@estaca.eu::6aa3dc54-8b48-4894-ad76-06d1a8e7572e" providerId="AD" clId="Web-{32CB846B-7E1B-4BD6-854B-468E9A2533F4}" dt="2023-04-03T08:39:18.115" v="678" actId="20577"/>
          <ac:spMkLst>
            <pc:docMk/>
            <pc:sldMk cId="511645483" sldId="351"/>
            <ac:spMk id="6" creationId="{AD47A446-9F22-4982-5598-C60374C0D695}"/>
          </ac:spMkLst>
        </pc:spChg>
        <pc:spChg chg="del">
          <ac:chgData name="Till SANDKÜHLER" userId="S::till.sandkuhler@estaca.eu::6aa3dc54-8b48-4894-ad76-06d1a8e7572e" providerId="AD" clId="Web-{32CB846B-7E1B-4BD6-854B-468E9A2533F4}" dt="2023-04-03T08:39:05.052" v="671"/>
          <ac:spMkLst>
            <pc:docMk/>
            <pc:sldMk cId="511645483" sldId="351"/>
            <ac:spMk id="872" creationId="{00000000-0000-0000-0000-000000000000}"/>
          </ac:spMkLst>
        </pc:spChg>
        <pc:graphicFrameChg chg="mod">
          <ac:chgData name="Till SANDKÜHLER" userId="S::till.sandkuhler@estaca.eu::6aa3dc54-8b48-4894-ad76-06d1a8e7572e" providerId="AD" clId="Web-{32CB846B-7E1B-4BD6-854B-468E9A2533F4}" dt="2023-04-03T08:39:14.568" v="675" actId="1076"/>
          <ac:graphicFrameMkLst>
            <pc:docMk/>
            <pc:sldMk cId="511645483" sldId="351"/>
            <ac:graphicFrameMk id="3" creationId="{3D92AB28-626A-4BC5-A9E2-A5531F9ED173}"/>
          </ac:graphicFrameMkLst>
        </pc:graphicFrameChg>
      </pc:sldChg>
      <pc:sldChg chg="modSp">
        <pc:chgData name="Till SANDKÜHLER" userId="S::till.sandkuhler@estaca.eu::6aa3dc54-8b48-4894-ad76-06d1a8e7572e" providerId="AD" clId="Web-{32CB846B-7E1B-4BD6-854B-468E9A2533F4}" dt="2023-04-03T08:40:27.805" v="735" actId="20577"/>
        <pc:sldMkLst>
          <pc:docMk/>
          <pc:sldMk cId="2395957537" sldId="382"/>
        </pc:sldMkLst>
        <pc:spChg chg="mod">
          <ac:chgData name="Till SANDKÜHLER" userId="S::till.sandkuhler@estaca.eu::6aa3dc54-8b48-4894-ad76-06d1a8e7572e" providerId="AD" clId="Web-{32CB846B-7E1B-4BD6-854B-468E9A2533F4}" dt="2023-04-03T08:40:27.805" v="735" actId="20577"/>
          <ac:spMkLst>
            <pc:docMk/>
            <pc:sldMk cId="2395957537" sldId="382"/>
            <ac:spMk id="2" creationId="{53D776D1-04CF-C0E5-BC0A-0BE786B9E294}"/>
          </ac:spMkLst>
        </pc:spChg>
      </pc:sldChg>
      <pc:sldChg chg="modSp add replId">
        <pc:chgData name="Till SANDKÜHLER" userId="S::till.sandkuhler@estaca.eu::6aa3dc54-8b48-4894-ad76-06d1a8e7572e" providerId="AD" clId="Web-{32CB846B-7E1B-4BD6-854B-468E9A2533F4}" dt="2023-04-03T08:40:27.930" v="736" actId="20577"/>
        <pc:sldMkLst>
          <pc:docMk/>
          <pc:sldMk cId="229220938" sldId="383"/>
        </pc:sldMkLst>
        <pc:spChg chg="mod">
          <ac:chgData name="Till SANDKÜHLER" userId="S::till.sandkuhler@estaca.eu::6aa3dc54-8b48-4894-ad76-06d1a8e7572e" providerId="AD" clId="Web-{32CB846B-7E1B-4BD6-854B-468E9A2533F4}" dt="2023-04-03T08:40:27.930" v="736" actId="20577"/>
          <ac:spMkLst>
            <pc:docMk/>
            <pc:sldMk cId="229220938" sldId="383"/>
            <ac:spMk id="2" creationId="{53D776D1-04CF-C0E5-BC0A-0BE786B9E294}"/>
          </ac:spMkLst>
        </pc:spChg>
      </pc:sldChg>
      <pc:sldChg chg="new del">
        <pc:chgData name="Till SANDKÜHLER" userId="S::till.sandkuhler@estaca.eu::6aa3dc54-8b48-4894-ad76-06d1a8e7572e" providerId="AD" clId="Web-{32CB846B-7E1B-4BD6-854B-468E9A2533F4}" dt="2023-04-03T08:12:49.044" v="1"/>
        <pc:sldMkLst>
          <pc:docMk/>
          <pc:sldMk cId="2580120040" sldId="383"/>
        </pc:sldMkLst>
      </pc:sldChg>
      <pc:sldChg chg="add replId">
        <pc:chgData name="Till SANDKÜHLER" userId="S::till.sandkuhler@estaca.eu::6aa3dc54-8b48-4894-ad76-06d1a8e7572e" providerId="AD" clId="Web-{32CB846B-7E1B-4BD6-854B-468E9A2533F4}" dt="2023-04-03T08:41:26.447" v="1236"/>
        <pc:sldMkLst>
          <pc:docMk/>
          <pc:sldMk cId="548395282" sldId="384"/>
        </pc:sldMkLst>
      </pc:sldChg>
    </pc:docChg>
  </pc:docChgLst>
  <pc:docChgLst>
    <pc:chgData name="Suwarin PATTANACHUANCHOM" userId="S::suwarin.pattanachuanchom@estaca.eu::8ab8ebcc-0ad5-45e3-a49b-586db4a145d5" providerId="AD" clId="Web-{2B7E221C-52E9-4F53-852C-9A119EE9E71F}"/>
    <pc:docChg chg="modSld">
      <pc:chgData name="Suwarin PATTANACHUANCHOM" userId="S::suwarin.pattanachuanchom@estaca.eu::8ab8ebcc-0ad5-45e3-a49b-586db4a145d5" providerId="AD" clId="Web-{2B7E221C-52E9-4F53-852C-9A119EE9E71F}" dt="2023-05-19T12:50:54.001" v="1"/>
      <pc:docMkLst>
        <pc:docMk/>
      </pc:docMkLst>
      <pc:sldChg chg="addSp delSp">
        <pc:chgData name="Suwarin PATTANACHUANCHOM" userId="S::suwarin.pattanachuanchom@estaca.eu::8ab8ebcc-0ad5-45e3-a49b-586db4a145d5" providerId="AD" clId="Web-{2B7E221C-52E9-4F53-852C-9A119EE9E71F}" dt="2023-05-19T12:50:54.001" v="1"/>
        <pc:sldMkLst>
          <pc:docMk/>
          <pc:sldMk cId="2060257779" sldId="366"/>
        </pc:sldMkLst>
        <pc:picChg chg="add del">
          <ac:chgData name="Suwarin PATTANACHUANCHOM" userId="S::suwarin.pattanachuanchom@estaca.eu::8ab8ebcc-0ad5-45e3-a49b-586db4a145d5" providerId="AD" clId="Web-{2B7E221C-52E9-4F53-852C-9A119EE9E71F}" dt="2023-05-19T12:50:54.001" v="1"/>
          <ac:picMkLst>
            <pc:docMk/>
            <pc:sldMk cId="2060257779" sldId="366"/>
            <ac:picMk id="4" creationId="{B751C3D2-B077-093D-5481-79E2401DE475}"/>
          </ac:picMkLst>
        </pc:picChg>
      </pc:sldChg>
    </pc:docChg>
  </pc:docChgLst>
  <pc:docChgLst>
    <pc:chgData name="Suwarin PATTANACHUANCHOM" userId="S::suwarin.pattanachuanchom@estaca.eu::8ab8ebcc-0ad5-45e3-a49b-586db4a145d5" providerId="AD" clId="Web-{317CF7E4-3EA0-46D5-B45F-AB9797067B73}"/>
    <pc:docChg chg="delSld">
      <pc:chgData name="Suwarin PATTANACHUANCHOM" userId="S::suwarin.pattanachuanchom@estaca.eu::8ab8ebcc-0ad5-45e3-a49b-586db4a145d5" providerId="AD" clId="Web-{317CF7E4-3EA0-46D5-B45F-AB9797067B73}" dt="2023-04-04T14:06:50.474" v="0"/>
      <pc:docMkLst>
        <pc:docMk/>
      </pc:docMkLst>
      <pc:sldChg chg="del">
        <pc:chgData name="Suwarin PATTANACHUANCHOM" userId="S::suwarin.pattanachuanchom@estaca.eu::8ab8ebcc-0ad5-45e3-a49b-586db4a145d5" providerId="AD" clId="Web-{317CF7E4-3EA0-46D5-B45F-AB9797067B73}" dt="2023-04-04T14:06:50.474" v="0"/>
        <pc:sldMkLst>
          <pc:docMk/>
          <pc:sldMk cId="3316792911" sldId="347"/>
        </pc:sldMkLst>
      </pc:sldChg>
    </pc:docChg>
  </pc:docChgLst>
  <pc:docChgLst>
    <pc:chgData name="Thomas NEIDLEIN" userId="01f95861-879b-44ee-97e1-42cf69e5f8be" providerId="ADAL" clId="{F232881B-345A-4990-BA00-9E78E093AEDF}"/>
    <pc:docChg chg="undo custSel modSld">
      <pc:chgData name="Thomas NEIDLEIN" userId="01f95861-879b-44ee-97e1-42cf69e5f8be" providerId="ADAL" clId="{F232881B-345A-4990-BA00-9E78E093AEDF}" dt="2023-04-04T12:48:17.841" v="190" actId="20577"/>
      <pc:docMkLst>
        <pc:docMk/>
      </pc:docMkLst>
      <pc:sldChg chg="modSp mod">
        <pc:chgData name="Thomas NEIDLEIN" userId="01f95861-879b-44ee-97e1-42cf69e5f8be" providerId="ADAL" clId="{F232881B-345A-4990-BA00-9E78E093AEDF}" dt="2023-04-04T12:36:19.923" v="172" actId="20577"/>
        <pc:sldMkLst>
          <pc:docMk/>
          <pc:sldMk cId="2060257779" sldId="366"/>
        </pc:sldMkLst>
        <pc:spChg chg="mod">
          <ac:chgData name="Thomas NEIDLEIN" userId="01f95861-879b-44ee-97e1-42cf69e5f8be" providerId="ADAL" clId="{F232881B-345A-4990-BA00-9E78E093AEDF}" dt="2023-04-04T12:36:19.923" v="172" actId="20577"/>
          <ac:spMkLst>
            <pc:docMk/>
            <pc:sldMk cId="2060257779" sldId="366"/>
            <ac:spMk id="737" creationId="{00000000-0000-0000-0000-000000000000}"/>
          </ac:spMkLst>
        </pc:spChg>
      </pc:sldChg>
      <pc:sldChg chg="addSp delSp modSp mod">
        <pc:chgData name="Thomas NEIDLEIN" userId="01f95861-879b-44ee-97e1-42cf69e5f8be" providerId="ADAL" clId="{F232881B-345A-4990-BA00-9E78E093AEDF}" dt="2023-04-04T12:48:17.841" v="190" actId="20577"/>
        <pc:sldMkLst>
          <pc:docMk/>
          <pc:sldMk cId="2577203254" sldId="388"/>
        </pc:sldMkLst>
        <pc:spChg chg="add mod">
          <ac:chgData name="Thomas NEIDLEIN" userId="01f95861-879b-44ee-97e1-42cf69e5f8be" providerId="ADAL" clId="{F232881B-345A-4990-BA00-9E78E093AEDF}" dt="2023-04-04T12:25:37.442" v="3" actId="208"/>
          <ac:spMkLst>
            <pc:docMk/>
            <pc:sldMk cId="2577203254" sldId="388"/>
            <ac:spMk id="5" creationId="{27DAB2DD-31BB-74D8-C7F9-D2CE8BF313CD}"/>
          </ac:spMkLst>
        </pc:spChg>
        <pc:spChg chg="add mod">
          <ac:chgData name="Thomas NEIDLEIN" userId="01f95861-879b-44ee-97e1-42cf69e5f8be" providerId="ADAL" clId="{F232881B-345A-4990-BA00-9E78E093AEDF}" dt="2023-04-04T12:25:44.058" v="5" actId="1076"/>
          <ac:spMkLst>
            <pc:docMk/>
            <pc:sldMk cId="2577203254" sldId="388"/>
            <ac:spMk id="6" creationId="{64CE96E2-7529-8C33-1EE1-662832E45C5B}"/>
          </ac:spMkLst>
        </pc:spChg>
        <pc:spChg chg="add mod">
          <ac:chgData name="Thomas NEIDLEIN" userId="01f95861-879b-44ee-97e1-42cf69e5f8be" providerId="ADAL" clId="{F232881B-345A-4990-BA00-9E78E093AEDF}" dt="2023-04-04T12:26:17.424" v="11" actId="14100"/>
          <ac:spMkLst>
            <pc:docMk/>
            <pc:sldMk cId="2577203254" sldId="388"/>
            <ac:spMk id="7" creationId="{8478A479-2178-33C7-B3ED-06A6B3CC2DE8}"/>
          </ac:spMkLst>
        </pc:spChg>
        <pc:spChg chg="add mod">
          <ac:chgData name="Thomas NEIDLEIN" userId="01f95861-879b-44ee-97e1-42cf69e5f8be" providerId="ADAL" clId="{F232881B-345A-4990-BA00-9E78E093AEDF}" dt="2023-04-04T12:26:39.195" v="16" actId="14100"/>
          <ac:spMkLst>
            <pc:docMk/>
            <pc:sldMk cId="2577203254" sldId="388"/>
            <ac:spMk id="8" creationId="{445F7DC5-8F3D-87E3-923A-10F7E532C659}"/>
          </ac:spMkLst>
        </pc:spChg>
        <pc:spChg chg="add mod">
          <ac:chgData name="Thomas NEIDLEIN" userId="01f95861-879b-44ee-97e1-42cf69e5f8be" providerId="ADAL" clId="{F232881B-345A-4990-BA00-9E78E093AEDF}" dt="2023-04-04T12:27:04.831" v="21" actId="14100"/>
          <ac:spMkLst>
            <pc:docMk/>
            <pc:sldMk cId="2577203254" sldId="388"/>
            <ac:spMk id="9" creationId="{74079E50-14FC-DCE1-EDED-22F8EB6A24D9}"/>
          </ac:spMkLst>
        </pc:spChg>
        <pc:spChg chg="add del mod">
          <ac:chgData name="Thomas NEIDLEIN" userId="01f95861-879b-44ee-97e1-42cf69e5f8be" providerId="ADAL" clId="{F232881B-345A-4990-BA00-9E78E093AEDF}" dt="2023-04-04T12:34:23.136" v="159" actId="478"/>
          <ac:spMkLst>
            <pc:docMk/>
            <pc:sldMk cId="2577203254" sldId="388"/>
            <ac:spMk id="10" creationId="{93E60165-9CB0-CB0B-0647-DE2D480009AE}"/>
          </ac:spMkLst>
        </pc:spChg>
        <pc:spChg chg="add del mod">
          <ac:chgData name="Thomas NEIDLEIN" userId="01f95861-879b-44ee-97e1-42cf69e5f8be" providerId="ADAL" clId="{F232881B-345A-4990-BA00-9E78E093AEDF}" dt="2023-04-04T12:27:30.373" v="24" actId="478"/>
          <ac:spMkLst>
            <pc:docMk/>
            <pc:sldMk cId="2577203254" sldId="388"/>
            <ac:spMk id="10" creationId="{AB915BA9-3463-1498-140F-71F44DA17807}"/>
          </ac:spMkLst>
        </pc:spChg>
        <pc:spChg chg="add mod">
          <ac:chgData name="Thomas NEIDLEIN" userId="01f95861-879b-44ee-97e1-42cf69e5f8be" providerId="ADAL" clId="{F232881B-345A-4990-BA00-9E78E093AEDF}" dt="2023-04-04T12:32:26.061" v="148" actId="1076"/>
          <ac:spMkLst>
            <pc:docMk/>
            <pc:sldMk cId="2577203254" sldId="388"/>
            <ac:spMk id="11" creationId="{1F5E8D7F-C5AE-0745-428F-CB3321C88C1A}"/>
          </ac:spMkLst>
        </pc:spChg>
        <pc:spChg chg="add mod">
          <ac:chgData name="Thomas NEIDLEIN" userId="01f95861-879b-44ee-97e1-42cf69e5f8be" providerId="ADAL" clId="{F232881B-345A-4990-BA00-9E78E093AEDF}" dt="2023-04-04T12:32:02.677" v="131" actId="1037"/>
          <ac:spMkLst>
            <pc:docMk/>
            <pc:sldMk cId="2577203254" sldId="388"/>
            <ac:spMk id="12" creationId="{57B865A3-01B2-FC72-CD7E-0F783D8AFF84}"/>
          </ac:spMkLst>
        </pc:spChg>
        <pc:spChg chg="add mod">
          <ac:chgData name="Thomas NEIDLEIN" userId="01f95861-879b-44ee-97e1-42cf69e5f8be" providerId="ADAL" clId="{F232881B-345A-4990-BA00-9E78E093AEDF}" dt="2023-04-04T12:32:02.677" v="131" actId="1037"/>
          <ac:spMkLst>
            <pc:docMk/>
            <pc:sldMk cId="2577203254" sldId="388"/>
            <ac:spMk id="13" creationId="{85DEE571-CCDD-6659-BB85-DA044EBB1427}"/>
          </ac:spMkLst>
        </pc:spChg>
        <pc:spChg chg="add mod">
          <ac:chgData name="Thomas NEIDLEIN" userId="01f95861-879b-44ee-97e1-42cf69e5f8be" providerId="ADAL" clId="{F232881B-345A-4990-BA00-9E78E093AEDF}" dt="2023-04-04T12:34:33.461" v="170" actId="20577"/>
          <ac:spMkLst>
            <pc:docMk/>
            <pc:sldMk cId="2577203254" sldId="388"/>
            <ac:spMk id="14" creationId="{3ED3E5D7-3A22-F918-3E7B-E3F6BDE3740D}"/>
          </ac:spMkLst>
        </pc:spChg>
        <pc:spChg chg="add del mod">
          <ac:chgData name="Thomas NEIDLEIN" userId="01f95861-879b-44ee-97e1-42cf69e5f8be" providerId="ADAL" clId="{F232881B-345A-4990-BA00-9E78E093AEDF}" dt="2023-04-04T12:30:14.946" v="46" actId="478"/>
          <ac:spMkLst>
            <pc:docMk/>
            <pc:sldMk cId="2577203254" sldId="388"/>
            <ac:spMk id="14" creationId="{C71147B9-FB02-7356-E514-27481307E898}"/>
          </ac:spMkLst>
        </pc:spChg>
        <pc:spChg chg="add mod">
          <ac:chgData name="Thomas NEIDLEIN" userId="01f95861-879b-44ee-97e1-42cf69e5f8be" providerId="ADAL" clId="{F232881B-345A-4990-BA00-9E78E093AEDF}" dt="2023-04-04T12:30:52.674" v="80" actId="1076"/>
          <ac:spMkLst>
            <pc:docMk/>
            <pc:sldMk cId="2577203254" sldId="388"/>
            <ac:spMk id="15" creationId="{AE759A3F-4CF8-4C1C-1FB0-E7056BB33963}"/>
          </ac:spMkLst>
        </pc:spChg>
        <pc:spChg chg="add del mod">
          <ac:chgData name="Thomas NEIDLEIN" userId="01f95861-879b-44ee-97e1-42cf69e5f8be" providerId="ADAL" clId="{F232881B-345A-4990-BA00-9E78E093AEDF}" dt="2023-04-04T12:30:58.431" v="81" actId="478"/>
          <ac:spMkLst>
            <pc:docMk/>
            <pc:sldMk cId="2577203254" sldId="388"/>
            <ac:spMk id="16" creationId="{40BB0F60-A706-2297-1CDC-8B74AF5DC2E4}"/>
          </ac:spMkLst>
        </pc:spChg>
        <pc:spChg chg="add mod">
          <ac:chgData name="Thomas NEIDLEIN" userId="01f95861-879b-44ee-97e1-42cf69e5f8be" providerId="ADAL" clId="{F232881B-345A-4990-BA00-9E78E093AEDF}" dt="2023-04-04T12:48:17.841" v="190" actId="20577"/>
          <ac:spMkLst>
            <pc:docMk/>
            <pc:sldMk cId="2577203254" sldId="388"/>
            <ac:spMk id="16" creationId="{64BA2664-A619-ECCA-D0F0-54D775E5451A}"/>
          </ac:spMkLst>
        </pc:spChg>
        <pc:spChg chg="add mod">
          <ac:chgData name="Thomas NEIDLEIN" userId="01f95861-879b-44ee-97e1-42cf69e5f8be" providerId="ADAL" clId="{F232881B-345A-4990-BA00-9E78E093AEDF}" dt="2023-04-04T12:31:06.060" v="83" actId="1076"/>
          <ac:spMkLst>
            <pc:docMk/>
            <pc:sldMk cId="2577203254" sldId="388"/>
            <ac:spMk id="17" creationId="{948DE111-4505-AA8B-BADB-99D5FF5E4C4F}"/>
          </ac:spMkLst>
        </pc:spChg>
        <pc:spChg chg="add del mod">
          <ac:chgData name="Thomas NEIDLEIN" userId="01f95861-879b-44ee-97e1-42cf69e5f8be" providerId="ADAL" clId="{F232881B-345A-4990-BA00-9E78E093AEDF}" dt="2023-04-04T12:31:08.759" v="85" actId="478"/>
          <ac:spMkLst>
            <pc:docMk/>
            <pc:sldMk cId="2577203254" sldId="388"/>
            <ac:spMk id="18" creationId="{A1DCCF7F-3AE5-6876-083B-652090F19A3F}"/>
          </ac:spMkLst>
        </pc:spChg>
        <pc:spChg chg="add mod">
          <ac:chgData name="Thomas NEIDLEIN" userId="01f95861-879b-44ee-97e1-42cf69e5f8be" providerId="ADAL" clId="{F232881B-345A-4990-BA00-9E78E093AEDF}" dt="2023-04-04T12:31:28.318" v="104" actId="122"/>
          <ac:spMkLst>
            <pc:docMk/>
            <pc:sldMk cId="2577203254" sldId="388"/>
            <ac:spMk id="19" creationId="{DD13081A-0708-C3D9-E988-65D6DCA057C7}"/>
          </ac:spMkLst>
        </pc:spChg>
        <pc:spChg chg="add mod">
          <ac:chgData name="Thomas NEIDLEIN" userId="01f95861-879b-44ee-97e1-42cf69e5f8be" providerId="ADAL" clId="{F232881B-345A-4990-BA00-9E78E093AEDF}" dt="2023-04-04T12:32:15.620" v="144" actId="14100"/>
          <ac:spMkLst>
            <pc:docMk/>
            <pc:sldMk cId="2577203254" sldId="388"/>
            <ac:spMk id="20" creationId="{1DE316A9-A28F-750F-E5EA-A2F7B28FD85A}"/>
          </ac:spMkLst>
        </pc:spChg>
        <pc:spChg chg="add mod">
          <ac:chgData name="Thomas NEIDLEIN" userId="01f95861-879b-44ee-97e1-42cf69e5f8be" providerId="ADAL" clId="{F232881B-345A-4990-BA00-9E78E093AEDF}" dt="2023-04-04T12:34:18.204" v="157" actId="1076"/>
          <ac:spMkLst>
            <pc:docMk/>
            <pc:sldMk cId="2577203254" sldId="388"/>
            <ac:spMk id="21" creationId="{7DF50F6E-C7F2-562A-55DA-269D1A7CBD69}"/>
          </ac:spMkLst>
        </pc:spChg>
        <pc:picChg chg="mod">
          <ac:chgData name="Thomas NEIDLEIN" userId="01f95861-879b-44ee-97e1-42cf69e5f8be" providerId="ADAL" clId="{F232881B-345A-4990-BA00-9E78E093AEDF}" dt="2023-04-04T12:32:02.677" v="131" actId="1037"/>
          <ac:picMkLst>
            <pc:docMk/>
            <pc:sldMk cId="2577203254" sldId="388"/>
            <ac:picMk id="4" creationId="{99E2D5DD-F3D5-CA0F-570A-14120F1AD567}"/>
          </ac:picMkLst>
        </pc:picChg>
      </pc:sldChg>
    </pc:docChg>
  </pc:docChgLst>
  <pc:docChgLst>
    <pc:chgData name="Suwarin PATTANACHUANCHOM" userId="S::suwarin.pattanachuanchom@estaca.eu::8ab8ebcc-0ad5-45e3-a49b-586db4a145d5" providerId="AD" clId="Web-{AEAA7AF9-7643-25AE-A6D7-8D9C3FC3C404}"/>
    <pc:docChg chg="addSld modSld sldOrd">
      <pc:chgData name="Suwarin PATTANACHUANCHOM" userId="S::suwarin.pattanachuanchom@estaca.eu::8ab8ebcc-0ad5-45e3-a49b-586db4a145d5" providerId="AD" clId="Web-{AEAA7AF9-7643-25AE-A6D7-8D9C3FC3C404}" dt="2023-04-04T06:18:20.160" v="72"/>
      <pc:docMkLst>
        <pc:docMk/>
      </pc:docMkLst>
      <pc:sldChg chg="modNotes">
        <pc:chgData name="Suwarin PATTANACHUANCHOM" userId="S::suwarin.pattanachuanchom@estaca.eu::8ab8ebcc-0ad5-45e3-a49b-586db4a145d5" providerId="AD" clId="Web-{AEAA7AF9-7643-25AE-A6D7-8D9C3FC3C404}" dt="2023-04-04T04:58:50.896" v="39"/>
        <pc:sldMkLst>
          <pc:docMk/>
          <pc:sldMk cId="0" sldId="256"/>
        </pc:sldMkLst>
      </pc:sldChg>
      <pc:sldChg chg="modSp">
        <pc:chgData name="Suwarin PATTANACHUANCHOM" userId="S::suwarin.pattanachuanchom@estaca.eu::8ab8ebcc-0ad5-45e3-a49b-586db4a145d5" providerId="AD" clId="Web-{AEAA7AF9-7643-25AE-A6D7-8D9C3FC3C404}" dt="2023-04-04T04:57:42.847" v="25" actId="20577"/>
        <pc:sldMkLst>
          <pc:docMk/>
          <pc:sldMk cId="3845440235" sldId="344"/>
        </pc:sldMkLst>
        <pc:spChg chg="mod">
          <ac:chgData name="Suwarin PATTANACHUANCHOM" userId="S::suwarin.pattanachuanchom@estaca.eu::8ab8ebcc-0ad5-45e3-a49b-586db4a145d5" providerId="AD" clId="Web-{AEAA7AF9-7643-25AE-A6D7-8D9C3FC3C404}" dt="2023-04-04T04:57:42.847" v="25" actId="20577"/>
          <ac:spMkLst>
            <pc:docMk/>
            <pc:sldMk cId="3845440235" sldId="344"/>
            <ac:spMk id="4" creationId="{B8150D27-D03F-23B2-CB07-932FB125CC72}"/>
          </ac:spMkLst>
        </pc:spChg>
      </pc:sldChg>
      <pc:sldChg chg="modSp">
        <pc:chgData name="Suwarin PATTANACHUANCHOM" userId="S::suwarin.pattanachuanchom@estaca.eu::8ab8ebcc-0ad5-45e3-a49b-586db4a145d5" providerId="AD" clId="Web-{AEAA7AF9-7643-25AE-A6D7-8D9C3FC3C404}" dt="2023-04-04T04:57:05.331" v="12" actId="20577"/>
        <pc:sldMkLst>
          <pc:docMk/>
          <pc:sldMk cId="511645483" sldId="351"/>
        </pc:sldMkLst>
        <pc:spChg chg="mod">
          <ac:chgData name="Suwarin PATTANACHUANCHOM" userId="S::suwarin.pattanachuanchom@estaca.eu::8ab8ebcc-0ad5-45e3-a49b-586db4a145d5" providerId="AD" clId="Web-{AEAA7AF9-7643-25AE-A6D7-8D9C3FC3C404}" dt="2023-04-04T04:57:05.331" v="12" actId="20577"/>
          <ac:spMkLst>
            <pc:docMk/>
            <pc:sldMk cId="511645483" sldId="351"/>
            <ac:spMk id="2" creationId="{0E42827C-0C5D-B7A3-21F6-7846DFBD9937}"/>
          </ac:spMkLst>
        </pc:spChg>
      </pc:sldChg>
      <pc:sldChg chg="addSp delSp modSp">
        <pc:chgData name="Suwarin PATTANACHUANCHOM" userId="S::suwarin.pattanachuanchom@estaca.eu::8ab8ebcc-0ad5-45e3-a49b-586db4a145d5" providerId="AD" clId="Web-{AEAA7AF9-7643-25AE-A6D7-8D9C3FC3C404}" dt="2023-04-04T06:05:10.618" v="71" actId="1076"/>
        <pc:sldMkLst>
          <pc:docMk/>
          <pc:sldMk cId="1001923618" sldId="352"/>
        </pc:sldMkLst>
        <pc:spChg chg="add mod">
          <ac:chgData name="Suwarin PATTANACHUANCHOM" userId="S::suwarin.pattanachuanchom@estaca.eu::8ab8ebcc-0ad5-45e3-a49b-586db4a145d5" providerId="AD" clId="Web-{AEAA7AF9-7643-25AE-A6D7-8D9C3FC3C404}" dt="2023-04-04T06:05:10.618" v="71" actId="1076"/>
          <ac:spMkLst>
            <pc:docMk/>
            <pc:sldMk cId="1001923618" sldId="352"/>
            <ac:spMk id="2" creationId="{5F2AABED-DC0D-210A-BE55-D9728103806F}"/>
          </ac:spMkLst>
        </pc:spChg>
        <pc:picChg chg="del">
          <ac:chgData name="Suwarin PATTANACHUANCHOM" userId="S::suwarin.pattanachuanchom@estaca.eu::8ab8ebcc-0ad5-45e3-a49b-586db4a145d5" providerId="AD" clId="Web-{AEAA7AF9-7643-25AE-A6D7-8D9C3FC3C404}" dt="2023-04-04T06:04:32.257" v="60"/>
          <ac:picMkLst>
            <pc:docMk/>
            <pc:sldMk cId="1001923618" sldId="352"/>
            <ac:picMk id="6" creationId="{5214C81C-A9D9-587C-F38A-3245621C9065}"/>
          </ac:picMkLst>
        </pc:picChg>
        <pc:picChg chg="mod">
          <ac:chgData name="Suwarin PATTANACHUANCHOM" userId="S::suwarin.pattanachuanchom@estaca.eu::8ab8ebcc-0ad5-45e3-a49b-586db4a145d5" providerId="AD" clId="Web-{AEAA7AF9-7643-25AE-A6D7-8D9C3FC3C404}" dt="2023-04-04T06:04:35.148" v="62" actId="1076"/>
          <ac:picMkLst>
            <pc:docMk/>
            <pc:sldMk cId="1001923618" sldId="352"/>
            <ac:picMk id="1026" creationId="{7E9B61C6-2CAF-51F9-370D-D3B7CB3BBA3A}"/>
          </ac:picMkLst>
        </pc:picChg>
      </pc:sldChg>
      <pc:sldChg chg="addSp modSp">
        <pc:chgData name="Suwarin PATTANACHUANCHOM" userId="S::suwarin.pattanachuanchom@estaca.eu::8ab8ebcc-0ad5-45e3-a49b-586db4a145d5" providerId="AD" clId="Web-{AEAA7AF9-7643-25AE-A6D7-8D9C3FC3C404}" dt="2023-04-04T06:00:43.296" v="56" actId="1076"/>
        <pc:sldMkLst>
          <pc:docMk/>
          <pc:sldMk cId="2204241568" sldId="354"/>
        </pc:sldMkLst>
        <pc:spChg chg="add mod">
          <ac:chgData name="Suwarin PATTANACHUANCHOM" userId="S::suwarin.pattanachuanchom@estaca.eu::8ab8ebcc-0ad5-45e3-a49b-586db4a145d5" providerId="AD" clId="Web-{AEAA7AF9-7643-25AE-A6D7-8D9C3FC3C404}" dt="2023-04-04T06:00:38.437" v="55" actId="1076"/>
          <ac:spMkLst>
            <pc:docMk/>
            <pc:sldMk cId="2204241568" sldId="354"/>
            <ac:spMk id="2" creationId="{54690210-5246-57BF-00DE-F5F21545576D}"/>
          </ac:spMkLst>
        </pc:spChg>
        <pc:picChg chg="mod">
          <ac:chgData name="Suwarin PATTANACHUANCHOM" userId="S::suwarin.pattanachuanchom@estaca.eu::8ab8ebcc-0ad5-45e3-a49b-586db4a145d5" providerId="AD" clId="Web-{AEAA7AF9-7643-25AE-A6D7-8D9C3FC3C404}" dt="2023-04-04T06:00:43.296" v="56" actId="1076"/>
          <ac:picMkLst>
            <pc:docMk/>
            <pc:sldMk cId="2204241568" sldId="354"/>
            <ac:picMk id="5" creationId="{2136F747-CFD7-60A4-EF30-2F72C8616D41}"/>
          </ac:picMkLst>
        </pc:picChg>
      </pc:sldChg>
      <pc:sldChg chg="modSp">
        <pc:chgData name="Suwarin PATTANACHUANCHOM" userId="S::suwarin.pattanachuanchom@estaca.eu::8ab8ebcc-0ad5-45e3-a49b-586db4a145d5" providerId="AD" clId="Web-{AEAA7AF9-7643-25AE-A6D7-8D9C3FC3C404}" dt="2023-04-04T05:01:02.745" v="44" actId="20577"/>
        <pc:sldMkLst>
          <pc:docMk/>
          <pc:sldMk cId="3404151616" sldId="357"/>
        </pc:sldMkLst>
        <pc:spChg chg="mod">
          <ac:chgData name="Suwarin PATTANACHUANCHOM" userId="S::suwarin.pattanachuanchom@estaca.eu::8ab8ebcc-0ad5-45e3-a49b-586db4a145d5" providerId="AD" clId="Web-{AEAA7AF9-7643-25AE-A6D7-8D9C3FC3C404}" dt="2023-04-04T05:01:02.745" v="44" actId="20577"/>
          <ac:spMkLst>
            <pc:docMk/>
            <pc:sldMk cId="3404151616" sldId="357"/>
            <ac:spMk id="7" creationId="{2C7B16EC-13F3-1A79-2950-4A0A5F833374}"/>
          </ac:spMkLst>
        </pc:spChg>
      </pc:sldChg>
      <pc:sldChg chg="modSp">
        <pc:chgData name="Suwarin PATTANACHUANCHOM" userId="S::suwarin.pattanachuanchom@estaca.eu::8ab8ebcc-0ad5-45e3-a49b-586db4a145d5" providerId="AD" clId="Web-{AEAA7AF9-7643-25AE-A6D7-8D9C3FC3C404}" dt="2023-04-04T04:57:12.925" v="13" actId="20577"/>
        <pc:sldMkLst>
          <pc:docMk/>
          <pc:sldMk cId="925110238" sldId="385"/>
        </pc:sldMkLst>
        <pc:spChg chg="mod">
          <ac:chgData name="Suwarin PATTANACHUANCHOM" userId="S::suwarin.pattanachuanchom@estaca.eu::8ab8ebcc-0ad5-45e3-a49b-586db4a145d5" providerId="AD" clId="Web-{AEAA7AF9-7643-25AE-A6D7-8D9C3FC3C404}" dt="2023-04-04T04:57:12.925" v="13" actId="20577"/>
          <ac:spMkLst>
            <pc:docMk/>
            <pc:sldMk cId="925110238" sldId="385"/>
            <ac:spMk id="2" creationId="{742B37FD-3BEF-03B7-2E6C-0B65E014677B}"/>
          </ac:spMkLst>
        </pc:spChg>
      </pc:sldChg>
      <pc:sldChg chg="modSp">
        <pc:chgData name="Suwarin PATTANACHUANCHOM" userId="S::suwarin.pattanachuanchom@estaca.eu::8ab8ebcc-0ad5-45e3-a49b-586db4a145d5" providerId="AD" clId="Web-{AEAA7AF9-7643-25AE-A6D7-8D9C3FC3C404}" dt="2023-04-04T04:57:15.550" v="17" actId="20577"/>
        <pc:sldMkLst>
          <pc:docMk/>
          <pc:sldMk cId="165608690" sldId="392"/>
        </pc:sldMkLst>
        <pc:spChg chg="mod">
          <ac:chgData name="Suwarin PATTANACHUANCHOM" userId="S::suwarin.pattanachuanchom@estaca.eu::8ab8ebcc-0ad5-45e3-a49b-586db4a145d5" providerId="AD" clId="Web-{AEAA7AF9-7643-25AE-A6D7-8D9C3FC3C404}" dt="2023-04-04T04:57:15.550" v="17" actId="20577"/>
          <ac:spMkLst>
            <pc:docMk/>
            <pc:sldMk cId="165608690" sldId="392"/>
            <ac:spMk id="2" creationId="{77B81634-9D3E-A6DE-8E0A-28932AAF4D94}"/>
          </ac:spMkLst>
        </pc:spChg>
      </pc:sldChg>
      <pc:sldChg chg="modSp">
        <pc:chgData name="Suwarin PATTANACHUANCHOM" userId="S::suwarin.pattanachuanchom@estaca.eu::8ab8ebcc-0ad5-45e3-a49b-586db4a145d5" providerId="AD" clId="Web-{AEAA7AF9-7643-25AE-A6D7-8D9C3FC3C404}" dt="2023-04-04T04:57:27.878" v="19" actId="20577"/>
        <pc:sldMkLst>
          <pc:docMk/>
          <pc:sldMk cId="4250065170" sldId="393"/>
        </pc:sldMkLst>
        <pc:spChg chg="mod">
          <ac:chgData name="Suwarin PATTANACHUANCHOM" userId="S::suwarin.pattanachuanchom@estaca.eu::8ab8ebcc-0ad5-45e3-a49b-586db4a145d5" providerId="AD" clId="Web-{AEAA7AF9-7643-25AE-A6D7-8D9C3FC3C404}" dt="2023-04-04T04:57:27.878" v="19" actId="20577"/>
          <ac:spMkLst>
            <pc:docMk/>
            <pc:sldMk cId="4250065170" sldId="393"/>
            <ac:spMk id="5" creationId="{3F85B865-2ABB-91ED-B3D5-02260287FE9C}"/>
          </ac:spMkLst>
        </pc:spChg>
      </pc:sldChg>
      <pc:sldChg chg="modSp">
        <pc:chgData name="Suwarin PATTANACHUANCHOM" userId="S::suwarin.pattanachuanchom@estaca.eu::8ab8ebcc-0ad5-45e3-a49b-586db4a145d5" providerId="AD" clId="Web-{AEAA7AF9-7643-25AE-A6D7-8D9C3FC3C404}" dt="2023-04-04T04:57:21.362" v="18" actId="20577"/>
        <pc:sldMkLst>
          <pc:docMk/>
          <pc:sldMk cId="4138087784" sldId="395"/>
        </pc:sldMkLst>
        <pc:spChg chg="mod">
          <ac:chgData name="Suwarin PATTANACHUANCHOM" userId="S::suwarin.pattanachuanchom@estaca.eu::8ab8ebcc-0ad5-45e3-a49b-586db4a145d5" providerId="AD" clId="Web-{AEAA7AF9-7643-25AE-A6D7-8D9C3FC3C404}" dt="2023-04-04T04:57:21.362" v="18" actId="20577"/>
          <ac:spMkLst>
            <pc:docMk/>
            <pc:sldMk cId="4138087784" sldId="395"/>
            <ac:spMk id="2" creationId="{AF115EC2-105B-A418-61B8-99052A1D103D}"/>
          </ac:spMkLst>
        </pc:spChg>
      </pc:sldChg>
      <pc:sldChg chg="modSp">
        <pc:chgData name="Suwarin PATTANACHUANCHOM" userId="S::suwarin.pattanachuanchom@estaca.eu::8ab8ebcc-0ad5-45e3-a49b-586db4a145d5" providerId="AD" clId="Web-{AEAA7AF9-7643-25AE-A6D7-8D9C3FC3C404}" dt="2023-04-04T04:57:39.207" v="24" actId="20577"/>
        <pc:sldMkLst>
          <pc:docMk/>
          <pc:sldMk cId="4243869588" sldId="397"/>
        </pc:sldMkLst>
        <pc:spChg chg="mod">
          <ac:chgData name="Suwarin PATTANACHUANCHOM" userId="S::suwarin.pattanachuanchom@estaca.eu::8ab8ebcc-0ad5-45e3-a49b-586db4a145d5" providerId="AD" clId="Web-{AEAA7AF9-7643-25AE-A6D7-8D9C3FC3C404}" dt="2023-04-04T04:57:39.207" v="24" actId="20577"/>
          <ac:spMkLst>
            <pc:docMk/>
            <pc:sldMk cId="4243869588" sldId="397"/>
            <ac:spMk id="5" creationId="{3F85B865-2ABB-91ED-B3D5-02260287FE9C}"/>
          </ac:spMkLst>
        </pc:spChg>
      </pc:sldChg>
      <pc:sldChg chg="addSp delSp modSp">
        <pc:chgData name="Suwarin PATTANACHUANCHOM" userId="S::suwarin.pattanachuanchom@estaca.eu::8ab8ebcc-0ad5-45e3-a49b-586db4a145d5" providerId="AD" clId="Web-{AEAA7AF9-7643-25AE-A6D7-8D9C3FC3C404}" dt="2023-04-04T04:56:48.705" v="7"/>
        <pc:sldMkLst>
          <pc:docMk/>
          <pc:sldMk cId="3881067961" sldId="398"/>
        </pc:sldMkLst>
        <pc:spChg chg="add del mod">
          <ac:chgData name="Suwarin PATTANACHUANCHOM" userId="S::suwarin.pattanachuanchom@estaca.eu::8ab8ebcc-0ad5-45e3-a49b-586db4a145d5" providerId="AD" clId="Web-{AEAA7AF9-7643-25AE-A6D7-8D9C3FC3C404}" dt="2023-04-04T04:56:40.033" v="4"/>
          <ac:spMkLst>
            <pc:docMk/>
            <pc:sldMk cId="3881067961" sldId="398"/>
            <ac:spMk id="4" creationId="{78C8AF28-CCB8-C727-AEF2-453BE3B4612A}"/>
          </ac:spMkLst>
        </pc:spChg>
        <pc:spChg chg="add mod">
          <ac:chgData name="Suwarin PATTANACHUANCHOM" userId="S::suwarin.pattanachuanchom@estaca.eu::8ab8ebcc-0ad5-45e3-a49b-586db4a145d5" providerId="AD" clId="Web-{AEAA7AF9-7643-25AE-A6D7-8D9C3FC3C404}" dt="2023-04-04T04:56:48.705" v="7"/>
          <ac:spMkLst>
            <pc:docMk/>
            <pc:sldMk cId="3881067961" sldId="398"/>
            <ac:spMk id="7" creationId="{A006B6CC-7EE1-AC9A-C80D-57010FDCF23D}"/>
          </ac:spMkLst>
        </pc:spChg>
      </pc:sldChg>
      <pc:sldChg chg="modSp">
        <pc:chgData name="Suwarin PATTANACHUANCHOM" userId="S::suwarin.pattanachuanchom@estaca.eu::8ab8ebcc-0ad5-45e3-a49b-586db4a145d5" providerId="AD" clId="Web-{AEAA7AF9-7643-25AE-A6D7-8D9C3FC3C404}" dt="2023-04-04T04:57:32.066" v="23" actId="20577"/>
        <pc:sldMkLst>
          <pc:docMk/>
          <pc:sldMk cId="540819034" sldId="399"/>
        </pc:sldMkLst>
        <pc:spChg chg="mod">
          <ac:chgData name="Suwarin PATTANACHUANCHOM" userId="S::suwarin.pattanachuanchom@estaca.eu::8ab8ebcc-0ad5-45e3-a49b-586db4a145d5" providerId="AD" clId="Web-{AEAA7AF9-7643-25AE-A6D7-8D9C3FC3C404}" dt="2023-04-04T04:57:32.066" v="23" actId="20577"/>
          <ac:spMkLst>
            <pc:docMk/>
            <pc:sldMk cId="540819034" sldId="399"/>
            <ac:spMk id="5" creationId="{3F85B865-2ABB-91ED-B3D5-02260287FE9C}"/>
          </ac:spMkLst>
        </pc:spChg>
      </pc:sldChg>
      <pc:sldChg chg="modSp add mod ord replId modShow">
        <pc:chgData name="Suwarin PATTANACHUANCHOM" userId="S::suwarin.pattanachuanchom@estaca.eu::8ab8ebcc-0ad5-45e3-a49b-586db4a145d5" providerId="AD" clId="Web-{AEAA7AF9-7643-25AE-A6D7-8D9C3FC3C404}" dt="2023-04-04T06:18:20.160" v="72"/>
        <pc:sldMkLst>
          <pc:docMk/>
          <pc:sldMk cId="1451896333" sldId="400"/>
        </pc:sldMkLst>
        <pc:spChg chg="mod">
          <ac:chgData name="Suwarin PATTANACHUANCHOM" userId="S::suwarin.pattanachuanchom@estaca.eu::8ab8ebcc-0ad5-45e3-a49b-586db4a145d5" providerId="AD" clId="Web-{AEAA7AF9-7643-25AE-A6D7-8D9C3FC3C404}" dt="2023-04-04T04:56:58.487" v="11" actId="20577"/>
          <ac:spMkLst>
            <pc:docMk/>
            <pc:sldMk cId="1451896333" sldId="400"/>
            <ac:spMk id="3" creationId="{BF6D4698-B74A-98E1-F703-5C1A146103C4}"/>
          </ac:spMkLst>
        </pc:spChg>
      </pc:sldChg>
    </pc:docChg>
  </pc:docChgLst>
  <pc:docChgLst>
    <pc:chgData name="Till SANDKÜHLER" userId="S::till.sandkuhler@estaca.eu::6aa3dc54-8b48-4894-ad76-06d1a8e7572e" providerId="AD" clId="Web-{35F547C1-E2BC-44E2-9E0F-DA95FFE728CC}"/>
    <pc:docChg chg="modSld">
      <pc:chgData name="Till SANDKÜHLER" userId="S::till.sandkuhler@estaca.eu::6aa3dc54-8b48-4894-ad76-06d1a8e7572e" providerId="AD" clId="Web-{35F547C1-E2BC-44E2-9E0F-DA95FFE728CC}" dt="2023-04-03T12:15:11.763" v="28"/>
      <pc:docMkLst>
        <pc:docMk/>
      </pc:docMkLst>
      <pc:sldChg chg="delSp">
        <pc:chgData name="Till SANDKÜHLER" userId="S::till.sandkuhler@estaca.eu::6aa3dc54-8b48-4894-ad76-06d1a8e7572e" providerId="AD" clId="Web-{35F547C1-E2BC-44E2-9E0F-DA95FFE728CC}" dt="2023-04-03T12:15:11.763" v="28"/>
        <pc:sldMkLst>
          <pc:docMk/>
          <pc:sldMk cId="3789575083" sldId="353"/>
        </pc:sldMkLst>
        <pc:graphicFrameChg chg="del">
          <ac:chgData name="Till SANDKÜHLER" userId="S::till.sandkuhler@estaca.eu::6aa3dc54-8b48-4894-ad76-06d1a8e7572e" providerId="AD" clId="Web-{35F547C1-E2BC-44E2-9E0F-DA95FFE728CC}" dt="2023-04-03T12:15:11.763" v="28"/>
          <ac:graphicFrameMkLst>
            <pc:docMk/>
            <pc:sldMk cId="3789575083" sldId="353"/>
            <ac:graphicFrameMk id="3" creationId="{549A43E3-AF21-A84B-0825-D5B30A1F6734}"/>
          </ac:graphicFrameMkLst>
        </pc:graphicFrameChg>
      </pc:sldChg>
      <pc:sldChg chg="addSp delSp modSp">
        <pc:chgData name="Till SANDKÜHLER" userId="S::till.sandkuhler@estaca.eu::6aa3dc54-8b48-4894-ad76-06d1a8e7572e" providerId="AD" clId="Web-{35F547C1-E2BC-44E2-9E0F-DA95FFE728CC}" dt="2023-04-03T12:15:02.809" v="27" actId="20577"/>
        <pc:sldMkLst>
          <pc:docMk/>
          <pc:sldMk cId="1545110186" sldId="379"/>
        </pc:sldMkLst>
        <pc:spChg chg="mod">
          <ac:chgData name="Till SANDKÜHLER" userId="S::till.sandkuhler@estaca.eu::6aa3dc54-8b48-4894-ad76-06d1a8e7572e" providerId="AD" clId="Web-{35F547C1-E2BC-44E2-9E0F-DA95FFE728CC}" dt="2023-04-03T12:07:29.579" v="5" actId="20577"/>
          <ac:spMkLst>
            <pc:docMk/>
            <pc:sldMk cId="1545110186" sldId="379"/>
            <ac:spMk id="3" creationId="{42DCA7D4-ECAA-9792-147A-01D8F15C4876}"/>
          </ac:spMkLst>
        </pc:spChg>
        <pc:spChg chg="mod">
          <ac:chgData name="Till SANDKÜHLER" userId="S::till.sandkuhler@estaca.eu::6aa3dc54-8b48-4894-ad76-06d1a8e7572e" providerId="AD" clId="Web-{35F547C1-E2BC-44E2-9E0F-DA95FFE728CC}" dt="2023-04-03T12:15:02.809" v="27" actId="20577"/>
          <ac:spMkLst>
            <pc:docMk/>
            <pc:sldMk cId="1545110186" sldId="379"/>
            <ac:spMk id="4" creationId="{7B95A184-20B9-211C-9D19-43263B77C0CD}"/>
          </ac:spMkLst>
        </pc:spChg>
        <pc:spChg chg="del mod">
          <ac:chgData name="Till SANDKÜHLER" userId="S::till.sandkuhler@estaca.eu::6aa3dc54-8b48-4894-ad76-06d1a8e7572e" providerId="AD" clId="Web-{35F547C1-E2BC-44E2-9E0F-DA95FFE728CC}" dt="2023-04-03T12:08:22.205" v="13"/>
          <ac:spMkLst>
            <pc:docMk/>
            <pc:sldMk cId="1545110186" sldId="379"/>
            <ac:spMk id="5" creationId="{3553292C-D671-7228-E4A7-F816BCA449D6}"/>
          </ac:spMkLst>
        </pc:spChg>
        <pc:picChg chg="add del mod">
          <ac:chgData name="Till SANDKÜHLER" userId="S::till.sandkuhler@estaca.eu::6aa3dc54-8b48-4894-ad76-06d1a8e7572e" providerId="AD" clId="Web-{35F547C1-E2BC-44E2-9E0F-DA95FFE728CC}" dt="2023-04-03T12:06:59.469" v="2"/>
          <ac:picMkLst>
            <pc:docMk/>
            <pc:sldMk cId="1545110186" sldId="379"/>
            <ac:picMk id="6" creationId="{CE471AA4-6C97-A951-5138-FD8855046DBF}"/>
          </ac:picMkLst>
        </pc:picChg>
        <pc:picChg chg="add mod modCrop">
          <ac:chgData name="Till SANDKÜHLER" userId="S::till.sandkuhler@estaca.eu::6aa3dc54-8b48-4894-ad76-06d1a8e7572e" providerId="AD" clId="Web-{35F547C1-E2BC-44E2-9E0F-DA95FFE728CC}" dt="2023-04-03T12:08:12.892" v="11"/>
          <ac:picMkLst>
            <pc:docMk/>
            <pc:sldMk cId="1545110186" sldId="379"/>
            <ac:picMk id="7" creationId="{053C1BC5-2B4F-1052-070C-CCB6DDE7AC88}"/>
          </ac:picMkLst>
        </pc:picChg>
        <pc:picChg chg="add mod modCrop">
          <ac:chgData name="Till SANDKÜHLER" userId="S::till.sandkuhler@estaca.eu::6aa3dc54-8b48-4894-ad76-06d1a8e7572e" providerId="AD" clId="Web-{35F547C1-E2BC-44E2-9E0F-DA95FFE728CC}" dt="2023-04-03T12:14:35.559" v="21" actId="14100"/>
          <ac:picMkLst>
            <pc:docMk/>
            <pc:sldMk cId="1545110186" sldId="379"/>
            <ac:picMk id="8" creationId="{C24B37D8-853F-6633-5AD4-665F142A3161}"/>
          </ac:picMkLst>
        </pc:picChg>
      </pc:sldChg>
    </pc:docChg>
  </pc:docChgLst>
  <pc:docChgLst>
    <pc:chgData name="Yubo ZHANG" userId="016b12b6-dc24-47ac-9ae8-0532205f0d18" providerId="ADAL" clId="{35B66384-2CBA-4C60-A56C-70FB69E7CA27}"/>
    <pc:docChg chg="undo custSel addSld delSld modSld sldOrd">
      <pc:chgData name="Yubo ZHANG" userId="016b12b6-dc24-47ac-9ae8-0532205f0d18" providerId="ADAL" clId="{35B66384-2CBA-4C60-A56C-70FB69E7CA27}" dt="2023-04-03T13:27:44.932" v="1692" actId="1076"/>
      <pc:docMkLst>
        <pc:docMk/>
      </pc:docMkLst>
      <pc:sldChg chg="modTransition modAnim">
        <pc:chgData name="Yubo ZHANG" userId="016b12b6-dc24-47ac-9ae8-0532205f0d18" providerId="ADAL" clId="{35B66384-2CBA-4C60-A56C-70FB69E7CA27}" dt="2023-04-03T13:17:57.914" v="1678"/>
        <pc:sldMkLst>
          <pc:docMk/>
          <pc:sldMk cId="0" sldId="256"/>
        </pc:sldMkLst>
      </pc:sldChg>
      <pc:sldChg chg="modSp mod modTransition modAnim">
        <pc:chgData name="Yubo ZHANG" userId="016b12b6-dc24-47ac-9ae8-0532205f0d18" providerId="ADAL" clId="{35B66384-2CBA-4C60-A56C-70FB69E7CA27}" dt="2023-04-03T13:14:01.763" v="1627"/>
        <pc:sldMkLst>
          <pc:docMk/>
          <pc:sldMk cId="0" sldId="259"/>
        </pc:sldMkLst>
        <pc:spChg chg="mod">
          <ac:chgData name="Yubo ZHANG" userId="016b12b6-dc24-47ac-9ae8-0532205f0d18" providerId="ADAL" clId="{35B66384-2CBA-4C60-A56C-70FB69E7CA27}" dt="2023-04-03T10:18:04.745" v="189"/>
          <ac:spMkLst>
            <pc:docMk/>
            <pc:sldMk cId="0" sldId="259"/>
            <ac:spMk id="511" creationId="{00000000-0000-0000-0000-000000000000}"/>
          </ac:spMkLst>
        </pc:spChg>
        <pc:spChg chg="mod">
          <ac:chgData name="Yubo ZHANG" userId="016b12b6-dc24-47ac-9ae8-0532205f0d18" providerId="ADAL" clId="{35B66384-2CBA-4C60-A56C-70FB69E7CA27}" dt="2023-04-03T10:18:30.900" v="192" actId="404"/>
          <ac:spMkLst>
            <pc:docMk/>
            <pc:sldMk cId="0" sldId="259"/>
            <ac:spMk id="517" creationId="{00000000-0000-0000-0000-000000000000}"/>
          </ac:spMkLst>
        </pc:spChg>
        <pc:spChg chg="mod">
          <ac:chgData name="Yubo ZHANG" userId="016b12b6-dc24-47ac-9ae8-0532205f0d18" providerId="ADAL" clId="{35B66384-2CBA-4C60-A56C-70FB69E7CA27}" dt="2023-04-03T10:18:57.861" v="196" actId="404"/>
          <ac:spMkLst>
            <pc:docMk/>
            <pc:sldMk cId="0" sldId="259"/>
            <ac:spMk id="519" creationId="{00000000-0000-0000-0000-000000000000}"/>
          </ac:spMkLst>
        </pc:spChg>
        <pc:spChg chg="mod">
          <ac:chgData name="Yubo ZHANG" userId="016b12b6-dc24-47ac-9ae8-0532205f0d18" providerId="ADAL" clId="{35B66384-2CBA-4C60-A56C-70FB69E7CA27}" dt="2023-04-03T10:19:38.037" v="205" actId="20577"/>
          <ac:spMkLst>
            <pc:docMk/>
            <pc:sldMk cId="0" sldId="259"/>
            <ac:spMk id="521" creationId="{00000000-0000-0000-0000-000000000000}"/>
          </ac:spMkLst>
        </pc:spChg>
        <pc:spChg chg="mod">
          <ac:chgData name="Yubo ZHANG" userId="016b12b6-dc24-47ac-9ae8-0532205f0d18" providerId="ADAL" clId="{35B66384-2CBA-4C60-A56C-70FB69E7CA27}" dt="2023-04-03T10:19:56.972" v="208" actId="404"/>
          <ac:spMkLst>
            <pc:docMk/>
            <pc:sldMk cId="0" sldId="259"/>
            <ac:spMk id="523" creationId="{00000000-0000-0000-0000-000000000000}"/>
          </ac:spMkLst>
        </pc:spChg>
      </pc:sldChg>
      <pc:sldChg chg="modTransition modAnim">
        <pc:chgData name="Yubo ZHANG" userId="016b12b6-dc24-47ac-9ae8-0532205f0d18" providerId="ADAL" clId="{35B66384-2CBA-4C60-A56C-70FB69E7CA27}" dt="2023-04-03T13:14:19.152" v="1631"/>
        <pc:sldMkLst>
          <pc:docMk/>
          <pc:sldMk cId="0" sldId="267"/>
        </pc:sldMkLst>
      </pc:sldChg>
      <pc:sldChg chg="modTransition">
        <pc:chgData name="Yubo ZHANG" userId="016b12b6-dc24-47ac-9ae8-0532205f0d18" providerId="ADAL" clId="{35B66384-2CBA-4C60-A56C-70FB69E7CA27}" dt="2023-04-03T13:17:02.655" v="1658"/>
        <pc:sldMkLst>
          <pc:docMk/>
          <pc:sldMk cId="0" sldId="285"/>
        </pc:sldMkLst>
      </pc:sldChg>
      <pc:sldChg chg="modTransition">
        <pc:chgData name="Yubo ZHANG" userId="016b12b6-dc24-47ac-9ae8-0532205f0d18" providerId="ADAL" clId="{35B66384-2CBA-4C60-A56C-70FB69E7CA27}" dt="2023-04-03T13:17:14.783" v="1664"/>
        <pc:sldMkLst>
          <pc:docMk/>
          <pc:sldMk cId="387700475" sldId="338"/>
        </pc:sldMkLst>
      </pc:sldChg>
      <pc:sldChg chg="addSp delSp modSp mod modAnim">
        <pc:chgData name="Yubo ZHANG" userId="016b12b6-dc24-47ac-9ae8-0532205f0d18" providerId="ADAL" clId="{35B66384-2CBA-4C60-A56C-70FB69E7CA27}" dt="2023-04-03T09:08:45.794" v="182"/>
        <pc:sldMkLst>
          <pc:docMk/>
          <pc:sldMk cId="2066612385" sldId="339"/>
        </pc:sldMkLst>
        <pc:spChg chg="add del mod ord">
          <ac:chgData name="Yubo ZHANG" userId="016b12b6-dc24-47ac-9ae8-0532205f0d18" providerId="ADAL" clId="{35B66384-2CBA-4C60-A56C-70FB69E7CA27}" dt="2023-04-03T08:27:25.488" v="13" actId="478"/>
          <ac:spMkLst>
            <pc:docMk/>
            <pc:sldMk cId="2066612385" sldId="339"/>
            <ac:spMk id="8" creationId="{C031A635-AEB3-79B4-ED26-E7D72F6FFD33}"/>
          </ac:spMkLst>
        </pc:spChg>
        <pc:spChg chg="mod">
          <ac:chgData name="Yubo ZHANG" userId="016b12b6-dc24-47ac-9ae8-0532205f0d18" providerId="ADAL" clId="{35B66384-2CBA-4C60-A56C-70FB69E7CA27}" dt="2023-04-03T08:27:35.609" v="15" actId="1076"/>
          <ac:spMkLst>
            <pc:docMk/>
            <pc:sldMk cId="2066612385" sldId="339"/>
            <ac:spMk id="737" creationId="{00000000-0000-0000-0000-000000000000}"/>
          </ac:spMkLst>
        </pc:spChg>
        <pc:picChg chg="add del mod">
          <ac:chgData name="Yubo ZHANG" userId="016b12b6-dc24-47ac-9ae8-0532205f0d18" providerId="ADAL" clId="{35B66384-2CBA-4C60-A56C-70FB69E7CA27}" dt="2023-04-03T08:36:44.712" v="38" actId="478"/>
          <ac:picMkLst>
            <pc:docMk/>
            <pc:sldMk cId="2066612385" sldId="339"/>
            <ac:picMk id="3" creationId="{9F3C45CE-C8AC-95BE-87CF-C4842FFD3DF7}"/>
          </ac:picMkLst>
        </pc:picChg>
        <pc:picChg chg="add mod">
          <ac:chgData name="Yubo ZHANG" userId="016b12b6-dc24-47ac-9ae8-0532205f0d18" providerId="ADAL" clId="{35B66384-2CBA-4C60-A56C-70FB69E7CA27}" dt="2023-04-03T08:36:51.293" v="42" actId="1076"/>
          <ac:picMkLst>
            <pc:docMk/>
            <pc:sldMk cId="2066612385" sldId="339"/>
            <ac:picMk id="5" creationId="{A79636FB-5285-3EBD-7CAA-A6D69E43C12A}"/>
          </ac:picMkLst>
        </pc:picChg>
      </pc:sldChg>
      <pc:sldChg chg="modTransition modAnim">
        <pc:chgData name="Yubo ZHANG" userId="016b12b6-dc24-47ac-9ae8-0532205f0d18" providerId="ADAL" clId="{35B66384-2CBA-4C60-A56C-70FB69E7CA27}" dt="2023-04-03T13:17:48.920" v="1677"/>
        <pc:sldMkLst>
          <pc:docMk/>
          <pc:sldMk cId="3845440235" sldId="344"/>
        </pc:sldMkLst>
      </pc:sldChg>
      <pc:sldChg chg="modTransition modAnim">
        <pc:chgData name="Yubo ZHANG" userId="016b12b6-dc24-47ac-9ae8-0532205f0d18" providerId="ADAL" clId="{35B66384-2CBA-4C60-A56C-70FB69E7CA27}" dt="2023-04-03T13:14:33.615" v="1635"/>
        <pc:sldMkLst>
          <pc:docMk/>
          <pc:sldMk cId="1004822269" sldId="349"/>
        </pc:sldMkLst>
      </pc:sldChg>
      <pc:sldChg chg="modTransition">
        <pc:chgData name="Yubo ZHANG" userId="016b12b6-dc24-47ac-9ae8-0532205f0d18" providerId="ADAL" clId="{35B66384-2CBA-4C60-A56C-70FB69E7CA27}" dt="2023-04-03T13:17:16.089" v="1665"/>
        <pc:sldMkLst>
          <pc:docMk/>
          <pc:sldMk cId="1880573087" sldId="350"/>
        </pc:sldMkLst>
      </pc:sldChg>
      <pc:sldChg chg="modTransition modAnim">
        <pc:chgData name="Yubo ZHANG" userId="016b12b6-dc24-47ac-9ae8-0532205f0d18" providerId="ADAL" clId="{35B66384-2CBA-4C60-A56C-70FB69E7CA27}" dt="2023-04-03T13:17:37.059" v="1671"/>
        <pc:sldMkLst>
          <pc:docMk/>
          <pc:sldMk cId="511645483" sldId="351"/>
        </pc:sldMkLst>
      </pc:sldChg>
      <pc:sldChg chg="modTransition">
        <pc:chgData name="Yubo ZHANG" userId="016b12b6-dc24-47ac-9ae8-0532205f0d18" providerId="ADAL" clId="{35B66384-2CBA-4C60-A56C-70FB69E7CA27}" dt="2023-04-03T13:17:09.946" v="1661"/>
        <pc:sldMkLst>
          <pc:docMk/>
          <pc:sldMk cId="3789575083" sldId="353"/>
        </pc:sldMkLst>
      </pc:sldChg>
      <pc:sldChg chg="modSp modTransition modAnim">
        <pc:chgData name="Yubo ZHANG" userId="016b12b6-dc24-47ac-9ae8-0532205f0d18" providerId="ADAL" clId="{35B66384-2CBA-4C60-A56C-70FB69E7CA27}" dt="2023-04-03T13:14:58.447" v="1639"/>
        <pc:sldMkLst>
          <pc:docMk/>
          <pc:sldMk cId="155958391" sldId="359"/>
        </pc:sldMkLst>
        <pc:spChg chg="mod">
          <ac:chgData name="Yubo ZHANG" userId="016b12b6-dc24-47ac-9ae8-0532205f0d18" providerId="ADAL" clId="{35B66384-2CBA-4C60-A56C-70FB69E7CA27}" dt="2023-04-03T10:18:44.372" v="193" actId="20577"/>
          <ac:spMkLst>
            <pc:docMk/>
            <pc:sldMk cId="155958391" sldId="359"/>
            <ac:spMk id="579" creationId="{00000000-0000-0000-0000-000000000000}"/>
          </ac:spMkLst>
        </pc:spChg>
      </pc:sldChg>
      <pc:sldChg chg="modAnim">
        <pc:chgData name="Yubo ZHANG" userId="016b12b6-dc24-47ac-9ae8-0532205f0d18" providerId="ADAL" clId="{35B66384-2CBA-4C60-A56C-70FB69E7CA27}" dt="2023-04-03T13:15:10.173" v="1642"/>
        <pc:sldMkLst>
          <pc:docMk/>
          <pc:sldMk cId="2266877195" sldId="362"/>
        </pc:sldMkLst>
      </pc:sldChg>
      <pc:sldChg chg="addSp delSp modSp mod modAnim">
        <pc:chgData name="Yubo ZHANG" userId="016b12b6-dc24-47ac-9ae8-0532205f0d18" providerId="ADAL" clId="{35B66384-2CBA-4C60-A56C-70FB69E7CA27}" dt="2023-04-03T09:08:49.521" v="183"/>
        <pc:sldMkLst>
          <pc:docMk/>
          <pc:sldMk cId="1878654593" sldId="363"/>
        </pc:sldMkLst>
        <pc:spChg chg="del mod">
          <ac:chgData name="Yubo ZHANG" userId="016b12b6-dc24-47ac-9ae8-0532205f0d18" providerId="ADAL" clId="{35B66384-2CBA-4C60-A56C-70FB69E7CA27}" dt="2023-04-03T08:28:39.879" v="22" actId="478"/>
          <ac:spMkLst>
            <pc:docMk/>
            <pc:sldMk cId="1878654593" sldId="363"/>
            <ac:spMk id="8" creationId="{C031A635-AEB3-79B4-ED26-E7D72F6FFD33}"/>
          </ac:spMkLst>
        </pc:spChg>
        <pc:spChg chg="mod">
          <ac:chgData name="Yubo ZHANG" userId="016b12b6-dc24-47ac-9ae8-0532205f0d18" providerId="ADAL" clId="{35B66384-2CBA-4C60-A56C-70FB69E7CA27}" dt="2023-04-03T08:28:48.117" v="28" actId="20577"/>
          <ac:spMkLst>
            <pc:docMk/>
            <pc:sldMk cId="1878654593" sldId="363"/>
            <ac:spMk id="737" creationId="{00000000-0000-0000-0000-000000000000}"/>
          </ac:spMkLst>
        </pc:spChg>
        <pc:picChg chg="add del mod modCrop">
          <ac:chgData name="Yubo ZHANG" userId="016b12b6-dc24-47ac-9ae8-0532205f0d18" providerId="ADAL" clId="{35B66384-2CBA-4C60-A56C-70FB69E7CA27}" dt="2023-04-03T08:36:23.528" v="34" actId="478"/>
          <ac:picMkLst>
            <pc:docMk/>
            <pc:sldMk cId="1878654593" sldId="363"/>
            <ac:picMk id="3" creationId="{20D42FCF-BD4B-F9A4-A57C-5741ABCEFBBA}"/>
          </ac:picMkLst>
        </pc:picChg>
        <pc:picChg chg="add mod">
          <ac:chgData name="Yubo ZHANG" userId="016b12b6-dc24-47ac-9ae8-0532205f0d18" providerId="ADAL" clId="{35B66384-2CBA-4C60-A56C-70FB69E7CA27}" dt="2023-04-03T08:36:29.829" v="37" actId="1076"/>
          <ac:picMkLst>
            <pc:docMk/>
            <pc:sldMk cId="1878654593" sldId="363"/>
            <ac:picMk id="5" creationId="{9712CCD5-AC0F-2973-1814-7EDB231B2DBB}"/>
          </ac:picMkLst>
        </pc:picChg>
      </pc:sldChg>
      <pc:sldChg chg="addSp delSp modSp mod modAnim">
        <pc:chgData name="Yubo ZHANG" userId="016b12b6-dc24-47ac-9ae8-0532205f0d18" providerId="ADAL" clId="{35B66384-2CBA-4C60-A56C-70FB69E7CA27}" dt="2023-04-03T09:08:58.217" v="184"/>
        <pc:sldMkLst>
          <pc:docMk/>
          <pc:sldMk cId="3538564720" sldId="364"/>
        </pc:sldMkLst>
        <pc:spChg chg="del">
          <ac:chgData name="Yubo ZHANG" userId="016b12b6-dc24-47ac-9ae8-0532205f0d18" providerId="ADAL" clId="{35B66384-2CBA-4C60-A56C-70FB69E7CA27}" dt="2023-04-03T08:39:26.437" v="45" actId="478"/>
          <ac:spMkLst>
            <pc:docMk/>
            <pc:sldMk cId="3538564720" sldId="364"/>
            <ac:spMk id="8" creationId="{C031A635-AEB3-79B4-ED26-E7D72F6FFD33}"/>
          </ac:spMkLst>
        </pc:spChg>
        <pc:spChg chg="mod">
          <ac:chgData name="Yubo ZHANG" userId="016b12b6-dc24-47ac-9ae8-0532205f0d18" providerId="ADAL" clId="{35B66384-2CBA-4C60-A56C-70FB69E7CA27}" dt="2023-04-03T08:39:23.517" v="44"/>
          <ac:spMkLst>
            <pc:docMk/>
            <pc:sldMk cId="3538564720" sldId="364"/>
            <ac:spMk id="737" creationId="{00000000-0000-0000-0000-000000000000}"/>
          </ac:spMkLst>
        </pc:spChg>
        <pc:picChg chg="add mod">
          <ac:chgData name="Yubo ZHANG" userId="016b12b6-dc24-47ac-9ae8-0532205f0d18" providerId="ADAL" clId="{35B66384-2CBA-4C60-A56C-70FB69E7CA27}" dt="2023-04-03T08:41:35.391" v="55" actId="1076"/>
          <ac:picMkLst>
            <pc:docMk/>
            <pc:sldMk cId="3538564720" sldId="364"/>
            <ac:picMk id="3" creationId="{EAB2E2C6-7CB5-D086-841B-84599B3855AD}"/>
          </ac:picMkLst>
        </pc:picChg>
        <pc:picChg chg="add mod">
          <ac:chgData name="Yubo ZHANG" userId="016b12b6-dc24-47ac-9ae8-0532205f0d18" providerId="ADAL" clId="{35B66384-2CBA-4C60-A56C-70FB69E7CA27}" dt="2023-04-03T08:42:41.811" v="67" actId="14100"/>
          <ac:picMkLst>
            <pc:docMk/>
            <pc:sldMk cId="3538564720" sldId="364"/>
            <ac:picMk id="5" creationId="{02BC31B1-D471-7545-C9FA-122244FF85FB}"/>
          </ac:picMkLst>
        </pc:picChg>
        <pc:picChg chg="add mod">
          <ac:chgData name="Yubo ZHANG" userId="016b12b6-dc24-47ac-9ae8-0532205f0d18" providerId="ADAL" clId="{35B66384-2CBA-4C60-A56C-70FB69E7CA27}" dt="2023-04-03T08:42:52.160" v="73" actId="1076"/>
          <ac:picMkLst>
            <pc:docMk/>
            <pc:sldMk cId="3538564720" sldId="364"/>
            <ac:picMk id="7" creationId="{3FB5F324-B3D7-BE97-4205-2E1D8D62E073}"/>
          </ac:picMkLst>
        </pc:picChg>
      </pc:sldChg>
      <pc:sldChg chg="addSp delSp modSp mod ord modTransition modAnim">
        <pc:chgData name="Yubo ZHANG" userId="016b12b6-dc24-47ac-9ae8-0532205f0d18" providerId="ADAL" clId="{35B66384-2CBA-4C60-A56C-70FB69E7CA27}" dt="2023-04-03T13:16:45.441" v="1650"/>
        <pc:sldMkLst>
          <pc:docMk/>
          <pc:sldMk cId="872204790" sldId="365"/>
        </pc:sldMkLst>
        <pc:spChg chg="del">
          <ac:chgData name="Yubo ZHANG" userId="016b12b6-dc24-47ac-9ae8-0532205f0d18" providerId="ADAL" clId="{35B66384-2CBA-4C60-A56C-70FB69E7CA27}" dt="2023-04-03T08:48:39.115" v="77" actId="478"/>
          <ac:spMkLst>
            <pc:docMk/>
            <pc:sldMk cId="872204790" sldId="365"/>
            <ac:spMk id="8" creationId="{C031A635-AEB3-79B4-ED26-E7D72F6FFD33}"/>
          </ac:spMkLst>
        </pc:spChg>
        <pc:spChg chg="mod">
          <ac:chgData name="Yubo ZHANG" userId="016b12b6-dc24-47ac-9ae8-0532205f0d18" providerId="ADAL" clId="{35B66384-2CBA-4C60-A56C-70FB69E7CA27}" dt="2023-04-03T09:02:07.649" v="158" actId="20577"/>
          <ac:spMkLst>
            <pc:docMk/>
            <pc:sldMk cId="872204790" sldId="365"/>
            <ac:spMk id="737" creationId="{00000000-0000-0000-0000-000000000000}"/>
          </ac:spMkLst>
        </pc:spChg>
        <pc:picChg chg="del mod">
          <ac:chgData name="Yubo ZHANG" userId="016b12b6-dc24-47ac-9ae8-0532205f0d18" providerId="ADAL" clId="{35B66384-2CBA-4C60-A56C-70FB69E7CA27}" dt="2023-04-03T08:58:57.228" v="85" actId="478"/>
          <ac:picMkLst>
            <pc:docMk/>
            <pc:sldMk cId="872204790" sldId="365"/>
            <ac:picMk id="3" creationId="{8689398C-FD6D-7598-BBDC-A2F97AD9CA7C}"/>
          </ac:picMkLst>
        </pc:picChg>
        <pc:picChg chg="add del mod">
          <ac:chgData name="Yubo ZHANG" userId="016b12b6-dc24-47ac-9ae8-0532205f0d18" providerId="ADAL" clId="{35B66384-2CBA-4C60-A56C-70FB69E7CA27}" dt="2023-04-03T09:00:33.352" v="101" actId="478"/>
          <ac:picMkLst>
            <pc:docMk/>
            <pc:sldMk cId="872204790" sldId="365"/>
            <ac:picMk id="4" creationId="{BD1024CF-731E-F414-1062-33A84280FF72}"/>
          </ac:picMkLst>
        </pc:picChg>
        <pc:picChg chg="add mod">
          <ac:chgData name="Yubo ZHANG" userId="016b12b6-dc24-47ac-9ae8-0532205f0d18" providerId="ADAL" clId="{35B66384-2CBA-4C60-A56C-70FB69E7CA27}" dt="2023-04-03T09:00:30.853" v="100" actId="14100"/>
          <ac:picMkLst>
            <pc:docMk/>
            <pc:sldMk cId="872204790" sldId="365"/>
            <ac:picMk id="6" creationId="{76512BEE-0CB9-A246-89B3-50FB923678C0}"/>
          </ac:picMkLst>
        </pc:picChg>
        <pc:picChg chg="add mod">
          <ac:chgData name="Yubo ZHANG" userId="016b12b6-dc24-47ac-9ae8-0532205f0d18" providerId="ADAL" clId="{35B66384-2CBA-4C60-A56C-70FB69E7CA27}" dt="2023-04-03T09:01:01.991" v="107" actId="14100"/>
          <ac:picMkLst>
            <pc:docMk/>
            <pc:sldMk cId="872204790" sldId="365"/>
            <ac:picMk id="9" creationId="{AEC3EE25-23EE-8AEB-B80D-5B6E2813CD24}"/>
          </ac:picMkLst>
        </pc:picChg>
        <pc:picChg chg="add mod">
          <ac:chgData name="Yubo ZHANG" userId="016b12b6-dc24-47ac-9ae8-0532205f0d18" providerId="ADAL" clId="{35B66384-2CBA-4C60-A56C-70FB69E7CA27}" dt="2023-04-03T09:03:15.778" v="162" actId="1076"/>
          <ac:picMkLst>
            <pc:docMk/>
            <pc:sldMk cId="872204790" sldId="365"/>
            <ac:picMk id="11" creationId="{7B82B11F-D098-87DF-C5ED-5698D7897076}"/>
          </ac:picMkLst>
        </pc:picChg>
      </pc:sldChg>
      <pc:sldChg chg="addSp delSp modSp mod modTransition modAnim">
        <pc:chgData name="Yubo ZHANG" userId="016b12b6-dc24-47ac-9ae8-0532205f0d18" providerId="ADAL" clId="{35B66384-2CBA-4C60-A56C-70FB69E7CA27}" dt="2023-04-03T13:16:43.671" v="1649"/>
        <pc:sldMkLst>
          <pc:docMk/>
          <pc:sldMk cId="2060257779" sldId="366"/>
        </pc:sldMkLst>
        <pc:spChg chg="del">
          <ac:chgData name="Yubo ZHANG" userId="016b12b6-dc24-47ac-9ae8-0532205f0d18" providerId="ADAL" clId="{35B66384-2CBA-4C60-A56C-70FB69E7CA27}" dt="2023-04-03T08:48:56.347" v="82" actId="478"/>
          <ac:spMkLst>
            <pc:docMk/>
            <pc:sldMk cId="2060257779" sldId="366"/>
            <ac:spMk id="8" creationId="{C031A635-AEB3-79B4-ED26-E7D72F6FFD33}"/>
          </ac:spMkLst>
        </pc:spChg>
        <pc:spChg chg="mod">
          <ac:chgData name="Yubo ZHANG" userId="016b12b6-dc24-47ac-9ae8-0532205f0d18" providerId="ADAL" clId="{35B66384-2CBA-4C60-A56C-70FB69E7CA27}" dt="2023-04-03T08:48:53.906" v="81"/>
          <ac:spMkLst>
            <pc:docMk/>
            <pc:sldMk cId="2060257779" sldId="366"/>
            <ac:spMk id="737" creationId="{00000000-0000-0000-0000-000000000000}"/>
          </ac:spMkLst>
        </pc:spChg>
        <pc:picChg chg="add mod">
          <ac:chgData name="Yubo ZHANG" userId="016b12b6-dc24-47ac-9ae8-0532205f0d18" providerId="ADAL" clId="{35B66384-2CBA-4C60-A56C-70FB69E7CA27}" dt="2023-04-03T09:06:08.719" v="171" actId="1076"/>
          <ac:picMkLst>
            <pc:docMk/>
            <pc:sldMk cId="2060257779" sldId="366"/>
            <ac:picMk id="2" creationId="{EC8ED9B5-EECF-DD9F-A95D-324E7CD01EB7}"/>
          </ac:picMkLst>
        </pc:picChg>
        <pc:picChg chg="mod">
          <ac:chgData name="Yubo ZHANG" userId="016b12b6-dc24-47ac-9ae8-0532205f0d18" providerId="ADAL" clId="{35B66384-2CBA-4C60-A56C-70FB69E7CA27}" dt="2023-04-03T08:49:04.763" v="83" actId="1076"/>
          <ac:picMkLst>
            <pc:docMk/>
            <pc:sldMk cId="2060257779" sldId="366"/>
            <ac:picMk id="3" creationId="{05A245CC-54D2-0E25-5862-ADD1FA391591}"/>
          </ac:picMkLst>
        </pc:picChg>
        <pc:picChg chg="mod">
          <ac:chgData name="Yubo ZHANG" userId="016b12b6-dc24-47ac-9ae8-0532205f0d18" providerId="ADAL" clId="{35B66384-2CBA-4C60-A56C-70FB69E7CA27}" dt="2023-04-03T09:06:12.479" v="173" actId="1076"/>
          <ac:picMkLst>
            <pc:docMk/>
            <pc:sldMk cId="2060257779" sldId="366"/>
            <ac:picMk id="7" creationId="{1A52D3EB-B899-25BF-5FFC-2A5EC621AC25}"/>
          </ac:picMkLst>
        </pc:picChg>
      </pc:sldChg>
      <pc:sldChg chg="del">
        <pc:chgData name="Yubo ZHANG" userId="016b12b6-dc24-47ac-9ae8-0532205f0d18" providerId="ADAL" clId="{35B66384-2CBA-4C60-A56C-70FB69E7CA27}" dt="2023-04-03T09:06:20.844" v="174" actId="2696"/>
        <pc:sldMkLst>
          <pc:docMk/>
          <pc:sldMk cId="1593135311" sldId="367"/>
        </pc:sldMkLst>
      </pc:sldChg>
      <pc:sldChg chg="addSp delSp modSp mod modTransition">
        <pc:chgData name="Yubo ZHANG" userId="016b12b6-dc24-47ac-9ae8-0532205f0d18" providerId="ADAL" clId="{35B66384-2CBA-4C60-A56C-70FB69E7CA27}" dt="2023-04-03T13:16:54.305" v="1652"/>
        <pc:sldMkLst>
          <pc:docMk/>
          <pc:sldMk cId="2470426483" sldId="370"/>
        </pc:sldMkLst>
        <pc:spChg chg="del">
          <ac:chgData name="Yubo ZHANG" userId="016b12b6-dc24-47ac-9ae8-0532205f0d18" providerId="ADAL" clId="{35B66384-2CBA-4C60-A56C-70FB69E7CA27}" dt="2023-04-03T13:16:20.588" v="1643" actId="478"/>
          <ac:spMkLst>
            <pc:docMk/>
            <pc:sldMk cId="2470426483" sldId="370"/>
            <ac:spMk id="8" creationId="{C031A635-AEB3-79B4-ED26-E7D72F6FFD33}"/>
          </ac:spMkLst>
        </pc:spChg>
        <pc:picChg chg="add mod">
          <ac:chgData name="Yubo ZHANG" userId="016b12b6-dc24-47ac-9ae8-0532205f0d18" providerId="ADAL" clId="{35B66384-2CBA-4C60-A56C-70FB69E7CA27}" dt="2023-04-03T13:16:29.912" v="1647" actId="14100"/>
          <ac:picMkLst>
            <pc:docMk/>
            <pc:sldMk cId="2470426483" sldId="370"/>
            <ac:picMk id="4" creationId="{B4D4B994-CA01-5A6A-E8CC-918C72AC04F1}"/>
          </ac:picMkLst>
        </pc:picChg>
      </pc:sldChg>
      <pc:sldChg chg="modTransition">
        <pc:chgData name="Yubo ZHANG" userId="016b12b6-dc24-47ac-9ae8-0532205f0d18" providerId="ADAL" clId="{35B66384-2CBA-4C60-A56C-70FB69E7CA27}" dt="2023-04-03T13:16:55.565" v="1653"/>
        <pc:sldMkLst>
          <pc:docMk/>
          <pc:sldMk cId="2710862889" sldId="371"/>
        </pc:sldMkLst>
      </pc:sldChg>
      <pc:sldChg chg="modTransition">
        <pc:chgData name="Yubo ZHANG" userId="016b12b6-dc24-47ac-9ae8-0532205f0d18" providerId="ADAL" clId="{35B66384-2CBA-4C60-A56C-70FB69E7CA27}" dt="2023-04-03T13:16:58.384" v="1655"/>
        <pc:sldMkLst>
          <pc:docMk/>
          <pc:sldMk cId="3023528640" sldId="373"/>
        </pc:sldMkLst>
      </pc:sldChg>
      <pc:sldChg chg="modTransition">
        <pc:chgData name="Yubo ZHANG" userId="016b12b6-dc24-47ac-9ae8-0532205f0d18" providerId="ADAL" clId="{35B66384-2CBA-4C60-A56C-70FB69E7CA27}" dt="2023-04-03T13:16:59.921" v="1656"/>
        <pc:sldMkLst>
          <pc:docMk/>
          <pc:sldMk cId="706247135" sldId="374"/>
        </pc:sldMkLst>
      </pc:sldChg>
      <pc:sldChg chg="modTransition">
        <pc:chgData name="Yubo ZHANG" userId="016b12b6-dc24-47ac-9ae8-0532205f0d18" providerId="ADAL" clId="{35B66384-2CBA-4C60-A56C-70FB69E7CA27}" dt="2023-04-03T13:17:01.161" v="1657"/>
        <pc:sldMkLst>
          <pc:docMk/>
          <pc:sldMk cId="3204624055" sldId="375"/>
        </pc:sldMkLst>
      </pc:sldChg>
      <pc:sldChg chg="modTransition">
        <pc:chgData name="Yubo ZHANG" userId="016b12b6-dc24-47ac-9ae8-0532205f0d18" providerId="ADAL" clId="{35B66384-2CBA-4C60-A56C-70FB69E7CA27}" dt="2023-04-03T13:17:03.887" v="1659"/>
        <pc:sldMkLst>
          <pc:docMk/>
          <pc:sldMk cId="3504031085" sldId="377"/>
        </pc:sldMkLst>
      </pc:sldChg>
      <pc:sldChg chg="modTransition">
        <pc:chgData name="Yubo ZHANG" userId="016b12b6-dc24-47ac-9ae8-0532205f0d18" providerId="ADAL" clId="{35B66384-2CBA-4C60-A56C-70FB69E7CA27}" dt="2023-04-03T13:17:11.514" v="1662"/>
        <pc:sldMkLst>
          <pc:docMk/>
          <pc:sldMk cId="1545110186" sldId="379"/>
        </pc:sldMkLst>
      </pc:sldChg>
      <pc:sldChg chg="modTransition">
        <pc:chgData name="Yubo ZHANG" userId="016b12b6-dc24-47ac-9ae8-0532205f0d18" providerId="ADAL" clId="{35B66384-2CBA-4C60-A56C-70FB69E7CA27}" dt="2023-04-03T13:17:17.554" v="1666"/>
        <pc:sldMkLst>
          <pc:docMk/>
          <pc:sldMk cId="2395957537" sldId="382"/>
        </pc:sldMkLst>
      </pc:sldChg>
      <pc:sldChg chg="addSp delSp modSp mod modTransition modAnim modNotesTx">
        <pc:chgData name="Yubo ZHANG" userId="016b12b6-dc24-47ac-9ae8-0532205f0d18" providerId="ADAL" clId="{35B66384-2CBA-4C60-A56C-70FB69E7CA27}" dt="2023-04-03T13:17:20.398" v="1668"/>
        <pc:sldMkLst>
          <pc:docMk/>
          <pc:sldMk cId="925110238" sldId="385"/>
        </pc:sldMkLst>
        <pc:spChg chg="del">
          <ac:chgData name="Yubo ZHANG" userId="016b12b6-dc24-47ac-9ae8-0532205f0d18" providerId="ADAL" clId="{35B66384-2CBA-4C60-A56C-70FB69E7CA27}" dt="2023-04-03T11:14:17.918" v="240" actId="478"/>
          <ac:spMkLst>
            <pc:docMk/>
            <pc:sldMk cId="925110238" sldId="385"/>
            <ac:spMk id="5" creationId="{B60D564D-8E61-1733-7A29-96BAF400B9FF}"/>
          </ac:spMkLst>
        </pc:spChg>
        <pc:spChg chg="mod">
          <ac:chgData name="Yubo ZHANG" userId="016b12b6-dc24-47ac-9ae8-0532205f0d18" providerId="ADAL" clId="{35B66384-2CBA-4C60-A56C-70FB69E7CA27}" dt="2023-04-03T11:16:00.994" v="297" actId="20577"/>
          <ac:spMkLst>
            <pc:docMk/>
            <pc:sldMk cId="925110238" sldId="385"/>
            <ac:spMk id="6" creationId="{AD47A446-9F22-4982-5598-C60374C0D695}"/>
          </ac:spMkLst>
        </pc:spChg>
        <pc:graphicFrameChg chg="add mod">
          <ac:chgData name="Yubo ZHANG" userId="016b12b6-dc24-47ac-9ae8-0532205f0d18" providerId="ADAL" clId="{35B66384-2CBA-4C60-A56C-70FB69E7CA27}" dt="2023-04-03T11:14:03.326" v="231"/>
          <ac:graphicFrameMkLst>
            <pc:docMk/>
            <pc:sldMk cId="925110238" sldId="385"/>
            <ac:graphicFrameMk id="2" creationId="{3E6083B6-E3D9-CEA5-D370-63B686C94D42}"/>
          </ac:graphicFrameMkLst>
        </pc:graphicFrameChg>
        <pc:graphicFrameChg chg="add mod">
          <ac:chgData name="Yubo ZHANG" userId="016b12b6-dc24-47ac-9ae8-0532205f0d18" providerId="ADAL" clId="{35B66384-2CBA-4C60-A56C-70FB69E7CA27}" dt="2023-04-03T11:14:03.326" v="231"/>
          <ac:graphicFrameMkLst>
            <pc:docMk/>
            <pc:sldMk cId="925110238" sldId="385"/>
            <ac:graphicFrameMk id="3" creationId="{8836078A-2D8F-17CB-7067-273BDB428661}"/>
          </ac:graphicFrameMkLst>
        </pc:graphicFrameChg>
        <pc:graphicFrameChg chg="add mod">
          <ac:chgData name="Yubo ZHANG" userId="016b12b6-dc24-47ac-9ae8-0532205f0d18" providerId="ADAL" clId="{35B66384-2CBA-4C60-A56C-70FB69E7CA27}" dt="2023-04-03T11:14:03.326" v="231"/>
          <ac:graphicFrameMkLst>
            <pc:docMk/>
            <pc:sldMk cId="925110238" sldId="385"/>
            <ac:graphicFrameMk id="4" creationId="{904B3528-0461-8B83-3309-AB09D1EA5E60}"/>
          </ac:graphicFrameMkLst>
        </pc:graphicFrameChg>
        <pc:graphicFrameChg chg="add mod">
          <ac:chgData name="Yubo ZHANG" userId="016b12b6-dc24-47ac-9ae8-0532205f0d18" providerId="ADAL" clId="{35B66384-2CBA-4C60-A56C-70FB69E7CA27}" dt="2023-04-03T11:14:03.326" v="231"/>
          <ac:graphicFrameMkLst>
            <pc:docMk/>
            <pc:sldMk cId="925110238" sldId="385"/>
            <ac:graphicFrameMk id="7" creationId="{6E198C5B-0B7E-BF2B-E91B-254403A784CF}"/>
          </ac:graphicFrameMkLst>
        </pc:graphicFrameChg>
        <pc:graphicFrameChg chg="add del mod">
          <ac:chgData name="Yubo ZHANG" userId="016b12b6-dc24-47ac-9ae8-0532205f0d18" providerId="ADAL" clId="{35B66384-2CBA-4C60-A56C-70FB69E7CA27}" dt="2023-04-03T12:57:54.563" v="1567" actId="478"/>
          <ac:graphicFrameMkLst>
            <pc:docMk/>
            <pc:sldMk cId="925110238" sldId="385"/>
            <ac:graphicFrameMk id="8" creationId="{3E6083B6-E3D9-CEA5-D370-63B686C94D42}"/>
          </ac:graphicFrameMkLst>
        </pc:graphicFrameChg>
        <pc:graphicFrameChg chg="add del mod">
          <ac:chgData name="Yubo ZHANG" userId="016b12b6-dc24-47ac-9ae8-0532205f0d18" providerId="ADAL" clId="{35B66384-2CBA-4C60-A56C-70FB69E7CA27}" dt="2023-04-03T13:01:02.732" v="1596" actId="478"/>
          <ac:graphicFrameMkLst>
            <pc:docMk/>
            <pc:sldMk cId="925110238" sldId="385"/>
            <ac:graphicFrameMk id="9" creationId="{8836078A-2D8F-17CB-7067-273BDB428661}"/>
          </ac:graphicFrameMkLst>
        </pc:graphicFrameChg>
        <pc:graphicFrameChg chg="add del mod">
          <ac:chgData name="Yubo ZHANG" userId="016b12b6-dc24-47ac-9ae8-0532205f0d18" providerId="ADAL" clId="{35B66384-2CBA-4C60-A56C-70FB69E7CA27}" dt="2023-04-03T11:14:44.342" v="245" actId="21"/>
          <ac:graphicFrameMkLst>
            <pc:docMk/>
            <pc:sldMk cId="925110238" sldId="385"/>
            <ac:graphicFrameMk id="10" creationId="{904B3528-0461-8B83-3309-AB09D1EA5E60}"/>
          </ac:graphicFrameMkLst>
        </pc:graphicFrameChg>
        <pc:graphicFrameChg chg="add del mod">
          <ac:chgData name="Yubo ZHANG" userId="016b12b6-dc24-47ac-9ae8-0532205f0d18" providerId="ADAL" clId="{35B66384-2CBA-4C60-A56C-70FB69E7CA27}" dt="2023-04-03T11:14:44.342" v="245" actId="21"/>
          <ac:graphicFrameMkLst>
            <pc:docMk/>
            <pc:sldMk cId="925110238" sldId="385"/>
            <ac:graphicFrameMk id="11" creationId="{6E198C5B-0B7E-BF2B-E91B-254403A784CF}"/>
          </ac:graphicFrameMkLst>
        </pc:graphicFrameChg>
        <pc:graphicFrameChg chg="add del mod">
          <ac:chgData name="Yubo ZHANG" userId="016b12b6-dc24-47ac-9ae8-0532205f0d18" providerId="ADAL" clId="{35B66384-2CBA-4C60-A56C-70FB69E7CA27}" dt="2023-04-03T11:14:57.986" v="250" actId="478"/>
          <ac:graphicFrameMkLst>
            <pc:docMk/>
            <pc:sldMk cId="925110238" sldId="385"/>
            <ac:graphicFrameMk id="12" creationId="{85536E7A-60A2-EAF8-B84F-5E4AD315210C}"/>
          </ac:graphicFrameMkLst>
        </pc:graphicFrameChg>
        <pc:graphicFrameChg chg="add del mod">
          <ac:chgData name="Yubo ZHANG" userId="016b12b6-dc24-47ac-9ae8-0532205f0d18" providerId="ADAL" clId="{35B66384-2CBA-4C60-A56C-70FB69E7CA27}" dt="2023-04-03T11:14:59.089" v="251" actId="478"/>
          <ac:graphicFrameMkLst>
            <pc:docMk/>
            <pc:sldMk cId="925110238" sldId="385"/>
            <ac:graphicFrameMk id="13" creationId="{3026B570-06EB-0161-E769-5104F087557C}"/>
          </ac:graphicFrameMkLst>
        </pc:graphicFrameChg>
        <pc:graphicFrameChg chg="add mod">
          <ac:chgData name="Yubo ZHANG" userId="016b12b6-dc24-47ac-9ae8-0532205f0d18" providerId="ADAL" clId="{35B66384-2CBA-4C60-A56C-70FB69E7CA27}" dt="2023-04-03T12:57:59.300" v="1574"/>
          <ac:graphicFrameMkLst>
            <pc:docMk/>
            <pc:sldMk cId="925110238" sldId="385"/>
            <ac:graphicFrameMk id="14" creationId="{3E6083B6-E3D9-CEA5-D370-63B686C94D42}"/>
          </ac:graphicFrameMkLst>
        </pc:graphicFrameChg>
        <pc:graphicFrameChg chg="add mod">
          <ac:chgData name="Yubo ZHANG" userId="016b12b6-dc24-47ac-9ae8-0532205f0d18" providerId="ADAL" clId="{35B66384-2CBA-4C60-A56C-70FB69E7CA27}" dt="2023-04-03T12:58:06.999" v="1577" actId="1076"/>
          <ac:graphicFrameMkLst>
            <pc:docMk/>
            <pc:sldMk cId="925110238" sldId="385"/>
            <ac:graphicFrameMk id="15" creationId="{3E6083B6-E3D9-CEA5-D370-63B686C94D42}"/>
          </ac:graphicFrameMkLst>
        </pc:graphicFrameChg>
        <pc:graphicFrameChg chg="add mod">
          <ac:chgData name="Yubo ZHANG" userId="016b12b6-dc24-47ac-9ae8-0532205f0d18" providerId="ADAL" clId="{35B66384-2CBA-4C60-A56C-70FB69E7CA27}" dt="2023-04-03T13:01:29.862" v="1599"/>
          <ac:graphicFrameMkLst>
            <pc:docMk/>
            <pc:sldMk cId="925110238" sldId="385"/>
            <ac:graphicFrameMk id="16" creationId="{8836078A-2D8F-17CB-7067-273BDB428661}"/>
          </ac:graphicFrameMkLst>
        </pc:graphicFrameChg>
        <pc:graphicFrameChg chg="add mod">
          <ac:chgData name="Yubo ZHANG" userId="016b12b6-dc24-47ac-9ae8-0532205f0d18" providerId="ADAL" clId="{35B66384-2CBA-4C60-A56C-70FB69E7CA27}" dt="2023-04-03T13:01:32.976" v="1602" actId="1076"/>
          <ac:graphicFrameMkLst>
            <pc:docMk/>
            <pc:sldMk cId="925110238" sldId="385"/>
            <ac:graphicFrameMk id="17" creationId="{8836078A-2D8F-17CB-7067-273BDB428661}"/>
          </ac:graphicFrameMkLst>
        </pc:graphicFrameChg>
      </pc:sldChg>
      <pc:sldChg chg="modTransition modAnim">
        <pc:chgData name="Yubo ZHANG" userId="016b12b6-dc24-47ac-9ae8-0532205f0d18" providerId="ADAL" clId="{35B66384-2CBA-4C60-A56C-70FB69E7CA27}" dt="2023-04-03T13:16:42.226" v="1648"/>
        <pc:sldMkLst>
          <pc:docMk/>
          <pc:sldMk cId="3651385345" sldId="386"/>
        </pc:sldMkLst>
      </pc:sldChg>
      <pc:sldChg chg="add modTransition modAnim">
        <pc:chgData name="Yubo ZHANG" userId="016b12b6-dc24-47ac-9ae8-0532205f0d18" providerId="ADAL" clId="{35B66384-2CBA-4C60-A56C-70FB69E7CA27}" dt="2023-04-03T13:16:46.460" v="1651"/>
        <pc:sldMkLst>
          <pc:docMk/>
          <pc:sldMk cId="2054402311" sldId="387"/>
        </pc:sldMkLst>
      </pc:sldChg>
      <pc:sldChg chg="modTransition">
        <pc:chgData name="Yubo ZHANG" userId="016b12b6-dc24-47ac-9ae8-0532205f0d18" providerId="ADAL" clId="{35B66384-2CBA-4C60-A56C-70FB69E7CA27}" dt="2023-04-03T13:16:56.692" v="1654"/>
        <pc:sldMkLst>
          <pc:docMk/>
          <pc:sldMk cId="2577203254" sldId="388"/>
        </pc:sldMkLst>
      </pc:sldChg>
      <pc:sldChg chg="modTransition">
        <pc:chgData name="Yubo ZHANG" userId="016b12b6-dc24-47ac-9ae8-0532205f0d18" providerId="ADAL" clId="{35B66384-2CBA-4C60-A56C-70FB69E7CA27}" dt="2023-04-03T13:17:08.164" v="1660"/>
        <pc:sldMkLst>
          <pc:docMk/>
          <pc:sldMk cId="4035342992" sldId="389"/>
        </pc:sldMkLst>
      </pc:sldChg>
      <pc:sldChg chg="addSp delSp modSp add mod delAnim">
        <pc:chgData name="Yubo ZHANG" userId="016b12b6-dc24-47ac-9ae8-0532205f0d18" providerId="ADAL" clId="{35B66384-2CBA-4C60-A56C-70FB69E7CA27}" dt="2023-04-03T11:01:40.698" v="215" actId="478"/>
        <pc:sldMkLst>
          <pc:docMk/>
          <pc:sldMk cId="1916822493" sldId="390"/>
        </pc:sldMkLst>
        <pc:spChg chg="add del mod">
          <ac:chgData name="Yubo ZHANG" userId="016b12b6-dc24-47ac-9ae8-0532205f0d18" providerId="ADAL" clId="{35B66384-2CBA-4C60-A56C-70FB69E7CA27}" dt="2023-04-03T11:01:37.292" v="212" actId="478"/>
          <ac:spMkLst>
            <pc:docMk/>
            <pc:sldMk cId="1916822493" sldId="390"/>
            <ac:spMk id="5" creationId="{8B9BB5D4-ED92-6E6A-A37E-9E944F3143C6}"/>
          </ac:spMkLst>
        </pc:spChg>
        <pc:spChg chg="add del mod">
          <ac:chgData name="Yubo ZHANG" userId="016b12b6-dc24-47ac-9ae8-0532205f0d18" providerId="ADAL" clId="{35B66384-2CBA-4C60-A56C-70FB69E7CA27}" dt="2023-04-03T11:01:40.698" v="215" actId="478"/>
          <ac:spMkLst>
            <pc:docMk/>
            <pc:sldMk cId="1916822493" sldId="390"/>
            <ac:spMk id="7" creationId="{2550ED61-82B8-94EB-04E9-957226E0EA50}"/>
          </ac:spMkLst>
        </pc:spChg>
        <pc:spChg chg="del mod">
          <ac:chgData name="Yubo ZHANG" userId="016b12b6-dc24-47ac-9ae8-0532205f0d18" providerId="ADAL" clId="{35B66384-2CBA-4C60-A56C-70FB69E7CA27}" dt="2023-04-03T11:01:39.230" v="214" actId="478"/>
          <ac:spMkLst>
            <pc:docMk/>
            <pc:sldMk cId="1916822493" sldId="390"/>
            <ac:spMk id="579" creationId="{00000000-0000-0000-0000-000000000000}"/>
          </ac:spMkLst>
        </pc:spChg>
        <pc:spChg chg="del">
          <ac:chgData name="Yubo ZHANG" userId="016b12b6-dc24-47ac-9ae8-0532205f0d18" providerId="ADAL" clId="{35B66384-2CBA-4C60-A56C-70FB69E7CA27}" dt="2023-04-03T11:01:34.709" v="211" actId="478"/>
          <ac:spMkLst>
            <pc:docMk/>
            <pc:sldMk cId="1916822493" sldId="390"/>
            <ac:spMk id="580" creationId="{00000000-0000-0000-0000-000000000000}"/>
          </ac:spMkLst>
        </pc:spChg>
        <pc:picChg chg="del">
          <ac:chgData name="Yubo ZHANG" userId="016b12b6-dc24-47ac-9ae8-0532205f0d18" providerId="ADAL" clId="{35B66384-2CBA-4C60-A56C-70FB69E7CA27}" dt="2023-04-03T11:01:32.034" v="210" actId="478"/>
          <ac:picMkLst>
            <pc:docMk/>
            <pc:sldMk cId="1916822493" sldId="390"/>
            <ac:picMk id="3" creationId="{CD7268E4-96CA-AC3B-2FBE-7CDAEA978B93}"/>
          </ac:picMkLst>
        </pc:picChg>
      </pc:sldChg>
      <pc:sldChg chg="addSp delSp modSp add mod delAnim">
        <pc:chgData name="Yubo ZHANG" userId="016b12b6-dc24-47ac-9ae8-0532205f0d18" providerId="ADAL" clId="{35B66384-2CBA-4C60-A56C-70FB69E7CA27}" dt="2023-04-03T12:35:21.413" v="1512" actId="21"/>
        <pc:sldMkLst>
          <pc:docMk/>
          <pc:sldMk cId="976564321" sldId="391"/>
        </pc:sldMkLst>
        <pc:spChg chg="add del mod">
          <ac:chgData name="Yubo ZHANG" userId="016b12b6-dc24-47ac-9ae8-0532205f0d18" providerId="ADAL" clId="{35B66384-2CBA-4C60-A56C-70FB69E7CA27}" dt="2023-04-03T11:01:48.127" v="218" actId="478"/>
          <ac:spMkLst>
            <pc:docMk/>
            <pc:sldMk cId="976564321" sldId="391"/>
            <ac:spMk id="5" creationId="{78D36D20-E822-F4B9-6E4E-B81DEE6815F4}"/>
          </ac:spMkLst>
        </pc:spChg>
        <pc:spChg chg="add del mod">
          <ac:chgData name="Yubo ZHANG" userId="016b12b6-dc24-47ac-9ae8-0532205f0d18" providerId="ADAL" clId="{35B66384-2CBA-4C60-A56C-70FB69E7CA27}" dt="2023-04-03T11:01:51.036" v="220" actId="478"/>
          <ac:spMkLst>
            <pc:docMk/>
            <pc:sldMk cId="976564321" sldId="391"/>
            <ac:spMk id="7" creationId="{06366FD8-E308-C5DC-ED3D-C229EE92CE4B}"/>
          </ac:spMkLst>
        </pc:spChg>
        <pc:spChg chg="del">
          <ac:chgData name="Yubo ZHANG" userId="016b12b6-dc24-47ac-9ae8-0532205f0d18" providerId="ADAL" clId="{35B66384-2CBA-4C60-A56C-70FB69E7CA27}" dt="2023-04-03T11:01:49.632" v="219" actId="478"/>
          <ac:spMkLst>
            <pc:docMk/>
            <pc:sldMk cId="976564321" sldId="391"/>
            <ac:spMk id="579" creationId="{00000000-0000-0000-0000-000000000000}"/>
          </ac:spMkLst>
        </pc:spChg>
        <pc:spChg chg="del">
          <ac:chgData name="Yubo ZHANG" userId="016b12b6-dc24-47ac-9ae8-0532205f0d18" providerId="ADAL" clId="{35B66384-2CBA-4C60-A56C-70FB69E7CA27}" dt="2023-04-03T11:01:45.320" v="217" actId="478"/>
          <ac:spMkLst>
            <pc:docMk/>
            <pc:sldMk cId="976564321" sldId="391"/>
            <ac:spMk id="580" creationId="{00000000-0000-0000-0000-000000000000}"/>
          </ac:spMkLst>
        </pc:spChg>
        <pc:picChg chg="del">
          <ac:chgData name="Yubo ZHANG" userId="016b12b6-dc24-47ac-9ae8-0532205f0d18" providerId="ADAL" clId="{35B66384-2CBA-4C60-A56C-70FB69E7CA27}" dt="2023-04-03T11:01:45.320" v="217" actId="478"/>
          <ac:picMkLst>
            <pc:docMk/>
            <pc:sldMk cId="976564321" sldId="391"/>
            <ac:picMk id="3" creationId="{CD7268E4-96CA-AC3B-2FBE-7CDAEA978B93}"/>
          </ac:picMkLst>
        </pc:picChg>
        <pc:picChg chg="add del mod">
          <ac:chgData name="Yubo ZHANG" userId="016b12b6-dc24-47ac-9ae8-0532205f0d18" providerId="ADAL" clId="{35B66384-2CBA-4C60-A56C-70FB69E7CA27}" dt="2023-04-03T12:35:21.413" v="1512" actId="21"/>
          <ac:picMkLst>
            <pc:docMk/>
            <pc:sldMk cId="976564321" sldId="391"/>
            <ac:picMk id="9" creationId="{09FB68C4-8D99-1006-9184-76AF270A474C}"/>
          </ac:picMkLst>
        </pc:picChg>
      </pc:sldChg>
      <pc:sldChg chg="addSp delSp modSp add mod modTransition modAnim modNotesTx">
        <pc:chgData name="Yubo ZHANG" userId="016b12b6-dc24-47ac-9ae8-0532205f0d18" providerId="ADAL" clId="{35B66384-2CBA-4C60-A56C-70FB69E7CA27}" dt="2023-04-03T13:17:22.734" v="1669"/>
        <pc:sldMkLst>
          <pc:docMk/>
          <pc:sldMk cId="165608690" sldId="392"/>
        </pc:sldMkLst>
        <pc:spChg chg="mod">
          <ac:chgData name="Yubo ZHANG" userId="016b12b6-dc24-47ac-9ae8-0532205f0d18" providerId="ADAL" clId="{35B66384-2CBA-4C60-A56C-70FB69E7CA27}" dt="2023-04-03T11:16:25.069" v="301" actId="20577"/>
          <ac:spMkLst>
            <pc:docMk/>
            <pc:sldMk cId="165608690" sldId="392"/>
            <ac:spMk id="6" creationId="{AD47A446-9F22-4982-5598-C60374C0D695}"/>
          </ac:spMkLst>
        </pc:spChg>
        <pc:graphicFrameChg chg="add mod">
          <ac:chgData name="Yubo ZHANG" userId="016b12b6-dc24-47ac-9ae8-0532205f0d18" providerId="ADAL" clId="{35B66384-2CBA-4C60-A56C-70FB69E7CA27}" dt="2023-04-03T13:04:40.854" v="1606"/>
          <ac:graphicFrameMkLst>
            <pc:docMk/>
            <pc:sldMk cId="165608690" sldId="392"/>
            <ac:graphicFrameMk id="3" creationId="{6E198C5B-0B7E-BF2B-E91B-254403A784CF}"/>
          </ac:graphicFrameMkLst>
        </pc:graphicFrameChg>
        <pc:graphicFrameChg chg="add mod">
          <ac:chgData name="Yubo ZHANG" userId="016b12b6-dc24-47ac-9ae8-0532205f0d18" providerId="ADAL" clId="{35B66384-2CBA-4C60-A56C-70FB69E7CA27}" dt="2023-04-03T12:59:40.410" v="1581"/>
          <ac:graphicFrameMkLst>
            <pc:docMk/>
            <pc:sldMk cId="165608690" sldId="392"/>
            <ac:graphicFrameMk id="3" creationId="{904B3528-0461-8B83-3309-AB09D1EA5E60}"/>
          </ac:graphicFrameMkLst>
        </pc:graphicFrameChg>
        <pc:graphicFrameChg chg="add mod">
          <ac:chgData name="Yubo ZHANG" userId="016b12b6-dc24-47ac-9ae8-0532205f0d18" providerId="ADAL" clId="{35B66384-2CBA-4C60-A56C-70FB69E7CA27}" dt="2023-04-03T12:59:44.815" v="1585" actId="1076"/>
          <ac:graphicFrameMkLst>
            <pc:docMk/>
            <pc:sldMk cId="165608690" sldId="392"/>
            <ac:graphicFrameMk id="4" creationId="{904B3528-0461-8B83-3309-AB09D1EA5E60}"/>
          </ac:graphicFrameMkLst>
        </pc:graphicFrameChg>
        <pc:graphicFrameChg chg="add mod">
          <ac:chgData name="Yubo ZHANG" userId="016b12b6-dc24-47ac-9ae8-0532205f0d18" providerId="ADAL" clId="{35B66384-2CBA-4C60-A56C-70FB69E7CA27}" dt="2023-04-03T13:04:43.761" v="1609" actId="1076"/>
          <ac:graphicFrameMkLst>
            <pc:docMk/>
            <pc:sldMk cId="165608690" sldId="392"/>
            <ac:graphicFrameMk id="5" creationId="{6E198C5B-0B7E-BF2B-E91B-254403A784CF}"/>
          </ac:graphicFrameMkLst>
        </pc:graphicFrameChg>
        <pc:graphicFrameChg chg="del">
          <ac:chgData name="Yubo ZHANG" userId="016b12b6-dc24-47ac-9ae8-0532205f0d18" providerId="ADAL" clId="{35B66384-2CBA-4C60-A56C-70FB69E7CA27}" dt="2023-04-03T11:15:31.174" v="256" actId="478"/>
          <ac:graphicFrameMkLst>
            <pc:docMk/>
            <pc:sldMk cId="165608690" sldId="392"/>
            <ac:graphicFrameMk id="8" creationId="{3E6083B6-E3D9-CEA5-D370-63B686C94D42}"/>
          </ac:graphicFrameMkLst>
        </pc:graphicFrameChg>
        <pc:graphicFrameChg chg="del">
          <ac:chgData name="Yubo ZHANG" userId="016b12b6-dc24-47ac-9ae8-0532205f0d18" providerId="ADAL" clId="{35B66384-2CBA-4C60-A56C-70FB69E7CA27}" dt="2023-04-03T11:15:30.118" v="255" actId="478"/>
          <ac:graphicFrameMkLst>
            <pc:docMk/>
            <pc:sldMk cId="165608690" sldId="392"/>
            <ac:graphicFrameMk id="9" creationId="{8836078A-2D8F-17CB-7067-273BDB428661}"/>
          </ac:graphicFrameMkLst>
        </pc:graphicFrameChg>
        <pc:graphicFrameChg chg="del mod">
          <ac:chgData name="Yubo ZHANG" userId="016b12b6-dc24-47ac-9ae8-0532205f0d18" providerId="ADAL" clId="{35B66384-2CBA-4C60-A56C-70FB69E7CA27}" dt="2023-04-03T12:59:37.873" v="1578" actId="478"/>
          <ac:graphicFrameMkLst>
            <pc:docMk/>
            <pc:sldMk cId="165608690" sldId="392"/>
            <ac:graphicFrameMk id="12" creationId="{85536E7A-60A2-EAF8-B84F-5E4AD315210C}"/>
          </ac:graphicFrameMkLst>
        </pc:graphicFrameChg>
        <pc:graphicFrameChg chg="del mod">
          <ac:chgData name="Yubo ZHANG" userId="016b12b6-dc24-47ac-9ae8-0532205f0d18" providerId="ADAL" clId="{35B66384-2CBA-4C60-A56C-70FB69E7CA27}" dt="2023-04-03T13:04:37.878" v="1603" actId="478"/>
          <ac:graphicFrameMkLst>
            <pc:docMk/>
            <pc:sldMk cId="165608690" sldId="392"/>
            <ac:graphicFrameMk id="13" creationId="{3026B570-06EB-0161-E769-5104F087557C}"/>
          </ac:graphicFrameMkLst>
        </pc:graphicFrameChg>
      </pc:sldChg>
      <pc:sldChg chg="addSp delSp modSp add mod modTransition modAnim">
        <pc:chgData name="Yubo ZHANG" userId="016b12b6-dc24-47ac-9ae8-0532205f0d18" providerId="ADAL" clId="{35B66384-2CBA-4C60-A56C-70FB69E7CA27}" dt="2023-04-03T13:27:44.932" v="1692" actId="1076"/>
        <pc:sldMkLst>
          <pc:docMk/>
          <pc:sldMk cId="4250065170" sldId="393"/>
        </pc:sldMkLst>
        <pc:spChg chg="add mod">
          <ac:chgData name="Yubo ZHANG" userId="016b12b6-dc24-47ac-9ae8-0532205f0d18" providerId="ADAL" clId="{35B66384-2CBA-4C60-A56C-70FB69E7CA27}" dt="2023-04-03T12:50:56.725" v="1533" actId="20577"/>
          <ac:spMkLst>
            <pc:docMk/>
            <pc:sldMk cId="4250065170" sldId="393"/>
            <ac:spMk id="3" creationId="{4DBF14FD-68A3-38E0-CC4F-93E5CC1CC19A}"/>
          </ac:spMkLst>
        </pc:spChg>
        <pc:spChg chg="add mod">
          <ac:chgData name="Yubo ZHANG" userId="016b12b6-dc24-47ac-9ae8-0532205f0d18" providerId="ADAL" clId="{35B66384-2CBA-4C60-A56C-70FB69E7CA27}" dt="2023-04-03T13:09:03.998" v="1619" actId="1076"/>
          <ac:spMkLst>
            <pc:docMk/>
            <pc:sldMk cId="4250065170" sldId="393"/>
            <ac:spMk id="7" creationId="{99B33DAB-2EE2-AA32-F8E8-ADEAA6D6412E}"/>
          </ac:spMkLst>
        </pc:spChg>
        <pc:graphicFrameChg chg="add mod">
          <ac:chgData name="Yubo ZHANG" userId="016b12b6-dc24-47ac-9ae8-0532205f0d18" providerId="ADAL" clId="{35B66384-2CBA-4C60-A56C-70FB69E7CA27}" dt="2023-04-03T12:22:03.185" v="1434"/>
          <ac:graphicFrameMkLst>
            <pc:docMk/>
            <pc:sldMk cId="4250065170" sldId="393"/>
            <ac:graphicFrameMk id="4" creationId="{6E198C5B-0B7E-BF2B-E91B-254403A784CF}"/>
          </ac:graphicFrameMkLst>
        </pc:graphicFrameChg>
        <pc:graphicFrameChg chg="add del mod">
          <ac:chgData name="Yubo ZHANG" userId="016b12b6-dc24-47ac-9ae8-0532205f0d18" providerId="ADAL" clId="{35B66384-2CBA-4C60-A56C-70FB69E7CA27}" dt="2023-04-03T12:22:07.269" v="1437" actId="478"/>
          <ac:graphicFrameMkLst>
            <pc:docMk/>
            <pc:sldMk cId="4250065170" sldId="393"/>
            <ac:graphicFrameMk id="5" creationId="{6E198C5B-0B7E-BF2B-E91B-254403A784CF}"/>
          </ac:graphicFrameMkLst>
        </pc:graphicFrameChg>
        <pc:picChg chg="add mod modCrop">
          <ac:chgData name="Yubo ZHANG" userId="016b12b6-dc24-47ac-9ae8-0532205f0d18" providerId="ADAL" clId="{35B66384-2CBA-4C60-A56C-70FB69E7CA27}" dt="2023-04-03T13:09:00.362" v="1618" actId="1076"/>
          <ac:picMkLst>
            <pc:docMk/>
            <pc:sldMk cId="4250065170" sldId="393"/>
            <ac:picMk id="6" creationId="{464CA70C-DE54-2015-7DD2-1D3C1B7F1920}"/>
          </ac:picMkLst>
        </pc:picChg>
        <pc:picChg chg="mod modCrop">
          <ac:chgData name="Yubo ZHANG" userId="016b12b6-dc24-47ac-9ae8-0532205f0d18" providerId="ADAL" clId="{35B66384-2CBA-4C60-A56C-70FB69E7CA27}" dt="2023-04-03T13:27:44.932" v="1692" actId="1076"/>
          <ac:picMkLst>
            <pc:docMk/>
            <pc:sldMk cId="4250065170" sldId="393"/>
            <ac:picMk id="14" creationId="{846FB882-BA1B-8B51-2124-1CFFE82EBE7B}"/>
          </ac:picMkLst>
        </pc:picChg>
      </pc:sldChg>
      <pc:sldChg chg="addSp delSp modSp add mod modTransition modAnim">
        <pc:chgData name="Yubo ZHANG" userId="016b12b6-dc24-47ac-9ae8-0532205f0d18" providerId="ADAL" clId="{35B66384-2CBA-4C60-A56C-70FB69E7CA27}" dt="2023-04-03T13:17:24.208" v="1670"/>
        <pc:sldMkLst>
          <pc:docMk/>
          <pc:sldMk cId="4138087784" sldId="395"/>
        </pc:sldMkLst>
        <pc:spChg chg="mod">
          <ac:chgData name="Yubo ZHANG" userId="016b12b6-dc24-47ac-9ae8-0532205f0d18" providerId="ADAL" clId="{35B66384-2CBA-4C60-A56C-70FB69E7CA27}" dt="2023-04-03T12:22:21.792" v="1482" actId="20577"/>
          <ac:spMkLst>
            <pc:docMk/>
            <pc:sldMk cId="4138087784" sldId="395"/>
            <ac:spMk id="6" creationId="{AD47A446-9F22-4982-5598-C60374C0D695}"/>
          </ac:spMkLst>
        </pc:spChg>
        <pc:graphicFrameChg chg="add mod">
          <ac:chgData name="Yubo ZHANG" userId="016b12b6-dc24-47ac-9ae8-0532205f0d18" providerId="ADAL" clId="{35B66384-2CBA-4C60-A56C-70FB69E7CA27}" dt="2023-04-03T12:31:27.617" v="1495"/>
          <ac:graphicFrameMkLst>
            <pc:docMk/>
            <pc:sldMk cId="4138087784" sldId="395"/>
            <ac:graphicFrameMk id="5" creationId="{6E198C5B-0B7E-BF2B-E91B-254403A784CF}"/>
          </ac:graphicFrameMkLst>
        </pc:graphicFrameChg>
        <pc:graphicFrameChg chg="add del mod">
          <ac:chgData name="Yubo ZHANG" userId="016b12b6-dc24-47ac-9ae8-0532205f0d18" providerId="ADAL" clId="{35B66384-2CBA-4C60-A56C-70FB69E7CA27}" dt="2023-04-03T13:00:23.280" v="1586" actId="478"/>
          <ac:graphicFrameMkLst>
            <pc:docMk/>
            <pc:sldMk cId="4138087784" sldId="395"/>
            <ac:graphicFrameMk id="7" creationId="{6E198C5B-0B7E-BF2B-E91B-254403A784CF}"/>
          </ac:graphicFrameMkLst>
        </pc:graphicFrameChg>
        <pc:graphicFrameChg chg="add del mod">
          <ac:chgData name="Yubo ZHANG" userId="016b12b6-dc24-47ac-9ae8-0532205f0d18" providerId="ADAL" clId="{35B66384-2CBA-4C60-A56C-70FB69E7CA27}" dt="2023-04-03T13:00:26.916" v="1589" actId="478"/>
          <ac:graphicFrameMkLst>
            <pc:docMk/>
            <pc:sldMk cId="4138087784" sldId="395"/>
            <ac:graphicFrameMk id="8" creationId="{6E198C5B-0B7E-BF2B-E91B-254403A784CF}"/>
          </ac:graphicFrameMkLst>
        </pc:graphicFrameChg>
        <pc:graphicFrameChg chg="add mod">
          <ac:chgData name="Yubo ZHANG" userId="016b12b6-dc24-47ac-9ae8-0532205f0d18" providerId="ADAL" clId="{35B66384-2CBA-4C60-A56C-70FB69E7CA27}" dt="2023-04-03T13:00:36.498" v="1592"/>
          <ac:graphicFrameMkLst>
            <pc:docMk/>
            <pc:sldMk cId="4138087784" sldId="395"/>
            <ac:graphicFrameMk id="9" creationId="{6E198C5B-0B7E-BF2B-E91B-254403A784CF}"/>
          </ac:graphicFrameMkLst>
        </pc:graphicFrameChg>
        <pc:graphicFrameChg chg="add mod">
          <ac:chgData name="Yubo ZHANG" userId="016b12b6-dc24-47ac-9ae8-0532205f0d18" providerId="ADAL" clId="{35B66384-2CBA-4C60-A56C-70FB69E7CA27}" dt="2023-04-03T13:00:44.359" v="1595" actId="1076"/>
          <ac:graphicFrameMkLst>
            <pc:docMk/>
            <pc:sldMk cId="4138087784" sldId="395"/>
            <ac:graphicFrameMk id="10" creationId="{6E198C5B-0B7E-BF2B-E91B-254403A784CF}"/>
          </ac:graphicFrameMkLst>
        </pc:graphicFrameChg>
        <pc:graphicFrameChg chg="del">
          <ac:chgData name="Yubo ZHANG" userId="016b12b6-dc24-47ac-9ae8-0532205f0d18" providerId="ADAL" clId="{35B66384-2CBA-4C60-A56C-70FB69E7CA27}" dt="2023-04-03T12:22:12.476" v="1439" actId="478"/>
          <ac:graphicFrameMkLst>
            <pc:docMk/>
            <pc:sldMk cId="4138087784" sldId="395"/>
            <ac:graphicFrameMk id="12" creationId="{85536E7A-60A2-EAF8-B84F-5E4AD315210C}"/>
          </ac:graphicFrameMkLst>
        </pc:graphicFrameChg>
        <pc:graphicFrameChg chg="del">
          <ac:chgData name="Yubo ZHANG" userId="016b12b6-dc24-47ac-9ae8-0532205f0d18" providerId="ADAL" clId="{35B66384-2CBA-4C60-A56C-70FB69E7CA27}" dt="2023-04-03T12:22:12.476" v="1439" actId="478"/>
          <ac:graphicFrameMkLst>
            <pc:docMk/>
            <pc:sldMk cId="4138087784" sldId="395"/>
            <ac:graphicFrameMk id="13" creationId="{3026B570-06EB-0161-E769-5104F087557C}"/>
          </ac:graphicFrameMkLst>
        </pc:graphicFrameChg>
        <pc:picChg chg="add mod modCrop">
          <ac:chgData name="Yubo ZHANG" userId="016b12b6-dc24-47ac-9ae8-0532205f0d18" providerId="ADAL" clId="{35B66384-2CBA-4C60-A56C-70FB69E7CA27}" dt="2023-04-03T12:31:16.496" v="1490" actId="1076"/>
          <ac:picMkLst>
            <pc:docMk/>
            <pc:sldMk cId="4138087784" sldId="395"/>
            <ac:picMk id="4" creationId="{70C7CE05-BB3C-1D83-3A18-F00AE780754D}"/>
          </ac:picMkLst>
        </pc:picChg>
      </pc:sldChg>
      <pc:sldChg chg="addSp delSp modSp add mod modTransition">
        <pc:chgData name="Yubo ZHANG" userId="016b12b6-dc24-47ac-9ae8-0532205f0d18" providerId="ADAL" clId="{35B66384-2CBA-4C60-A56C-70FB69E7CA27}" dt="2023-04-03T13:17:44.460" v="1674"/>
        <pc:sldMkLst>
          <pc:docMk/>
          <pc:sldMk cId="4243869588" sldId="397"/>
        </pc:sldMkLst>
        <pc:spChg chg="mod">
          <ac:chgData name="Yubo ZHANG" userId="016b12b6-dc24-47ac-9ae8-0532205f0d18" providerId="ADAL" clId="{35B66384-2CBA-4C60-A56C-70FB69E7CA27}" dt="2023-04-03T12:52:18.219" v="1559" actId="20577"/>
          <ac:spMkLst>
            <pc:docMk/>
            <pc:sldMk cId="4243869588" sldId="397"/>
            <ac:spMk id="3" creationId="{4DBF14FD-68A3-38E0-CC4F-93E5CC1CC19A}"/>
          </ac:spMkLst>
        </pc:spChg>
        <pc:picChg chg="add mod">
          <ac:chgData name="Yubo ZHANG" userId="016b12b6-dc24-47ac-9ae8-0532205f0d18" providerId="ADAL" clId="{35B66384-2CBA-4C60-A56C-70FB69E7CA27}" dt="2023-04-03T12:43:37.983" v="1519" actId="1076"/>
          <ac:picMkLst>
            <pc:docMk/>
            <pc:sldMk cId="4243869588" sldId="397"/>
            <ac:picMk id="4" creationId="{D1F689DA-4DB7-3A67-B932-BD6F069DABC2}"/>
          </ac:picMkLst>
        </pc:picChg>
        <pc:picChg chg="del">
          <ac:chgData name="Yubo ZHANG" userId="016b12b6-dc24-47ac-9ae8-0532205f0d18" providerId="ADAL" clId="{35B66384-2CBA-4C60-A56C-70FB69E7CA27}" dt="2023-04-03T12:50:40.011" v="1520" actId="478"/>
          <ac:picMkLst>
            <pc:docMk/>
            <pc:sldMk cId="4243869588" sldId="397"/>
            <ac:picMk id="6" creationId="{BCB908CA-CC82-6FF1-867B-F4CF7C580390}"/>
          </ac:picMkLst>
        </pc:picChg>
        <pc:picChg chg="add mod">
          <ac:chgData name="Yubo ZHANG" userId="016b12b6-dc24-47ac-9ae8-0532205f0d18" providerId="ADAL" clId="{35B66384-2CBA-4C60-A56C-70FB69E7CA27}" dt="2023-04-03T12:43:34.130" v="1518" actId="1076"/>
          <ac:picMkLst>
            <pc:docMk/>
            <pc:sldMk cId="4243869588" sldId="397"/>
            <ac:picMk id="7" creationId="{46895686-E7F5-F08E-BB77-569E721A00CF}"/>
          </ac:picMkLst>
        </pc:picChg>
        <pc:picChg chg="add del mod">
          <ac:chgData name="Yubo ZHANG" userId="016b12b6-dc24-47ac-9ae8-0532205f0d18" providerId="ADAL" clId="{35B66384-2CBA-4C60-A56C-70FB69E7CA27}" dt="2023-04-03T12:54:27.416" v="1565" actId="478"/>
          <ac:picMkLst>
            <pc:docMk/>
            <pc:sldMk cId="4243869588" sldId="397"/>
            <ac:picMk id="9" creationId="{01BD33E6-38CA-DE70-85F9-25063DAD6B2F}"/>
          </ac:picMkLst>
        </pc:picChg>
        <pc:picChg chg="add">
          <ac:chgData name="Yubo ZHANG" userId="016b12b6-dc24-47ac-9ae8-0532205f0d18" providerId="ADAL" clId="{35B66384-2CBA-4C60-A56C-70FB69E7CA27}" dt="2023-04-03T12:54:28.167" v="1566" actId="22"/>
          <ac:picMkLst>
            <pc:docMk/>
            <pc:sldMk cId="4243869588" sldId="397"/>
            <ac:picMk id="11" creationId="{76624460-2A5B-C507-0636-5AE471350898}"/>
          </ac:picMkLst>
        </pc:picChg>
      </pc:sldChg>
      <pc:sldChg chg="modTransition">
        <pc:chgData name="Yubo ZHANG" userId="016b12b6-dc24-47ac-9ae8-0532205f0d18" providerId="ADAL" clId="{35B66384-2CBA-4C60-A56C-70FB69E7CA27}" dt="2023-04-03T13:17:13.222" v="1663"/>
        <pc:sldMkLst>
          <pc:docMk/>
          <pc:sldMk cId="3881067961" sldId="398"/>
        </pc:sldMkLst>
      </pc:sldChg>
      <pc:sldChg chg="addSp delSp modSp add mod modTransition modAnim">
        <pc:chgData name="Yubo ZHANG" userId="016b12b6-dc24-47ac-9ae8-0532205f0d18" providerId="ADAL" clId="{35B66384-2CBA-4C60-A56C-70FB69E7CA27}" dt="2023-04-03T13:27:02.161" v="1684" actId="1076"/>
        <pc:sldMkLst>
          <pc:docMk/>
          <pc:sldMk cId="540819034" sldId="399"/>
        </pc:sldMkLst>
        <pc:spChg chg="mod">
          <ac:chgData name="Yubo ZHANG" userId="016b12b6-dc24-47ac-9ae8-0532205f0d18" providerId="ADAL" clId="{35B66384-2CBA-4C60-A56C-70FB69E7CA27}" dt="2023-04-03T12:51:16.533" v="1545" actId="20577"/>
          <ac:spMkLst>
            <pc:docMk/>
            <pc:sldMk cId="540819034" sldId="399"/>
            <ac:spMk id="3" creationId="{4DBF14FD-68A3-38E0-CC4F-93E5CC1CC19A}"/>
          </ac:spMkLst>
        </pc:spChg>
        <pc:spChg chg="add mod">
          <ac:chgData name="Yubo ZHANG" userId="016b12b6-dc24-47ac-9ae8-0532205f0d18" providerId="ADAL" clId="{35B66384-2CBA-4C60-A56C-70FB69E7CA27}" dt="2023-04-03T13:08:39.991" v="1615" actId="20577"/>
          <ac:spMkLst>
            <pc:docMk/>
            <pc:sldMk cId="540819034" sldId="399"/>
            <ac:spMk id="4" creationId="{388C8D6D-F1D7-86FA-3F31-554C5D4E5BA2}"/>
          </ac:spMkLst>
        </pc:spChg>
        <pc:picChg chg="add del mod">
          <ac:chgData name="Yubo ZHANG" userId="016b12b6-dc24-47ac-9ae8-0532205f0d18" providerId="ADAL" clId="{35B66384-2CBA-4C60-A56C-70FB69E7CA27}" dt="2023-04-03T13:26:26.211" v="1679" actId="478"/>
          <ac:picMkLst>
            <pc:docMk/>
            <pc:sldMk cId="540819034" sldId="399"/>
            <ac:picMk id="2" creationId="{7FBE5D95-F60E-FF15-4AF3-C291172A1EFC}"/>
          </ac:picMkLst>
        </pc:picChg>
        <pc:picChg chg="del">
          <ac:chgData name="Yubo ZHANG" userId="016b12b6-dc24-47ac-9ae8-0532205f0d18" providerId="ADAL" clId="{35B66384-2CBA-4C60-A56C-70FB69E7CA27}" dt="2023-04-03T12:50:43.526" v="1522" actId="478"/>
          <ac:picMkLst>
            <pc:docMk/>
            <pc:sldMk cId="540819034" sldId="399"/>
            <ac:picMk id="6" creationId="{464CA70C-DE54-2015-7DD2-1D3C1B7F1920}"/>
          </ac:picMkLst>
        </pc:picChg>
        <pc:picChg chg="add mod">
          <ac:chgData name="Yubo ZHANG" userId="016b12b6-dc24-47ac-9ae8-0532205f0d18" providerId="ADAL" clId="{35B66384-2CBA-4C60-A56C-70FB69E7CA27}" dt="2023-04-03T13:27:02.161" v="1684" actId="1076"/>
          <ac:picMkLst>
            <pc:docMk/>
            <pc:sldMk cId="540819034" sldId="399"/>
            <ac:picMk id="6" creationId="{9A380C68-0DD3-2AFE-B9FF-BC6E86AE9E25}"/>
          </ac:picMkLst>
        </pc:picChg>
      </pc:sldChg>
    </pc:docChg>
  </pc:docChgLst>
  <pc:docChgLst>
    <pc:chgData name="Suwarin PATTANACHUANCHOM" userId="8ab8ebcc-0ad5-45e3-a49b-586db4a145d5" providerId="ADAL" clId="{80BBF7BD-34A1-4E31-93A4-9BC28FACEEBC}"/>
    <pc:docChg chg="undo custSel addSld delSld modSld sldOrd">
      <pc:chgData name="Suwarin PATTANACHUANCHOM" userId="8ab8ebcc-0ad5-45e3-a49b-586db4a145d5" providerId="ADAL" clId="{80BBF7BD-34A1-4E31-93A4-9BC28FACEEBC}" dt="2023-04-03T13:30:21.351" v="888"/>
      <pc:docMkLst>
        <pc:docMk/>
      </pc:docMkLst>
      <pc:sldChg chg="add del modTransition modNotesTx">
        <pc:chgData name="Suwarin PATTANACHUANCHOM" userId="8ab8ebcc-0ad5-45e3-a49b-586db4a145d5" providerId="ADAL" clId="{80BBF7BD-34A1-4E31-93A4-9BC28FACEEBC}" dt="2023-04-03T13:27:31.433" v="886"/>
        <pc:sldMkLst>
          <pc:docMk/>
          <pc:sldMk cId="0" sldId="256"/>
        </pc:sldMkLst>
      </pc:sldChg>
      <pc:sldChg chg="addSp delSp modSp add del mod modTransition">
        <pc:chgData name="Suwarin PATTANACHUANCHOM" userId="8ab8ebcc-0ad5-45e3-a49b-586db4a145d5" providerId="ADAL" clId="{80BBF7BD-34A1-4E31-93A4-9BC28FACEEBC}" dt="2023-04-03T12:34:21.650" v="645"/>
        <pc:sldMkLst>
          <pc:docMk/>
          <pc:sldMk cId="0" sldId="259"/>
        </pc:sldMkLst>
        <pc:spChg chg="add mod">
          <ac:chgData name="Suwarin PATTANACHUANCHOM" userId="8ab8ebcc-0ad5-45e3-a49b-586db4a145d5" providerId="ADAL" clId="{80BBF7BD-34A1-4E31-93A4-9BC28FACEEBC}" dt="2023-04-03T12:17:45.949" v="480" actId="20577"/>
          <ac:spMkLst>
            <pc:docMk/>
            <pc:sldMk cId="0" sldId="259"/>
            <ac:spMk id="2" creationId="{146D3F0A-FB8A-43E6-61EE-BE84C23A0AF2}"/>
          </ac:spMkLst>
        </pc:spChg>
        <pc:spChg chg="del">
          <ac:chgData name="Suwarin PATTANACHUANCHOM" userId="8ab8ebcc-0ad5-45e3-a49b-586db4a145d5" providerId="ADAL" clId="{80BBF7BD-34A1-4E31-93A4-9BC28FACEEBC}" dt="2023-04-03T10:34:14.182" v="83" actId="478"/>
          <ac:spMkLst>
            <pc:docMk/>
            <pc:sldMk cId="0" sldId="259"/>
            <ac:spMk id="2" creationId="{71D87492-3FBC-1160-DD83-BF6EF78A455D}"/>
          </ac:spMkLst>
        </pc:spChg>
        <pc:spChg chg="mod">
          <ac:chgData name="Suwarin PATTANACHUANCHOM" userId="8ab8ebcc-0ad5-45e3-a49b-586db4a145d5" providerId="ADAL" clId="{80BBF7BD-34A1-4E31-93A4-9BC28FACEEBC}" dt="2023-04-03T12:08:41.181" v="438" actId="404"/>
          <ac:spMkLst>
            <pc:docMk/>
            <pc:sldMk cId="0" sldId="259"/>
            <ac:spMk id="511" creationId="{00000000-0000-0000-0000-000000000000}"/>
          </ac:spMkLst>
        </pc:spChg>
        <pc:spChg chg="mod">
          <ac:chgData name="Suwarin PATTANACHUANCHOM" userId="8ab8ebcc-0ad5-45e3-a49b-586db4a145d5" providerId="ADAL" clId="{80BBF7BD-34A1-4E31-93A4-9BC28FACEEBC}" dt="2023-04-03T12:01:09.994" v="416" actId="1076"/>
          <ac:spMkLst>
            <pc:docMk/>
            <pc:sldMk cId="0" sldId="259"/>
            <ac:spMk id="517" creationId="{00000000-0000-0000-0000-000000000000}"/>
          </ac:spMkLst>
        </pc:spChg>
        <pc:spChg chg="mod">
          <ac:chgData name="Suwarin PATTANACHUANCHOM" userId="8ab8ebcc-0ad5-45e3-a49b-586db4a145d5" providerId="ADAL" clId="{80BBF7BD-34A1-4E31-93A4-9BC28FACEEBC}" dt="2023-04-03T12:08:21.902" v="434" actId="403"/>
          <ac:spMkLst>
            <pc:docMk/>
            <pc:sldMk cId="0" sldId="259"/>
            <ac:spMk id="519" creationId="{00000000-0000-0000-0000-000000000000}"/>
          </ac:spMkLst>
        </pc:spChg>
        <pc:spChg chg="mod">
          <ac:chgData name="Suwarin PATTANACHUANCHOM" userId="8ab8ebcc-0ad5-45e3-a49b-586db4a145d5" providerId="ADAL" clId="{80BBF7BD-34A1-4E31-93A4-9BC28FACEEBC}" dt="2023-04-03T12:08:32.613" v="437" actId="1076"/>
          <ac:spMkLst>
            <pc:docMk/>
            <pc:sldMk cId="0" sldId="259"/>
            <ac:spMk id="523" creationId="{00000000-0000-0000-0000-000000000000}"/>
          </ac:spMkLst>
        </pc:spChg>
      </pc:sldChg>
      <pc:sldChg chg="addSp delSp modSp mod modTransition">
        <pc:chgData name="Suwarin PATTANACHUANCHOM" userId="8ab8ebcc-0ad5-45e3-a49b-586db4a145d5" providerId="ADAL" clId="{80BBF7BD-34A1-4E31-93A4-9BC28FACEEBC}" dt="2023-04-03T12:34:32.608" v="647"/>
        <pc:sldMkLst>
          <pc:docMk/>
          <pc:sldMk cId="0" sldId="267"/>
        </pc:sldMkLst>
        <pc:spChg chg="del">
          <ac:chgData name="Suwarin PATTANACHUANCHOM" userId="8ab8ebcc-0ad5-45e3-a49b-586db4a145d5" providerId="ADAL" clId="{80BBF7BD-34A1-4E31-93A4-9BC28FACEEBC}" dt="2023-04-03T12:15:25.994" v="454" actId="478"/>
          <ac:spMkLst>
            <pc:docMk/>
            <pc:sldMk cId="0" sldId="267"/>
            <ac:spMk id="2" creationId="{7605A128-5047-0802-AEB6-5383D3E4883B}"/>
          </ac:spMkLst>
        </pc:spChg>
        <pc:spChg chg="add mod">
          <ac:chgData name="Suwarin PATTANACHUANCHOM" userId="8ab8ebcc-0ad5-45e3-a49b-586db4a145d5" providerId="ADAL" clId="{80BBF7BD-34A1-4E31-93A4-9BC28FACEEBC}" dt="2023-04-03T12:17:49.341" v="481" actId="20577"/>
          <ac:spMkLst>
            <pc:docMk/>
            <pc:sldMk cId="0" sldId="267"/>
            <ac:spMk id="3" creationId="{35B24E60-D851-C0C5-AB85-AD4953A069C2}"/>
          </ac:spMkLst>
        </pc:spChg>
        <pc:spChg chg="mod">
          <ac:chgData name="Suwarin PATTANACHUANCHOM" userId="8ab8ebcc-0ad5-45e3-a49b-586db4a145d5" providerId="ADAL" clId="{80BBF7BD-34A1-4E31-93A4-9BC28FACEEBC}" dt="2023-04-03T08:17:31.617" v="1" actId="20577"/>
          <ac:spMkLst>
            <pc:docMk/>
            <pc:sldMk cId="0" sldId="267"/>
            <ac:spMk id="581" creationId="{00000000-0000-0000-0000-000000000000}"/>
          </ac:spMkLst>
        </pc:spChg>
      </pc:sldChg>
      <pc:sldChg chg="addSp delSp modSp mod modNotesTx">
        <pc:chgData name="Suwarin PATTANACHUANCHOM" userId="8ab8ebcc-0ad5-45e3-a49b-586db4a145d5" providerId="ADAL" clId="{80BBF7BD-34A1-4E31-93A4-9BC28FACEEBC}" dt="2023-04-03T12:18:15.313" v="491" actId="20577"/>
        <pc:sldMkLst>
          <pc:docMk/>
          <pc:sldMk cId="0" sldId="270"/>
        </pc:sldMkLst>
        <pc:spChg chg="del">
          <ac:chgData name="Suwarin PATTANACHUANCHOM" userId="8ab8ebcc-0ad5-45e3-a49b-586db4a145d5" providerId="ADAL" clId="{80BBF7BD-34A1-4E31-93A4-9BC28FACEEBC}" dt="2023-04-03T12:15:54.265" v="460" actId="478"/>
          <ac:spMkLst>
            <pc:docMk/>
            <pc:sldMk cId="0" sldId="270"/>
            <ac:spMk id="2" creationId="{E5BC8C5E-E4E1-9869-6087-1406534857CA}"/>
          </ac:spMkLst>
        </pc:spChg>
        <pc:spChg chg="add mod">
          <ac:chgData name="Suwarin PATTANACHUANCHOM" userId="8ab8ebcc-0ad5-45e3-a49b-586db4a145d5" providerId="ADAL" clId="{80BBF7BD-34A1-4E31-93A4-9BC28FACEEBC}" dt="2023-04-03T12:18:15.313" v="491" actId="20577"/>
          <ac:spMkLst>
            <pc:docMk/>
            <pc:sldMk cId="0" sldId="270"/>
            <ac:spMk id="3" creationId="{4D826426-F2D3-57E1-449A-932CFF581C54}"/>
          </ac:spMkLst>
        </pc:spChg>
      </pc:sldChg>
      <pc:sldChg chg="addSp modSp mod modAnim modNotesTx">
        <pc:chgData name="Suwarin PATTANACHUANCHOM" userId="8ab8ebcc-0ad5-45e3-a49b-586db4a145d5" providerId="ADAL" clId="{80BBF7BD-34A1-4E31-93A4-9BC28FACEEBC}" dt="2023-04-03T13:11:03.046" v="828"/>
        <pc:sldMkLst>
          <pc:docMk/>
          <pc:sldMk cId="0" sldId="285"/>
        </pc:sldMkLst>
        <pc:spChg chg="add mod">
          <ac:chgData name="Suwarin PATTANACHUANCHOM" userId="8ab8ebcc-0ad5-45e3-a49b-586db4a145d5" providerId="ADAL" clId="{80BBF7BD-34A1-4E31-93A4-9BC28FACEEBC}" dt="2023-04-03T12:20:57.175" v="544" actId="20577"/>
          <ac:spMkLst>
            <pc:docMk/>
            <pc:sldMk cId="0" sldId="285"/>
            <ac:spMk id="3" creationId="{5AB5D0F6-6BA9-9D10-DC39-D721D444FA34}"/>
          </ac:spMkLst>
        </pc:spChg>
      </pc:sldChg>
      <pc:sldChg chg="addSp modSp mod">
        <pc:chgData name="Suwarin PATTANACHUANCHOM" userId="8ab8ebcc-0ad5-45e3-a49b-586db4a145d5" providerId="ADAL" clId="{80BBF7BD-34A1-4E31-93A4-9BC28FACEEBC}" dt="2023-04-03T12:18:33.549" v="500"/>
        <pc:sldMkLst>
          <pc:docMk/>
          <pc:sldMk cId="2124360848" sldId="334"/>
        </pc:sldMkLst>
        <pc:spChg chg="add mod">
          <ac:chgData name="Suwarin PATTANACHUANCHOM" userId="8ab8ebcc-0ad5-45e3-a49b-586db4a145d5" providerId="ADAL" clId="{80BBF7BD-34A1-4E31-93A4-9BC28FACEEBC}" dt="2023-04-03T12:18:33.549" v="500"/>
          <ac:spMkLst>
            <pc:docMk/>
            <pc:sldMk cId="2124360848" sldId="334"/>
            <ac:spMk id="2" creationId="{013B264D-A6B0-D5F5-4D86-9E5AEA50B1FE}"/>
          </ac:spMkLst>
        </pc:spChg>
        <pc:spChg chg="mod">
          <ac:chgData name="Suwarin PATTANACHUANCHOM" userId="8ab8ebcc-0ad5-45e3-a49b-586db4a145d5" providerId="ADAL" clId="{80BBF7BD-34A1-4E31-93A4-9BC28FACEEBC}" dt="2023-04-03T12:09:53.919" v="443" actId="1076"/>
          <ac:spMkLst>
            <pc:docMk/>
            <pc:sldMk cId="2124360848" sldId="334"/>
            <ac:spMk id="4" creationId="{BE48061D-CC01-9F2D-BAFE-5B91205BF39F}"/>
          </ac:spMkLst>
        </pc:spChg>
        <pc:spChg chg="mod">
          <ac:chgData name="Suwarin PATTANACHUANCHOM" userId="8ab8ebcc-0ad5-45e3-a49b-586db4a145d5" providerId="ADAL" clId="{80BBF7BD-34A1-4E31-93A4-9BC28FACEEBC}" dt="2023-04-03T12:10:06.016" v="444" actId="1076"/>
          <ac:spMkLst>
            <pc:docMk/>
            <pc:sldMk cId="2124360848" sldId="334"/>
            <ac:spMk id="10" creationId="{E86E5FF6-2732-56D1-2BF2-30652E524010}"/>
          </ac:spMkLst>
        </pc:spChg>
        <pc:spChg chg="mod">
          <ac:chgData name="Suwarin PATTANACHUANCHOM" userId="8ab8ebcc-0ad5-45e3-a49b-586db4a145d5" providerId="ADAL" clId="{80BBF7BD-34A1-4E31-93A4-9BC28FACEEBC}" dt="2023-04-03T12:10:06.016" v="444" actId="1076"/>
          <ac:spMkLst>
            <pc:docMk/>
            <pc:sldMk cId="2124360848" sldId="334"/>
            <ac:spMk id="11" creationId="{4F903E04-70E8-7E36-CB5D-D79E9D733C84}"/>
          </ac:spMkLst>
        </pc:spChg>
        <pc:spChg chg="mod">
          <ac:chgData name="Suwarin PATTANACHUANCHOM" userId="8ab8ebcc-0ad5-45e3-a49b-586db4a145d5" providerId="ADAL" clId="{80BBF7BD-34A1-4E31-93A4-9BC28FACEEBC}" dt="2023-04-03T12:09:34.477" v="441" actId="1076"/>
          <ac:spMkLst>
            <pc:docMk/>
            <pc:sldMk cId="2124360848" sldId="334"/>
            <ac:spMk id="619" creationId="{00000000-0000-0000-0000-000000000000}"/>
          </ac:spMkLst>
        </pc:spChg>
      </pc:sldChg>
      <pc:sldChg chg="addSp modSp mod modAnim">
        <pc:chgData name="Suwarin PATTANACHUANCHOM" userId="8ab8ebcc-0ad5-45e3-a49b-586db4a145d5" providerId="ADAL" clId="{80BBF7BD-34A1-4E31-93A4-9BC28FACEEBC}" dt="2023-04-03T13:12:58.950" v="849"/>
        <pc:sldMkLst>
          <pc:docMk/>
          <pc:sldMk cId="387700475" sldId="338"/>
        </pc:sldMkLst>
        <pc:spChg chg="add mod">
          <ac:chgData name="Suwarin PATTANACHUANCHOM" userId="8ab8ebcc-0ad5-45e3-a49b-586db4a145d5" providerId="ADAL" clId="{80BBF7BD-34A1-4E31-93A4-9BC28FACEEBC}" dt="2023-04-03T12:22:06.311" v="561" actId="20577"/>
          <ac:spMkLst>
            <pc:docMk/>
            <pc:sldMk cId="387700475" sldId="338"/>
            <ac:spMk id="2" creationId="{CD1C4285-24E3-F316-C36B-47C21AB697C5}"/>
          </ac:spMkLst>
        </pc:spChg>
      </pc:sldChg>
      <pc:sldChg chg="addSp modSp mod modAnim modNotesTx">
        <pc:chgData name="Suwarin PATTANACHUANCHOM" userId="8ab8ebcc-0ad5-45e3-a49b-586db4a145d5" providerId="ADAL" clId="{80BBF7BD-34A1-4E31-93A4-9BC28FACEEBC}" dt="2023-04-03T13:30:21.351" v="888"/>
        <pc:sldMkLst>
          <pc:docMk/>
          <pc:sldMk cId="2066612385" sldId="339"/>
        </pc:sldMkLst>
        <pc:spChg chg="add mod">
          <ac:chgData name="Suwarin PATTANACHUANCHOM" userId="8ab8ebcc-0ad5-45e3-a49b-586db4a145d5" providerId="ADAL" clId="{80BBF7BD-34A1-4E31-93A4-9BC28FACEEBC}" dt="2023-04-03T12:18:56.535" v="515" actId="20577"/>
          <ac:spMkLst>
            <pc:docMk/>
            <pc:sldMk cId="2066612385" sldId="339"/>
            <ac:spMk id="2" creationId="{F6C9FE1F-5CE1-13D7-E189-FAB403672C05}"/>
          </ac:spMkLst>
        </pc:spChg>
        <pc:spChg chg="mod">
          <ac:chgData name="Suwarin PATTANACHUANCHOM" userId="8ab8ebcc-0ad5-45e3-a49b-586db4a145d5" providerId="ADAL" clId="{80BBF7BD-34A1-4E31-93A4-9BC28FACEEBC}" dt="2023-04-03T12:05:16.092" v="433" actId="255"/>
          <ac:spMkLst>
            <pc:docMk/>
            <pc:sldMk cId="2066612385" sldId="339"/>
            <ac:spMk id="737" creationId="{00000000-0000-0000-0000-000000000000}"/>
          </ac:spMkLst>
        </pc:spChg>
        <pc:graphicFrameChg chg="add mod modGraphic">
          <ac:chgData name="Suwarin PATTANACHUANCHOM" userId="8ab8ebcc-0ad5-45e3-a49b-586db4a145d5" providerId="ADAL" clId="{80BBF7BD-34A1-4E31-93A4-9BC28FACEEBC}" dt="2023-04-03T13:26:35.675" v="885" actId="14100"/>
          <ac:graphicFrameMkLst>
            <pc:docMk/>
            <pc:sldMk cId="2066612385" sldId="339"/>
            <ac:graphicFrameMk id="3" creationId="{91841EB0-F34D-204F-3B4F-76E9083E859A}"/>
          </ac:graphicFrameMkLst>
        </pc:graphicFrameChg>
        <pc:picChg chg="mod">
          <ac:chgData name="Suwarin PATTANACHUANCHOM" userId="8ab8ebcc-0ad5-45e3-a49b-586db4a145d5" providerId="ADAL" clId="{80BBF7BD-34A1-4E31-93A4-9BC28FACEEBC}" dt="2023-04-03T13:26:19.246" v="884" actId="1076"/>
          <ac:picMkLst>
            <pc:docMk/>
            <pc:sldMk cId="2066612385" sldId="339"/>
            <ac:picMk id="5" creationId="{A79636FB-5285-3EBD-7CAA-A6D69E43C12A}"/>
          </ac:picMkLst>
        </pc:picChg>
      </pc:sldChg>
      <pc:sldChg chg="addSp delSp modSp mod modTransition">
        <pc:chgData name="Suwarin PATTANACHUANCHOM" userId="8ab8ebcc-0ad5-45e3-a49b-586db4a145d5" providerId="ADAL" clId="{80BBF7BD-34A1-4E31-93A4-9BC28FACEEBC}" dt="2023-04-03T12:50:42.257" v="802" actId="20577"/>
        <pc:sldMkLst>
          <pc:docMk/>
          <pc:sldMk cId="3845440235" sldId="344"/>
        </pc:sldMkLst>
        <pc:spChg chg="del">
          <ac:chgData name="Suwarin PATTANACHUANCHOM" userId="8ab8ebcc-0ad5-45e3-a49b-586db4a145d5" providerId="ADAL" clId="{80BBF7BD-34A1-4E31-93A4-9BC28FACEEBC}" dt="2023-04-03T12:16:49.896" v="470" actId="478"/>
          <ac:spMkLst>
            <pc:docMk/>
            <pc:sldMk cId="3845440235" sldId="344"/>
            <ac:spMk id="2" creationId="{7605A128-5047-0802-AEB6-5383D3E4883B}"/>
          </ac:spMkLst>
        </pc:spChg>
        <pc:spChg chg="add mod">
          <ac:chgData name="Suwarin PATTANACHUANCHOM" userId="8ab8ebcc-0ad5-45e3-a49b-586db4a145d5" providerId="ADAL" clId="{80BBF7BD-34A1-4E31-93A4-9BC28FACEEBC}" dt="2023-04-03T12:50:42.257" v="802" actId="20577"/>
          <ac:spMkLst>
            <pc:docMk/>
            <pc:sldMk cId="3845440235" sldId="344"/>
            <ac:spMk id="4" creationId="{B8150D27-D03F-23B2-CB07-932FB125CC72}"/>
          </ac:spMkLst>
        </pc:spChg>
      </pc:sldChg>
      <pc:sldChg chg="addSp delSp modSp mod">
        <pc:chgData name="Suwarin PATTANACHUANCHOM" userId="8ab8ebcc-0ad5-45e3-a49b-586db4a145d5" providerId="ADAL" clId="{80BBF7BD-34A1-4E31-93A4-9BC28FACEEBC}" dt="2023-04-03T12:17:53.692" v="483" actId="20577"/>
        <pc:sldMkLst>
          <pc:docMk/>
          <pc:sldMk cId="1521708914" sldId="345"/>
        </pc:sldMkLst>
        <pc:spChg chg="add mod">
          <ac:chgData name="Suwarin PATTANACHUANCHOM" userId="8ab8ebcc-0ad5-45e3-a49b-586db4a145d5" providerId="ADAL" clId="{80BBF7BD-34A1-4E31-93A4-9BC28FACEEBC}" dt="2023-04-03T12:17:53.692" v="483" actId="20577"/>
          <ac:spMkLst>
            <pc:docMk/>
            <pc:sldMk cId="1521708914" sldId="345"/>
            <ac:spMk id="3" creationId="{149986D8-1AC4-FCD1-540B-088FBCA7FB12}"/>
          </ac:spMkLst>
        </pc:spChg>
        <pc:spChg chg="del">
          <ac:chgData name="Suwarin PATTANACHUANCHOM" userId="8ab8ebcc-0ad5-45e3-a49b-586db4a145d5" providerId="ADAL" clId="{80BBF7BD-34A1-4E31-93A4-9BC28FACEEBC}" dt="2023-04-03T12:15:29.080" v="455" actId="478"/>
          <ac:spMkLst>
            <pc:docMk/>
            <pc:sldMk cId="1521708914" sldId="345"/>
            <ac:spMk id="8" creationId="{8E0640AC-0017-DA3B-847D-B6EF1CBBD240}"/>
          </ac:spMkLst>
        </pc:spChg>
      </pc:sldChg>
      <pc:sldChg chg="delSp mod modShow">
        <pc:chgData name="Suwarin PATTANACHUANCHOM" userId="8ab8ebcc-0ad5-45e3-a49b-586db4a145d5" providerId="ADAL" clId="{80BBF7BD-34A1-4E31-93A4-9BC28FACEEBC}" dt="2023-04-03T12:15:46.105" v="458" actId="478"/>
        <pc:sldMkLst>
          <pc:docMk/>
          <pc:sldMk cId="2966265778" sldId="346"/>
        </pc:sldMkLst>
        <pc:spChg chg="del">
          <ac:chgData name="Suwarin PATTANACHUANCHOM" userId="8ab8ebcc-0ad5-45e3-a49b-586db4a145d5" providerId="ADAL" clId="{80BBF7BD-34A1-4E31-93A4-9BC28FACEEBC}" dt="2023-04-03T12:15:46.105" v="458" actId="478"/>
          <ac:spMkLst>
            <pc:docMk/>
            <pc:sldMk cId="2966265778" sldId="346"/>
            <ac:spMk id="2" creationId="{AD720627-9275-A437-19C2-0D57696A1D25}"/>
          </ac:spMkLst>
        </pc:spChg>
      </pc:sldChg>
      <pc:sldChg chg="addSp delSp modSp mod modShow modNotesTx">
        <pc:chgData name="Suwarin PATTANACHUANCHOM" userId="8ab8ebcc-0ad5-45e3-a49b-586db4a145d5" providerId="ADAL" clId="{80BBF7BD-34A1-4E31-93A4-9BC28FACEEBC}" dt="2023-04-03T12:18:03.148" v="485" actId="478"/>
        <pc:sldMkLst>
          <pc:docMk/>
          <pc:sldMk cId="3316792911" sldId="347"/>
        </pc:sldMkLst>
        <pc:spChg chg="del">
          <ac:chgData name="Suwarin PATTANACHUANCHOM" userId="8ab8ebcc-0ad5-45e3-a49b-586db4a145d5" providerId="ADAL" clId="{80BBF7BD-34A1-4E31-93A4-9BC28FACEEBC}" dt="2023-04-03T12:15:32.472" v="456" actId="478"/>
          <ac:spMkLst>
            <pc:docMk/>
            <pc:sldMk cId="3316792911" sldId="347"/>
            <ac:spMk id="2" creationId="{ECAC71EC-05BE-C848-2F5E-4C2E4C8B6653}"/>
          </ac:spMkLst>
        </pc:spChg>
        <pc:spChg chg="add del mod">
          <ac:chgData name="Suwarin PATTANACHUANCHOM" userId="8ab8ebcc-0ad5-45e3-a49b-586db4a145d5" providerId="ADAL" clId="{80BBF7BD-34A1-4E31-93A4-9BC28FACEEBC}" dt="2023-04-03T12:18:03.148" v="485" actId="478"/>
          <ac:spMkLst>
            <pc:docMk/>
            <pc:sldMk cId="3316792911" sldId="347"/>
            <ac:spMk id="3" creationId="{DDD82B85-CDEC-724D-8E49-5EA81F91278F}"/>
          </ac:spMkLst>
        </pc:spChg>
      </pc:sldChg>
      <pc:sldChg chg="addSp delSp modSp mod modTransition">
        <pc:chgData name="Suwarin PATTANACHUANCHOM" userId="8ab8ebcc-0ad5-45e3-a49b-586db4a145d5" providerId="ADAL" clId="{80BBF7BD-34A1-4E31-93A4-9BC28FACEEBC}" dt="2023-04-03T13:27:37.050" v="887"/>
        <pc:sldMkLst>
          <pc:docMk/>
          <pc:sldMk cId="1744339796" sldId="348"/>
        </pc:sldMkLst>
        <pc:spChg chg="del">
          <ac:chgData name="Suwarin PATTANACHUANCHOM" userId="8ab8ebcc-0ad5-45e3-a49b-586db4a145d5" providerId="ADAL" clId="{80BBF7BD-34A1-4E31-93A4-9BC28FACEEBC}" dt="2023-04-03T12:15:44.219" v="457" actId="478"/>
          <ac:spMkLst>
            <pc:docMk/>
            <pc:sldMk cId="1744339796" sldId="348"/>
            <ac:spMk id="2" creationId="{997EE96C-668B-3A14-4E76-C5EED7CFF28E}"/>
          </ac:spMkLst>
        </pc:spChg>
        <pc:spChg chg="add mod">
          <ac:chgData name="Suwarin PATTANACHUANCHOM" userId="8ab8ebcc-0ad5-45e3-a49b-586db4a145d5" providerId="ADAL" clId="{80BBF7BD-34A1-4E31-93A4-9BC28FACEEBC}" dt="2023-04-03T12:18:06.414" v="487" actId="20577"/>
          <ac:spMkLst>
            <pc:docMk/>
            <pc:sldMk cId="1744339796" sldId="348"/>
            <ac:spMk id="5" creationId="{ACE49E37-BA50-B777-0031-B2463A2DCF61}"/>
          </ac:spMkLst>
        </pc:spChg>
      </pc:sldChg>
      <pc:sldChg chg="addSp delSp modSp mod modTransition">
        <pc:chgData name="Suwarin PATTANACHUANCHOM" userId="8ab8ebcc-0ad5-45e3-a49b-586db4a145d5" providerId="ADAL" clId="{80BBF7BD-34A1-4E31-93A4-9BC28FACEEBC}" dt="2023-04-03T12:34:40.851" v="648"/>
        <pc:sldMkLst>
          <pc:docMk/>
          <pc:sldMk cId="1004822269" sldId="349"/>
        </pc:sldMkLst>
        <pc:spChg chg="del">
          <ac:chgData name="Suwarin PATTANACHUANCHOM" userId="8ab8ebcc-0ad5-45e3-a49b-586db4a145d5" providerId="ADAL" clId="{80BBF7BD-34A1-4E31-93A4-9BC28FACEEBC}" dt="2023-04-03T12:15:51.145" v="459" actId="478"/>
          <ac:spMkLst>
            <pc:docMk/>
            <pc:sldMk cId="1004822269" sldId="349"/>
            <ac:spMk id="2" creationId="{7605A128-5047-0802-AEB6-5383D3E4883B}"/>
          </ac:spMkLst>
        </pc:spChg>
        <pc:spChg chg="mod">
          <ac:chgData name="Suwarin PATTANACHUANCHOM" userId="8ab8ebcc-0ad5-45e3-a49b-586db4a145d5" providerId="ADAL" clId="{80BBF7BD-34A1-4E31-93A4-9BC28FACEEBC}" dt="2023-04-03T12:09:05.334" v="440" actId="1076"/>
          <ac:spMkLst>
            <pc:docMk/>
            <pc:sldMk cId="1004822269" sldId="349"/>
            <ac:spMk id="3" creationId="{DCB0BE6A-E853-5E1C-2A7D-9F1D11873E61}"/>
          </ac:spMkLst>
        </pc:spChg>
        <pc:spChg chg="add mod">
          <ac:chgData name="Suwarin PATTANACHUANCHOM" userId="8ab8ebcc-0ad5-45e3-a49b-586db4a145d5" providerId="ADAL" clId="{80BBF7BD-34A1-4E31-93A4-9BC28FACEEBC}" dt="2023-04-03T12:18:11.084" v="489" actId="20577"/>
          <ac:spMkLst>
            <pc:docMk/>
            <pc:sldMk cId="1004822269" sldId="349"/>
            <ac:spMk id="5" creationId="{117E70D8-592C-7FF7-0698-0763556B7A1E}"/>
          </ac:spMkLst>
        </pc:spChg>
        <pc:spChg chg="mod">
          <ac:chgData name="Suwarin PATTANACHUANCHOM" userId="8ab8ebcc-0ad5-45e3-a49b-586db4a145d5" providerId="ADAL" clId="{80BBF7BD-34A1-4E31-93A4-9BC28FACEEBC}" dt="2023-04-03T10:37:56.814" v="85" actId="20577"/>
          <ac:spMkLst>
            <pc:docMk/>
            <pc:sldMk cId="1004822269" sldId="349"/>
            <ac:spMk id="579" creationId="{00000000-0000-0000-0000-000000000000}"/>
          </ac:spMkLst>
        </pc:spChg>
      </pc:sldChg>
      <pc:sldChg chg="addSp delSp modSp mod">
        <pc:chgData name="Suwarin PATTANACHUANCHOM" userId="8ab8ebcc-0ad5-45e3-a49b-586db4a145d5" providerId="ADAL" clId="{80BBF7BD-34A1-4E31-93A4-9BC28FACEEBC}" dt="2023-04-03T12:22:21.303" v="569" actId="478"/>
        <pc:sldMkLst>
          <pc:docMk/>
          <pc:sldMk cId="1880573087" sldId="350"/>
        </pc:sldMkLst>
        <pc:spChg chg="add mod">
          <ac:chgData name="Suwarin PATTANACHUANCHOM" userId="8ab8ebcc-0ad5-45e3-a49b-586db4a145d5" providerId="ADAL" clId="{80BBF7BD-34A1-4E31-93A4-9BC28FACEEBC}" dt="2023-04-03T12:22:12.648" v="564" actId="20577"/>
          <ac:spMkLst>
            <pc:docMk/>
            <pc:sldMk cId="1880573087" sldId="350"/>
            <ac:spMk id="3" creationId="{BF6D4698-B74A-98E1-F703-5C1A146103C4}"/>
          </ac:spMkLst>
        </pc:spChg>
        <pc:spChg chg="add del mod">
          <ac:chgData name="Suwarin PATTANACHUANCHOM" userId="8ab8ebcc-0ad5-45e3-a49b-586db4a145d5" providerId="ADAL" clId="{80BBF7BD-34A1-4E31-93A4-9BC28FACEEBC}" dt="2023-04-03T12:22:21.303" v="569" actId="478"/>
          <ac:spMkLst>
            <pc:docMk/>
            <pc:sldMk cId="1880573087" sldId="350"/>
            <ac:spMk id="4" creationId="{87DDCE4F-6502-D358-8959-705C66D8B700}"/>
          </ac:spMkLst>
        </pc:spChg>
      </pc:sldChg>
      <pc:sldChg chg="addSp delSp modSp mod modShow">
        <pc:chgData name="Suwarin PATTANACHUANCHOM" userId="8ab8ebcc-0ad5-45e3-a49b-586db4a145d5" providerId="ADAL" clId="{80BBF7BD-34A1-4E31-93A4-9BC28FACEEBC}" dt="2023-04-03T12:45:58.332" v="759" actId="729"/>
        <pc:sldMkLst>
          <pc:docMk/>
          <pc:sldMk cId="511645483" sldId="351"/>
        </pc:sldMkLst>
        <pc:spChg chg="add mod">
          <ac:chgData name="Suwarin PATTANACHUANCHOM" userId="8ab8ebcc-0ad5-45e3-a49b-586db4a145d5" providerId="ADAL" clId="{80BBF7BD-34A1-4E31-93A4-9BC28FACEEBC}" dt="2023-04-03T12:22:29.958" v="572" actId="20577"/>
          <ac:spMkLst>
            <pc:docMk/>
            <pc:sldMk cId="511645483" sldId="351"/>
            <ac:spMk id="2" creationId="{0E42827C-0C5D-B7A3-21F6-7846DFBD9937}"/>
          </ac:spMkLst>
        </pc:spChg>
        <pc:spChg chg="del">
          <ac:chgData name="Suwarin PATTANACHUANCHOM" userId="8ab8ebcc-0ad5-45e3-a49b-586db4a145d5" providerId="ADAL" clId="{80BBF7BD-34A1-4E31-93A4-9BC28FACEEBC}" dt="2023-04-03T10:10:43.404" v="80" actId="478"/>
          <ac:spMkLst>
            <pc:docMk/>
            <pc:sldMk cId="511645483" sldId="351"/>
            <ac:spMk id="4" creationId="{DA954F70-19D4-0591-9FB1-B8813587ED2E}"/>
          </ac:spMkLst>
        </pc:spChg>
      </pc:sldChg>
      <pc:sldChg chg="addSp delSp modSp mod">
        <pc:chgData name="Suwarin PATTANACHUANCHOM" userId="8ab8ebcc-0ad5-45e3-a49b-586db4a145d5" providerId="ADAL" clId="{80BBF7BD-34A1-4E31-93A4-9BC28FACEEBC}" dt="2023-04-03T12:18:19.181" v="493" actId="20577"/>
        <pc:sldMkLst>
          <pc:docMk/>
          <pc:sldMk cId="1001923618" sldId="352"/>
        </pc:sldMkLst>
        <pc:spChg chg="del">
          <ac:chgData name="Suwarin PATTANACHUANCHOM" userId="8ab8ebcc-0ad5-45e3-a49b-586db4a145d5" providerId="ADAL" clId="{80BBF7BD-34A1-4E31-93A4-9BC28FACEEBC}" dt="2023-04-03T12:15:56.008" v="461" actId="478"/>
          <ac:spMkLst>
            <pc:docMk/>
            <pc:sldMk cId="1001923618" sldId="352"/>
            <ac:spMk id="2" creationId="{E5BC8C5E-E4E1-9869-6087-1406534857CA}"/>
          </ac:spMkLst>
        </pc:spChg>
        <pc:spChg chg="add mod">
          <ac:chgData name="Suwarin PATTANACHUANCHOM" userId="8ab8ebcc-0ad5-45e3-a49b-586db4a145d5" providerId="ADAL" clId="{80BBF7BD-34A1-4E31-93A4-9BC28FACEEBC}" dt="2023-04-03T12:18:19.181" v="493" actId="20577"/>
          <ac:spMkLst>
            <pc:docMk/>
            <pc:sldMk cId="1001923618" sldId="352"/>
            <ac:spMk id="3" creationId="{EECC6E9D-6A95-9531-1C95-7439DC1E5CC2}"/>
          </ac:spMkLst>
        </pc:spChg>
      </pc:sldChg>
      <pc:sldChg chg="addSp modSp mod modAnim">
        <pc:chgData name="Suwarin PATTANACHUANCHOM" userId="8ab8ebcc-0ad5-45e3-a49b-586db4a145d5" providerId="ADAL" clId="{80BBF7BD-34A1-4E31-93A4-9BC28FACEEBC}" dt="2023-04-03T13:12:51.345" v="846"/>
        <pc:sldMkLst>
          <pc:docMk/>
          <pc:sldMk cId="3789575083" sldId="353"/>
        </pc:sldMkLst>
        <pc:spChg chg="add mod">
          <ac:chgData name="Suwarin PATTANACHUANCHOM" userId="8ab8ebcc-0ad5-45e3-a49b-586db4a145d5" providerId="ADAL" clId="{80BBF7BD-34A1-4E31-93A4-9BC28FACEEBC}" dt="2023-04-03T12:21:15.469" v="551"/>
          <ac:spMkLst>
            <pc:docMk/>
            <pc:sldMk cId="3789575083" sldId="353"/>
            <ac:spMk id="3" creationId="{1AFE26A7-ADE7-E23A-A9C2-1B67F966A48E}"/>
          </ac:spMkLst>
        </pc:spChg>
        <pc:spChg chg="add mod">
          <ac:chgData name="Suwarin PATTANACHUANCHOM" userId="8ab8ebcc-0ad5-45e3-a49b-586db4a145d5" providerId="ADAL" clId="{80BBF7BD-34A1-4E31-93A4-9BC28FACEEBC}" dt="2023-04-03T12:21:50.775" v="554" actId="20577"/>
          <ac:spMkLst>
            <pc:docMk/>
            <pc:sldMk cId="3789575083" sldId="353"/>
            <ac:spMk id="3" creationId="{579CC0D8-1644-EB73-95BC-9BB5E5D1E580}"/>
          </ac:spMkLst>
        </pc:spChg>
      </pc:sldChg>
      <pc:sldChg chg="addSp delSp modSp mod">
        <pc:chgData name="Suwarin PATTANACHUANCHOM" userId="8ab8ebcc-0ad5-45e3-a49b-586db4a145d5" providerId="ADAL" clId="{80BBF7BD-34A1-4E31-93A4-9BC28FACEEBC}" dt="2023-04-03T12:18:25.147" v="497" actId="20577"/>
        <pc:sldMkLst>
          <pc:docMk/>
          <pc:sldMk cId="2204241568" sldId="354"/>
        </pc:sldMkLst>
        <pc:spChg chg="del">
          <ac:chgData name="Suwarin PATTANACHUANCHOM" userId="8ab8ebcc-0ad5-45e3-a49b-586db4a145d5" providerId="ADAL" clId="{80BBF7BD-34A1-4E31-93A4-9BC28FACEEBC}" dt="2023-04-03T12:15:59.352" v="462" actId="478"/>
          <ac:spMkLst>
            <pc:docMk/>
            <pc:sldMk cId="2204241568" sldId="354"/>
            <ac:spMk id="2" creationId="{E5BC8C5E-E4E1-9869-6087-1406534857CA}"/>
          </ac:spMkLst>
        </pc:spChg>
        <pc:spChg chg="add mod">
          <ac:chgData name="Suwarin PATTANACHUANCHOM" userId="8ab8ebcc-0ad5-45e3-a49b-586db4a145d5" providerId="ADAL" clId="{80BBF7BD-34A1-4E31-93A4-9BC28FACEEBC}" dt="2023-04-03T12:18:25.147" v="497" actId="20577"/>
          <ac:spMkLst>
            <pc:docMk/>
            <pc:sldMk cId="2204241568" sldId="354"/>
            <ac:spMk id="3" creationId="{F9005179-3600-5DE5-2678-7B655E69B2E4}"/>
          </ac:spMkLst>
        </pc:spChg>
      </pc:sldChg>
      <pc:sldChg chg="addSp delSp modSp mod">
        <pc:chgData name="Suwarin PATTANACHUANCHOM" userId="8ab8ebcc-0ad5-45e3-a49b-586db4a145d5" providerId="ADAL" clId="{80BBF7BD-34A1-4E31-93A4-9BC28FACEEBC}" dt="2023-04-03T12:18:31.710" v="499" actId="20577"/>
        <pc:sldMkLst>
          <pc:docMk/>
          <pc:sldMk cId="3404151616" sldId="357"/>
        </pc:sldMkLst>
        <pc:spChg chg="del">
          <ac:chgData name="Suwarin PATTANACHUANCHOM" userId="8ab8ebcc-0ad5-45e3-a49b-586db4a145d5" providerId="ADAL" clId="{80BBF7BD-34A1-4E31-93A4-9BC28FACEEBC}" dt="2023-04-03T12:16:04.920" v="463" actId="478"/>
          <ac:spMkLst>
            <pc:docMk/>
            <pc:sldMk cId="3404151616" sldId="357"/>
            <ac:spMk id="2" creationId="{E5BC8C5E-E4E1-9869-6087-1406534857CA}"/>
          </ac:spMkLst>
        </pc:spChg>
        <pc:spChg chg="add mod">
          <ac:chgData name="Suwarin PATTANACHUANCHOM" userId="8ab8ebcc-0ad5-45e3-a49b-586db4a145d5" providerId="ADAL" clId="{80BBF7BD-34A1-4E31-93A4-9BC28FACEEBC}" dt="2023-04-03T12:18:31.710" v="499" actId="20577"/>
          <ac:spMkLst>
            <pc:docMk/>
            <pc:sldMk cId="3404151616" sldId="357"/>
            <ac:spMk id="3" creationId="{4F49CCF4-4B50-6486-B90D-6EDCD4FF88D6}"/>
          </ac:spMkLst>
        </pc:spChg>
      </pc:sldChg>
      <pc:sldChg chg="addSp delSp modSp mod modTransition">
        <pc:chgData name="Suwarin PATTANACHUANCHOM" userId="8ab8ebcc-0ad5-45e3-a49b-586db4a145d5" providerId="ADAL" clId="{80BBF7BD-34A1-4E31-93A4-9BC28FACEEBC}" dt="2023-04-03T12:34:44.577" v="649"/>
        <pc:sldMkLst>
          <pc:docMk/>
          <pc:sldMk cId="155958391" sldId="359"/>
        </pc:sldMkLst>
        <pc:spChg chg="del">
          <ac:chgData name="Suwarin PATTANACHUANCHOM" userId="8ab8ebcc-0ad5-45e3-a49b-586db4a145d5" providerId="ADAL" clId="{80BBF7BD-34A1-4E31-93A4-9BC28FACEEBC}" dt="2023-04-03T12:16:12.507" v="464" actId="478"/>
          <ac:spMkLst>
            <pc:docMk/>
            <pc:sldMk cId="155958391" sldId="359"/>
            <ac:spMk id="2" creationId="{7605A128-5047-0802-AEB6-5383D3E4883B}"/>
          </ac:spMkLst>
        </pc:spChg>
        <pc:spChg chg="add mod">
          <ac:chgData name="Suwarin PATTANACHUANCHOM" userId="8ab8ebcc-0ad5-45e3-a49b-586db4a145d5" providerId="ADAL" clId="{80BBF7BD-34A1-4E31-93A4-9BC28FACEEBC}" dt="2023-04-03T12:18:38.680" v="503" actId="20577"/>
          <ac:spMkLst>
            <pc:docMk/>
            <pc:sldMk cId="155958391" sldId="359"/>
            <ac:spMk id="5" creationId="{B8944004-A5FE-95F8-EC4F-9EDFDBD84434}"/>
          </ac:spMkLst>
        </pc:spChg>
      </pc:sldChg>
      <pc:sldChg chg="addSp delSp modSp mod modNotesTx">
        <pc:chgData name="Suwarin PATTANACHUANCHOM" userId="8ab8ebcc-0ad5-45e3-a49b-586db4a145d5" providerId="ADAL" clId="{80BBF7BD-34A1-4E31-93A4-9BC28FACEEBC}" dt="2023-04-03T12:18:43.592" v="506" actId="20577"/>
        <pc:sldMkLst>
          <pc:docMk/>
          <pc:sldMk cId="509895643" sldId="360"/>
        </pc:sldMkLst>
        <pc:spChg chg="del">
          <ac:chgData name="Suwarin PATTANACHUANCHOM" userId="8ab8ebcc-0ad5-45e3-a49b-586db4a145d5" providerId="ADAL" clId="{80BBF7BD-34A1-4E31-93A4-9BC28FACEEBC}" dt="2023-04-03T12:16:24.028" v="465" actId="478"/>
          <ac:spMkLst>
            <pc:docMk/>
            <pc:sldMk cId="509895643" sldId="360"/>
            <ac:spMk id="2" creationId="{AD720627-9275-A437-19C2-0D57696A1D25}"/>
          </ac:spMkLst>
        </pc:spChg>
        <pc:spChg chg="add mod">
          <ac:chgData name="Suwarin PATTANACHUANCHOM" userId="8ab8ebcc-0ad5-45e3-a49b-586db4a145d5" providerId="ADAL" clId="{80BBF7BD-34A1-4E31-93A4-9BC28FACEEBC}" dt="2023-04-03T12:18:43.592" v="506" actId="20577"/>
          <ac:spMkLst>
            <pc:docMk/>
            <pc:sldMk cId="509895643" sldId="360"/>
            <ac:spMk id="4" creationId="{2074EB9B-D372-616E-9419-C90E42507696}"/>
          </ac:spMkLst>
        </pc:spChg>
      </pc:sldChg>
      <pc:sldChg chg="addSp delSp modSp mod modNotesTx">
        <pc:chgData name="Suwarin PATTANACHUANCHOM" userId="8ab8ebcc-0ad5-45e3-a49b-586db4a145d5" providerId="ADAL" clId="{80BBF7BD-34A1-4E31-93A4-9BC28FACEEBC}" dt="2023-04-03T12:18:47.608" v="509" actId="20577"/>
        <pc:sldMkLst>
          <pc:docMk/>
          <pc:sldMk cId="1799655477" sldId="361"/>
        </pc:sldMkLst>
        <pc:spChg chg="del">
          <ac:chgData name="Suwarin PATTANACHUANCHOM" userId="8ab8ebcc-0ad5-45e3-a49b-586db4a145d5" providerId="ADAL" clId="{80BBF7BD-34A1-4E31-93A4-9BC28FACEEBC}" dt="2023-04-03T12:16:26.232" v="466" actId="478"/>
          <ac:spMkLst>
            <pc:docMk/>
            <pc:sldMk cId="1799655477" sldId="361"/>
            <ac:spMk id="2" creationId="{AD720627-9275-A437-19C2-0D57696A1D25}"/>
          </ac:spMkLst>
        </pc:spChg>
        <pc:spChg chg="add mod">
          <ac:chgData name="Suwarin PATTANACHUANCHOM" userId="8ab8ebcc-0ad5-45e3-a49b-586db4a145d5" providerId="ADAL" clId="{80BBF7BD-34A1-4E31-93A4-9BC28FACEEBC}" dt="2023-04-03T12:18:47.608" v="509" actId="20577"/>
          <ac:spMkLst>
            <pc:docMk/>
            <pc:sldMk cId="1799655477" sldId="361"/>
            <ac:spMk id="4" creationId="{7514FB86-3866-00F5-B607-6AB731C0DAC7}"/>
          </ac:spMkLst>
        </pc:spChg>
      </pc:sldChg>
      <pc:sldChg chg="addSp delSp modSp mod modTransition">
        <pc:chgData name="Suwarin PATTANACHUANCHOM" userId="8ab8ebcc-0ad5-45e3-a49b-586db4a145d5" providerId="ADAL" clId="{80BBF7BD-34A1-4E31-93A4-9BC28FACEEBC}" dt="2023-04-03T12:34:47.587" v="650"/>
        <pc:sldMkLst>
          <pc:docMk/>
          <pc:sldMk cId="2266877195" sldId="362"/>
        </pc:sldMkLst>
        <pc:spChg chg="del">
          <ac:chgData name="Suwarin PATTANACHUANCHOM" userId="8ab8ebcc-0ad5-45e3-a49b-586db4a145d5" providerId="ADAL" clId="{80BBF7BD-34A1-4E31-93A4-9BC28FACEEBC}" dt="2023-04-03T12:16:30.024" v="467" actId="478"/>
          <ac:spMkLst>
            <pc:docMk/>
            <pc:sldMk cId="2266877195" sldId="362"/>
            <ac:spMk id="2" creationId="{7605A128-5047-0802-AEB6-5383D3E4883B}"/>
          </ac:spMkLst>
        </pc:spChg>
        <pc:spChg chg="add mod">
          <ac:chgData name="Suwarin PATTANACHUANCHOM" userId="8ab8ebcc-0ad5-45e3-a49b-586db4a145d5" providerId="ADAL" clId="{80BBF7BD-34A1-4E31-93A4-9BC28FACEEBC}" dt="2023-04-03T12:18:51.303" v="512" actId="20577"/>
          <ac:spMkLst>
            <pc:docMk/>
            <pc:sldMk cId="2266877195" sldId="362"/>
            <ac:spMk id="5" creationId="{3D5E7036-27F5-43E2-8579-FEFB279D4FAE}"/>
          </ac:spMkLst>
        </pc:spChg>
      </pc:sldChg>
      <pc:sldChg chg="modSp mod modAnim modShow modNotesTx">
        <pc:chgData name="Suwarin PATTANACHUANCHOM" userId="8ab8ebcc-0ad5-45e3-a49b-586db4a145d5" providerId="ADAL" clId="{80BBF7BD-34A1-4E31-93A4-9BC28FACEEBC}" dt="2023-04-03T13:12:05.277" v="834"/>
        <pc:sldMkLst>
          <pc:docMk/>
          <pc:sldMk cId="1878654593" sldId="363"/>
        </pc:sldMkLst>
        <pc:spChg chg="mod">
          <ac:chgData name="Suwarin PATTANACHUANCHOM" userId="8ab8ebcc-0ad5-45e3-a49b-586db4a145d5" providerId="ADAL" clId="{80BBF7BD-34A1-4E31-93A4-9BC28FACEEBC}" dt="2023-04-03T12:05:02.882" v="431" actId="255"/>
          <ac:spMkLst>
            <pc:docMk/>
            <pc:sldMk cId="1878654593" sldId="363"/>
            <ac:spMk id="737" creationId="{00000000-0000-0000-0000-000000000000}"/>
          </ac:spMkLst>
        </pc:spChg>
      </pc:sldChg>
      <pc:sldChg chg="modSp mod modAnim modShow modNotesTx">
        <pc:chgData name="Suwarin PATTANACHUANCHOM" userId="8ab8ebcc-0ad5-45e3-a49b-586db4a145d5" providerId="ADAL" clId="{80BBF7BD-34A1-4E31-93A4-9BC28FACEEBC}" dt="2023-04-03T13:12:12.443" v="836"/>
        <pc:sldMkLst>
          <pc:docMk/>
          <pc:sldMk cId="3538564720" sldId="364"/>
        </pc:sldMkLst>
        <pc:spChg chg="mod">
          <ac:chgData name="Suwarin PATTANACHUANCHOM" userId="8ab8ebcc-0ad5-45e3-a49b-586db4a145d5" providerId="ADAL" clId="{80BBF7BD-34A1-4E31-93A4-9BC28FACEEBC}" dt="2023-04-03T12:04:41.399" v="429" actId="404"/>
          <ac:spMkLst>
            <pc:docMk/>
            <pc:sldMk cId="3538564720" sldId="364"/>
            <ac:spMk id="737" creationId="{00000000-0000-0000-0000-000000000000}"/>
          </ac:spMkLst>
        </pc:spChg>
      </pc:sldChg>
      <pc:sldChg chg="addSp modSp mod modAnim modShow">
        <pc:chgData name="Suwarin PATTANACHUANCHOM" userId="8ab8ebcc-0ad5-45e3-a49b-586db4a145d5" providerId="ADAL" clId="{80BBF7BD-34A1-4E31-93A4-9BC28FACEEBC}" dt="2023-04-03T13:12:17.928" v="838"/>
        <pc:sldMkLst>
          <pc:docMk/>
          <pc:sldMk cId="872204790" sldId="365"/>
        </pc:sldMkLst>
        <pc:spChg chg="mod">
          <ac:chgData name="Suwarin PATTANACHUANCHOM" userId="8ab8ebcc-0ad5-45e3-a49b-586db4a145d5" providerId="ADAL" clId="{80BBF7BD-34A1-4E31-93A4-9BC28FACEEBC}" dt="2023-04-03T12:03:46.127" v="420" actId="255"/>
          <ac:spMkLst>
            <pc:docMk/>
            <pc:sldMk cId="872204790" sldId="365"/>
            <ac:spMk id="737" creationId="{00000000-0000-0000-0000-000000000000}"/>
          </ac:spMkLst>
        </pc:spChg>
        <pc:picChg chg="add mod">
          <ac:chgData name="Suwarin PATTANACHUANCHOM" userId="8ab8ebcc-0ad5-45e3-a49b-586db4a145d5" providerId="ADAL" clId="{80BBF7BD-34A1-4E31-93A4-9BC28FACEEBC}" dt="2023-04-03T08:39:41.484" v="42" actId="1076"/>
          <ac:picMkLst>
            <pc:docMk/>
            <pc:sldMk cId="872204790" sldId="365"/>
            <ac:picMk id="3" creationId="{8689398C-FD6D-7598-BBDC-A2F97AD9CA7C}"/>
          </ac:picMkLst>
        </pc:picChg>
      </pc:sldChg>
      <pc:sldChg chg="addSp delSp modSp mod modAnim">
        <pc:chgData name="Suwarin PATTANACHUANCHOM" userId="8ab8ebcc-0ad5-45e3-a49b-586db4a145d5" providerId="ADAL" clId="{80BBF7BD-34A1-4E31-93A4-9BC28FACEEBC}" dt="2023-04-03T13:12:21.374" v="839"/>
        <pc:sldMkLst>
          <pc:docMk/>
          <pc:sldMk cId="2060257779" sldId="366"/>
        </pc:sldMkLst>
        <pc:spChg chg="add mod">
          <ac:chgData name="Suwarin PATTANACHUANCHOM" userId="8ab8ebcc-0ad5-45e3-a49b-586db4a145d5" providerId="ADAL" clId="{80BBF7BD-34A1-4E31-93A4-9BC28FACEEBC}" dt="2023-04-03T12:19:08.456" v="521" actId="20577"/>
          <ac:spMkLst>
            <pc:docMk/>
            <pc:sldMk cId="2060257779" sldId="366"/>
            <ac:spMk id="3" creationId="{B5813503-F5D2-89CB-7EE5-FB3E7688E3AF}"/>
          </ac:spMkLst>
        </pc:spChg>
        <pc:spChg chg="mod">
          <ac:chgData name="Suwarin PATTANACHUANCHOM" userId="8ab8ebcc-0ad5-45e3-a49b-586db4a145d5" providerId="ADAL" clId="{80BBF7BD-34A1-4E31-93A4-9BC28FACEEBC}" dt="2023-04-03T12:02:56.291" v="418" actId="255"/>
          <ac:spMkLst>
            <pc:docMk/>
            <pc:sldMk cId="2060257779" sldId="366"/>
            <ac:spMk id="737" creationId="{00000000-0000-0000-0000-000000000000}"/>
          </ac:spMkLst>
        </pc:spChg>
        <pc:picChg chg="add del mod">
          <ac:chgData name="Suwarin PATTANACHUANCHOM" userId="8ab8ebcc-0ad5-45e3-a49b-586db4a145d5" providerId="ADAL" clId="{80BBF7BD-34A1-4E31-93A4-9BC28FACEEBC}" dt="2023-04-03T08:54:25.064" v="64" actId="478"/>
          <ac:picMkLst>
            <pc:docMk/>
            <pc:sldMk cId="2060257779" sldId="366"/>
            <ac:picMk id="3" creationId="{05A245CC-54D2-0E25-5862-ADD1FA391591}"/>
          </ac:picMkLst>
        </pc:picChg>
        <pc:picChg chg="add del mod">
          <ac:chgData name="Suwarin PATTANACHUANCHOM" userId="8ab8ebcc-0ad5-45e3-a49b-586db4a145d5" providerId="ADAL" clId="{80BBF7BD-34A1-4E31-93A4-9BC28FACEEBC}" dt="2023-04-03T08:53:26.136" v="57" actId="478"/>
          <ac:picMkLst>
            <pc:docMk/>
            <pc:sldMk cId="2060257779" sldId="366"/>
            <ac:picMk id="5" creationId="{E7B541A0-9FD0-3B32-88DE-140723D5F600}"/>
          </ac:picMkLst>
        </pc:picChg>
        <pc:picChg chg="add mod">
          <ac:chgData name="Suwarin PATTANACHUANCHOM" userId="8ab8ebcc-0ad5-45e3-a49b-586db4a145d5" providerId="ADAL" clId="{80BBF7BD-34A1-4E31-93A4-9BC28FACEEBC}" dt="2023-04-03T08:54:29.430" v="66" actId="1076"/>
          <ac:picMkLst>
            <pc:docMk/>
            <pc:sldMk cId="2060257779" sldId="366"/>
            <ac:picMk id="7" creationId="{1A52D3EB-B899-25BF-5FFC-2A5EC621AC25}"/>
          </ac:picMkLst>
        </pc:picChg>
      </pc:sldChg>
      <pc:sldChg chg="addSp delSp modSp mod">
        <pc:chgData name="Suwarin PATTANACHUANCHOM" userId="8ab8ebcc-0ad5-45e3-a49b-586db4a145d5" providerId="ADAL" clId="{80BBF7BD-34A1-4E31-93A4-9BC28FACEEBC}" dt="2023-04-03T08:53:38.708" v="62" actId="1076"/>
        <pc:sldMkLst>
          <pc:docMk/>
          <pc:sldMk cId="1593135311" sldId="367"/>
        </pc:sldMkLst>
        <pc:picChg chg="add del mod">
          <ac:chgData name="Suwarin PATTANACHUANCHOM" userId="8ab8ebcc-0ad5-45e3-a49b-586db4a145d5" providerId="ADAL" clId="{80BBF7BD-34A1-4E31-93A4-9BC28FACEEBC}" dt="2023-04-03T08:28:33.984" v="10" actId="478"/>
          <ac:picMkLst>
            <pc:docMk/>
            <pc:sldMk cId="1593135311" sldId="367"/>
            <ac:picMk id="3" creationId="{82489B8D-9865-7424-7A3A-C062CF26C901}"/>
          </ac:picMkLst>
        </pc:picChg>
        <pc:picChg chg="add mod">
          <ac:chgData name="Suwarin PATTANACHUANCHOM" userId="8ab8ebcc-0ad5-45e3-a49b-586db4a145d5" providerId="ADAL" clId="{80BBF7BD-34A1-4E31-93A4-9BC28FACEEBC}" dt="2023-04-03T08:53:38.708" v="62" actId="1076"/>
          <ac:picMkLst>
            <pc:docMk/>
            <pc:sldMk cId="1593135311" sldId="367"/>
            <ac:picMk id="5" creationId="{B8C6B920-0A91-1EBD-882F-4D7268311634}"/>
          </ac:picMkLst>
        </pc:picChg>
        <pc:picChg chg="add del mod">
          <ac:chgData name="Suwarin PATTANACHUANCHOM" userId="8ab8ebcc-0ad5-45e3-a49b-586db4a145d5" providerId="ADAL" clId="{80BBF7BD-34A1-4E31-93A4-9BC28FACEEBC}" dt="2023-04-03T08:35:20.258" v="25" actId="478"/>
          <ac:picMkLst>
            <pc:docMk/>
            <pc:sldMk cId="1593135311" sldId="367"/>
            <ac:picMk id="7" creationId="{5951906B-7DF6-88CE-B55C-CF21AE0783E8}"/>
          </ac:picMkLst>
        </pc:picChg>
        <pc:picChg chg="add mod">
          <ac:chgData name="Suwarin PATTANACHUANCHOM" userId="8ab8ebcc-0ad5-45e3-a49b-586db4a145d5" providerId="ADAL" clId="{80BBF7BD-34A1-4E31-93A4-9BC28FACEEBC}" dt="2023-04-03T08:53:36.328" v="61" actId="1076"/>
          <ac:picMkLst>
            <pc:docMk/>
            <pc:sldMk cId="1593135311" sldId="367"/>
            <ac:picMk id="10" creationId="{65CF1D31-D00A-1CEE-08BC-C533156ACD3A}"/>
          </ac:picMkLst>
        </pc:picChg>
      </pc:sldChg>
      <pc:sldChg chg="addSp delSp modSp mod">
        <pc:chgData name="Suwarin PATTANACHUANCHOM" userId="8ab8ebcc-0ad5-45e3-a49b-586db4a145d5" providerId="ADAL" clId="{80BBF7BD-34A1-4E31-93A4-9BC28FACEEBC}" dt="2023-04-03T08:44:43.148" v="44" actId="1076"/>
        <pc:sldMkLst>
          <pc:docMk/>
          <pc:sldMk cId="1849120416" sldId="368"/>
        </pc:sldMkLst>
        <pc:picChg chg="add mod">
          <ac:chgData name="Suwarin PATTANACHUANCHOM" userId="8ab8ebcc-0ad5-45e3-a49b-586db4a145d5" providerId="ADAL" clId="{80BBF7BD-34A1-4E31-93A4-9BC28FACEEBC}" dt="2023-04-03T08:44:43.148" v="44" actId="1076"/>
          <ac:picMkLst>
            <pc:docMk/>
            <pc:sldMk cId="1849120416" sldId="368"/>
            <ac:picMk id="3" creationId="{4ED13EA0-C10C-3B71-A1E3-8D6A48964121}"/>
          </ac:picMkLst>
        </pc:picChg>
        <pc:picChg chg="add del mod">
          <ac:chgData name="Suwarin PATTANACHUANCHOM" userId="8ab8ebcc-0ad5-45e3-a49b-586db4a145d5" providerId="ADAL" clId="{80BBF7BD-34A1-4E31-93A4-9BC28FACEEBC}" dt="2023-04-03T08:44:41.737" v="43" actId="21"/>
          <ac:picMkLst>
            <pc:docMk/>
            <pc:sldMk cId="1849120416" sldId="368"/>
            <ac:picMk id="5" creationId="{6357C553-C24F-4154-1F52-BE97CBAF728D}"/>
          </ac:picMkLst>
        </pc:picChg>
      </pc:sldChg>
      <pc:sldChg chg="addSp modSp mod">
        <pc:chgData name="Suwarin PATTANACHUANCHOM" userId="8ab8ebcc-0ad5-45e3-a49b-586db4a145d5" providerId="ADAL" clId="{80BBF7BD-34A1-4E31-93A4-9BC28FACEEBC}" dt="2023-04-03T08:36:32.618" v="39" actId="1076"/>
        <pc:sldMkLst>
          <pc:docMk/>
          <pc:sldMk cId="4161555786" sldId="369"/>
        </pc:sldMkLst>
        <pc:picChg chg="add mod">
          <ac:chgData name="Suwarin PATTANACHUANCHOM" userId="8ab8ebcc-0ad5-45e3-a49b-586db4a145d5" providerId="ADAL" clId="{80BBF7BD-34A1-4E31-93A4-9BC28FACEEBC}" dt="2023-04-03T08:36:32.618" v="39" actId="1076"/>
          <ac:picMkLst>
            <pc:docMk/>
            <pc:sldMk cId="4161555786" sldId="369"/>
            <ac:picMk id="3" creationId="{409D9DE9-0A07-E936-13C2-5E5950B8C3DC}"/>
          </ac:picMkLst>
        </pc:picChg>
      </pc:sldChg>
      <pc:sldChg chg="addSp modSp mod modAnim">
        <pc:chgData name="Suwarin PATTANACHUANCHOM" userId="8ab8ebcc-0ad5-45e3-a49b-586db4a145d5" providerId="ADAL" clId="{80BBF7BD-34A1-4E31-93A4-9BC28FACEEBC}" dt="2023-04-03T13:12:26.916" v="841"/>
        <pc:sldMkLst>
          <pc:docMk/>
          <pc:sldMk cId="2470426483" sldId="370"/>
        </pc:sldMkLst>
        <pc:spChg chg="add mod">
          <ac:chgData name="Suwarin PATTANACHUANCHOM" userId="8ab8ebcc-0ad5-45e3-a49b-586db4a145d5" providerId="ADAL" clId="{80BBF7BD-34A1-4E31-93A4-9BC28FACEEBC}" dt="2023-04-03T12:19:17.864" v="527" actId="20577"/>
          <ac:spMkLst>
            <pc:docMk/>
            <pc:sldMk cId="2470426483" sldId="370"/>
            <ac:spMk id="2" creationId="{FF753F9C-6F96-902E-B106-025EE9A980A4}"/>
          </ac:spMkLst>
        </pc:spChg>
      </pc:sldChg>
      <pc:sldChg chg="addSp delSp modSp mod modAnim modShow">
        <pc:chgData name="Suwarin PATTANACHUANCHOM" userId="8ab8ebcc-0ad5-45e3-a49b-586db4a145d5" providerId="ADAL" clId="{80BBF7BD-34A1-4E31-93A4-9BC28FACEEBC}" dt="2023-04-03T13:12:30.999" v="842"/>
        <pc:sldMkLst>
          <pc:docMk/>
          <pc:sldMk cId="2710862889" sldId="371"/>
        </pc:sldMkLst>
        <pc:spChg chg="add del mod">
          <ac:chgData name="Suwarin PATTANACHUANCHOM" userId="8ab8ebcc-0ad5-45e3-a49b-586db4a145d5" providerId="ADAL" clId="{80BBF7BD-34A1-4E31-93A4-9BC28FACEEBC}" dt="2023-04-03T12:19:32.202" v="532" actId="478"/>
          <ac:spMkLst>
            <pc:docMk/>
            <pc:sldMk cId="2710862889" sldId="371"/>
            <ac:spMk id="2" creationId="{F7E800E2-5282-9E2C-B0EF-EBD957E876A7}"/>
          </ac:spMkLst>
        </pc:spChg>
      </pc:sldChg>
      <pc:sldChg chg="addSp modSp mod">
        <pc:chgData name="Suwarin PATTANACHUANCHOM" userId="8ab8ebcc-0ad5-45e3-a49b-586db4a145d5" providerId="ADAL" clId="{80BBF7BD-34A1-4E31-93A4-9BC28FACEEBC}" dt="2023-04-03T08:45:06.402" v="46" actId="1076"/>
        <pc:sldMkLst>
          <pc:docMk/>
          <pc:sldMk cId="2017032475" sldId="372"/>
        </pc:sldMkLst>
        <pc:picChg chg="add mod">
          <ac:chgData name="Suwarin PATTANACHUANCHOM" userId="8ab8ebcc-0ad5-45e3-a49b-586db4a145d5" providerId="ADAL" clId="{80BBF7BD-34A1-4E31-93A4-9BC28FACEEBC}" dt="2023-04-03T08:45:06.402" v="46" actId="1076"/>
          <ac:picMkLst>
            <pc:docMk/>
            <pc:sldMk cId="2017032475" sldId="372"/>
            <ac:picMk id="2" creationId="{049ABC58-87C9-4009-5B84-C0CC06DE473F}"/>
          </ac:picMkLst>
        </pc:picChg>
      </pc:sldChg>
      <pc:sldChg chg="addSp modSp mod modAnim modNotesTx">
        <pc:chgData name="Suwarin PATTANACHUANCHOM" userId="8ab8ebcc-0ad5-45e3-a49b-586db4a145d5" providerId="ADAL" clId="{80BBF7BD-34A1-4E31-93A4-9BC28FACEEBC}" dt="2023-04-03T13:11:09.017" v="830"/>
        <pc:sldMkLst>
          <pc:docMk/>
          <pc:sldMk cId="3023528640" sldId="373"/>
        </pc:sldMkLst>
        <pc:spChg chg="add mod">
          <ac:chgData name="Suwarin PATTANACHUANCHOM" userId="8ab8ebcc-0ad5-45e3-a49b-586db4a145d5" providerId="ADAL" clId="{80BBF7BD-34A1-4E31-93A4-9BC28FACEEBC}" dt="2023-04-03T12:19:38.647" v="535" actId="20577"/>
          <ac:spMkLst>
            <pc:docMk/>
            <pc:sldMk cId="3023528640" sldId="373"/>
            <ac:spMk id="2" creationId="{C8469CC4-97C7-4972-4171-2E17DBA18907}"/>
          </ac:spMkLst>
        </pc:spChg>
        <pc:picChg chg="add mod">
          <ac:chgData name="Suwarin PATTANACHUANCHOM" userId="8ab8ebcc-0ad5-45e3-a49b-586db4a145d5" providerId="ADAL" clId="{80BBF7BD-34A1-4E31-93A4-9BC28FACEEBC}" dt="2023-04-03T08:46:49.038" v="49" actId="1076"/>
          <ac:picMkLst>
            <pc:docMk/>
            <pc:sldMk cId="3023528640" sldId="373"/>
            <ac:picMk id="3" creationId="{D28B6E67-D483-1440-90AC-A15C2C5C501C}"/>
          </ac:picMkLst>
        </pc:picChg>
      </pc:sldChg>
      <pc:sldChg chg="addSp modSp mod ord modAnim modShow">
        <pc:chgData name="Suwarin PATTANACHUANCHOM" userId="8ab8ebcc-0ad5-45e3-a49b-586db4a145d5" providerId="ADAL" clId="{80BBF7BD-34A1-4E31-93A4-9BC28FACEEBC}" dt="2023-04-03T13:11:13.500" v="833" actId="20578"/>
        <pc:sldMkLst>
          <pc:docMk/>
          <pc:sldMk cId="706247135" sldId="374"/>
        </pc:sldMkLst>
        <pc:spChg chg="add mod">
          <ac:chgData name="Suwarin PATTANACHUANCHOM" userId="8ab8ebcc-0ad5-45e3-a49b-586db4a145d5" providerId="ADAL" clId="{80BBF7BD-34A1-4E31-93A4-9BC28FACEEBC}" dt="2023-04-03T12:20:43.223" v="538" actId="20577"/>
          <ac:spMkLst>
            <pc:docMk/>
            <pc:sldMk cId="706247135" sldId="374"/>
            <ac:spMk id="2" creationId="{411F6355-5032-EDC2-1911-04ECE2258A52}"/>
          </ac:spMkLst>
        </pc:spChg>
      </pc:sldChg>
      <pc:sldChg chg="addSp delSp modSp mod modTransition">
        <pc:chgData name="Suwarin PATTANACHUANCHOM" userId="8ab8ebcc-0ad5-45e3-a49b-586db4a145d5" providerId="ADAL" clId="{80BBF7BD-34A1-4E31-93A4-9BC28FACEEBC}" dt="2023-04-03T12:34:51.209" v="651"/>
        <pc:sldMkLst>
          <pc:docMk/>
          <pc:sldMk cId="3204624055" sldId="375"/>
        </pc:sldMkLst>
        <pc:spChg chg="del">
          <ac:chgData name="Suwarin PATTANACHUANCHOM" userId="8ab8ebcc-0ad5-45e3-a49b-586db4a145d5" providerId="ADAL" clId="{80BBF7BD-34A1-4E31-93A4-9BC28FACEEBC}" dt="2023-04-03T12:16:36.700" v="468" actId="478"/>
          <ac:spMkLst>
            <pc:docMk/>
            <pc:sldMk cId="3204624055" sldId="375"/>
            <ac:spMk id="2" creationId="{7605A128-5047-0802-AEB6-5383D3E4883B}"/>
          </ac:spMkLst>
        </pc:spChg>
        <pc:spChg chg="add mod">
          <ac:chgData name="Suwarin PATTANACHUANCHOM" userId="8ab8ebcc-0ad5-45e3-a49b-586db4a145d5" providerId="ADAL" clId="{80BBF7BD-34A1-4E31-93A4-9BC28FACEEBC}" dt="2023-04-03T12:20:49.671" v="541" actId="20577"/>
          <ac:spMkLst>
            <pc:docMk/>
            <pc:sldMk cId="3204624055" sldId="375"/>
            <ac:spMk id="5" creationId="{AF8E911D-8FD8-41DE-3892-2E22418D70D6}"/>
          </ac:spMkLst>
        </pc:spChg>
      </pc:sldChg>
      <pc:sldChg chg="addSp modSp mod modAnim">
        <pc:chgData name="Suwarin PATTANACHUANCHOM" userId="8ab8ebcc-0ad5-45e3-a49b-586db4a145d5" providerId="ADAL" clId="{80BBF7BD-34A1-4E31-93A4-9BC28FACEEBC}" dt="2023-04-03T13:10:59.981" v="827"/>
        <pc:sldMkLst>
          <pc:docMk/>
          <pc:sldMk cId="3504031085" sldId="377"/>
        </pc:sldMkLst>
        <pc:spChg chg="add mod">
          <ac:chgData name="Suwarin PATTANACHUANCHOM" userId="8ab8ebcc-0ad5-45e3-a49b-586db4a145d5" providerId="ADAL" clId="{80BBF7BD-34A1-4E31-93A4-9BC28FACEEBC}" dt="2023-04-03T12:21:04.967" v="547" actId="20577"/>
          <ac:spMkLst>
            <pc:docMk/>
            <pc:sldMk cId="3504031085" sldId="377"/>
            <ac:spMk id="3" creationId="{6DC50831-3E1F-0910-20FF-A33A85A5CE4D}"/>
          </ac:spMkLst>
        </pc:spChg>
        <pc:spChg chg="mod">
          <ac:chgData name="Suwarin PATTANACHUANCHOM" userId="8ab8ebcc-0ad5-45e3-a49b-586db4a145d5" providerId="ADAL" clId="{80BBF7BD-34A1-4E31-93A4-9BC28FACEEBC}" dt="2023-04-03T09:56:00.947" v="77" actId="113"/>
          <ac:spMkLst>
            <pc:docMk/>
            <pc:sldMk cId="3504031085" sldId="377"/>
            <ac:spMk id="6" creationId="{6450CA57-99B0-018D-7872-D9DC26B83352}"/>
          </ac:spMkLst>
        </pc:spChg>
        <pc:spChg chg="mod">
          <ac:chgData name="Suwarin PATTANACHUANCHOM" userId="8ab8ebcc-0ad5-45e3-a49b-586db4a145d5" providerId="ADAL" clId="{80BBF7BD-34A1-4E31-93A4-9BC28FACEEBC}" dt="2023-04-03T09:55:56.984" v="76" actId="113"/>
          <ac:spMkLst>
            <pc:docMk/>
            <pc:sldMk cId="3504031085" sldId="377"/>
            <ac:spMk id="9" creationId="{D8778FA6-BA72-AC01-0408-7512A9087748}"/>
          </ac:spMkLst>
        </pc:spChg>
      </pc:sldChg>
      <pc:sldChg chg="addSp modSp mod modAnim modNotesTx">
        <pc:chgData name="Suwarin PATTANACHUANCHOM" userId="8ab8ebcc-0ad5-45e3-a49b-586db4a145d5" providerId="ADAL" clId="{80BBF7BD-34A1-4E31-93A4-9BC28FACEEBC}" dt="2023-04-03T13:15:38.329" v="851"/>
        <pc:sldMkLst>
          <pc:docMk/>
          <pc:sldMk cId="1545110186" sldId="379"/>
        </pc:sldMkLst>
        <pc:spChg chg="add mod">
          <ac:chgData name="Suwarin PATTANACHUANCHOM" userId="8ab8ebcc-0ad5-45e3-a49b-586db4a145d5" providerId="ADAL" clId="{80BBF7BD-34A1-4E31-93A4-9BC28FACEEBC}" dt="2023-04-03T12:22:02.810" v="558" actId="20577"/>
          <ac:spMkLst>
            <pc:docMk/>
            <pc:sldMk cId="1545110186" sldId="379"/>
            <ac:spMk id="5" creationId="{ADEE6230-39F4-8BE4-F52F-38F7C89F7A09}"/>
          </ac:spMkLst>
        </pc:spChg>
      </pc:sldChg>
      <pc:sldChg chg="del">
        <pc:chgData name="Suwarin PATTANACHUANCHOM" userId="8ab8ebcc-0ad5-45e3-a49b-586db4a145d5" providerId="ADAL" clId="{80BBF7BD-34A1-4E31-93A4-9BC28FACEEBC}" dt="2023-04-03T10:07:53.327" v="79" actId="47"/>
        <pc:sldMkLst>
          <pc:docMk/>
          <pc:sldMk cId="1309748439" sldId="380"/>
        </pc:sldMkLst>
      </pc:sldChg>
      <pc:sldChg chg="del">
        <pc:chgData name="Suwarin PATTANACHUANCHOM" userId="8ab8ebcc-0ad5-45e3-a49b-586db4a145d5" providerId="ADAL" clId="{80BBF7BD-34A1-4E31-93A4-9BC28FACEEBC}" dt="2023-04-03T10:05:54.465" v="78" actId="47"/>
        <pc:sldMkLst>
          <pc:docMk/>
          <pc:sldMk cId="3773015979" sldId="381"/>
        </pc:sldMkLst>
      </pc:sldChg>
      <pc:sldChg chg="addSp modSp mod">
        <pc:chgData name="Suwarin PATTANACHUANCHOM" userId="8ab8ebcc-0ad5-45e3-a49b-586db4a145d5" providerId="ADAL" clId="{80BBF7BD-34A1-4E31-93A4-9BC28FACEEBC}" dt="2023-04-03T12:22:16.727" v="567" actId="20577"/>
        <pc:sldMkLst>
          <pc:docMk/>
          <pc:sldMk cId="2395957537" sldId="382"/>
        </pc:sldMkLst>
        <pc:spChg chg="add mod">
          <ac:chgData name="Suwarin PATTANACHUANCHOM" userId="8ab8ebcc-0ad5-45e3-a49b-586db4a145d5" providerId="ADAL" clId="{80BBF7BD-34A1-4E31-93A4-9BC28FACEEBC}" dt="2023-04-03T12:22:16.727" v="567" actId="20577"/>
          <ac:spMkLst>
            <pc:docMk/>
            <pc:sldMk cId="2395957537" sldId="382"/>
            <ac:spMk id="5" creationId="{2F88C5FD-6252-AA22-513F-404B7CF429B1}"/>
          </ac:spMkLst>
        </pc:spChg>
      </pc:sldChg>
      <pc:sldChg chg="addSp modSp mod">
        <pc:chgData name="Suwarin PATTANACHUANCHOM" userId="8ab8ebcc-0ad5-45e3-a49b-586db4a145d5" providerId="ADAL" clId="{80BBF7BD-34A1-4E31-93A4-9BC28FACEEBC}" dt="2023-04-03T12:22:34.231" v="575" actId="20577"/>
        <pc:sldMkLst>
          <pc:docMk/>
          <pc:sldMk cId="925110238" sldId="385"/>
        </pc:sldMkLst>
        <pc:spChg chg="add mod">
          <ac:chgData name="Suwarin PATTANACHUANCHOM" userId="8ab8ebcc-0ad5-45e3-a49b-586db4a145d5" providerId="ADAL" clId="{80BBF7BD-34A1-4E31-93A4-9BC28FACEEBC}" dt="2023-04-03T12:22:34.231" v="575" actId="20577"/>
          <ac:spMkLst>
            <pc:docMk/>
            <pc:sldMk cId="925110238" sldId="385"/>
            <ac:spMk id="2" creationId="{742B37FD-3BEF-03B7-2E6C-0B65E014677B}"/>
          </ac:spMkLst>
        </pc:spChg>
      </pc:sldChg>
      <pc:sldChg chg="addSp delSp modSp add mod modAnim">
        <pc:chgData name="Suwarin PATTANACHUANCHOM" userId="8ab8ebcc-0ad5-45e3-a49b-586db4a145d5" providerId="ADAL" clId="{80BBF7BD-34A1-4E31-93A4-9BC28FACEEBC}" dt="2023-04-03T13:12:23.877" v="840"/>
        <pc:sldMkLst>
          <pc:docMk/>
          <pc:sldMk cId="3651385345" sldId="386"/>
        </pc:sldMkLst>
        <pc:spChg chg="add mod">
          <ac:chgData name="Suwarin PATTANACHUANCHOM" userId="8ab8ebcc-0ad5-45e3-a49b-586db4a145d5" providerId="ADAL" clId="{80BBF7BD-34A1-4E31-93A4-9BC28FACEEBC}" dt="2023-04-03T12:19:13.496" v="524" actId="20577"/>
          <ac:spMkLst>
            <pc:docMk/>
            <pc:sldMk cId="3651385345" sldId="386"/>
            <ac:spMk id="2" creationId="{991D7321-3332-D65D-783E-9A48EB488F20}"/>
          </ac:spMkLst>
        </pc:spChg>
        <pc:picChg chg="del">
          <ac:chgData name="Suwarin PATTANACHUANCHOM" userId="8ab8ebcc-0ad5-45e3-a49b-586db4a145d5" providerId="ADAL" clId="{80BBF7BD-34A1-4E31-93A4-9BC28FACEEBC}" dt="2023-04-03T08:50:16.668" v="51" actId="478"/>
          <ac:picMkLst>
            <pc:docMk/>
            <pc:sldMk cId="3651385345" sldId="386"/>
            <ac:picMk id="3" creationId="{4ED13EA0-C10C-3B71-A1E3-8D6A48964121}"/>
          </ac:picMkLst>
        </pc:picChg>
        <pc:picChg chg="add mod">
          <ac:chgData name="Suwarin PATTANACHUANCHOM" userId="8ab8ebcc-0ad5-45e3-a49b-586db4a145d5" providerId="ADAL" clId="{80BBF7BD-34A1-4E31-93A4-9BC28FACEEBC}" dt="2023-04-03T08:50:23.666" v="54" actId="1076"/>
          <ac:picMkLst>
            <pc:docMk/>
            <pc:sldMk cId="3651385345" sldId="386"/>
            <ac:picMk id="4" creationId="{2328BC80-AEF1-2A3F-DF79-16F47A018EE0}"/>
          </ac:picMkLst>
        </pc:picChg>
      </pc:sldChg>
      <pc:sldChg chg="addSp modSp mod modAnim modNotesTx">
        <pc:chgData name="Suwarin PATTANACHUANCHOM" userId="8ab8ebcc-0ad5-45e3-a49b-586db4a145d5" providerId="ADAL" clId="{80BBF7BD-34A1-4E31-93A4-9BC28FACEEBC}" dt="2023-04-03T13:12:15.213" v="837"/>
        <pc:sldMkLst>
          <pc:docMk/>
          <pc:sldMk cId="2054402311" sldId="387"/>
        </pc:sldMkLst>
        <pc:spChg chg="add mod">
          <ac:chgData name="Suwarin PATTANACHUANCHOM" userId="8ab8ebcc-0ad5-45e3-a49b-586db4a145d5" providerId="ADAL" clId="{80BBF7BD-34A1-4E31-93A4-9BC28FACEEBC}" dt="2023-04-03T12:19:01.256" v="518" actId="20577"/>
          <ac:spMkLst>
            <pc:docMk/>
            <pc:sldMk cId="2054402311" sldId="387"/>
            <ac:spMk id="2" creationId="{D61C0331-037C-A62B-40E8-1FF0E6A65903}"/>
          </ac:spMkLst>
        </pc:spChg>
        <pc:spChg chg="mod">
          <ac:chgData name="Suwarin PATTANACHUANCHOM" userId="8ab8ebcc-0ad5-45e3-a49b-586db4a145d5" providerId="ADAL" clId="{80BBF7BD-34A1-4E31-93A4-9BC28FACEEBC}" dt="2023-04-03T12:04:05.398" v="422" actId="255"/>
          <ac:spMkLst>
            <pc:docMk/>
            <pc:sldMk cId="2054402311" sldId="387"/>
            <ac:spMk id="737" creationId="{00000000-0000-0000-0000-000000000000}"/>
          </ac:spMkLst>
        </pc:spChg>
        <pc:picChg chg="mod">
          <ac:chgData name="Suwarin PATTANACHUANCHOM" userId="8ab8ebcc-0ad5-45e3-a49b-586db4a145d5" providerId="ADAL" clId="{80BBF7BD-34A1-4E31-93A4-9BC28FACEEBC}" dt="2023-04-03T09:05:05.388" v="75" actId="14100"/>
          <ac:picMkLst>
            <pc:docMk/>
            <pc:sldMk cId="2054402311" sldId="387"/>
            <ac:picMk id="3" creationId="{8689398C-FD6D-7598-BBDC-A2F97AD9CA7C}"/>
          </ac:picMkLst>
        </pc:picChg>
        <pc:picChg chg="add mod">
          <ac:chgData name="Suwarin PATTANACHUANCHOM" userId="8ab8ebcc-0ad5-45e3-a49b-586db4a145d5" providerId="ADAL" clId="{80BBF7BD-34A1-4E31-93A4-9BC28FACEEBC}" dt="2023-04-03T09:04:59.398" v="73" actId="14100"/>
          <ac:picMkLst>
            <pc:docMk/>
            <pc:sldMk cId="2054402311" sldId="387"/>
            <ac:picMk id="4" creationId="{42BE9DCB-BB1D-6121-8EAC-167219E69079}"/>
          </ac:picMkLst>
        </pc:picChg>
      </pc:sldChg>
      <pc:sldChg chg="addSp modSp mod modAnim">
        <pc:chgData name="Suwarin PATTANACHUANCHOM" userId="8ab8ebcc-0ad5-45e3-a49b-586db4a145d5" providerId="ADAL" clId="{80BBF7BD-34A1-4E31-93A4-9BC28FACEEBC}" dt="2023-04-03T13:12:33.869" v="843"/>
        <pc:sldMkLst>
          <pc:docMk/>
          <pc:sldMk cId="2577203254" sldId="388"/>
        </pc:sldMkLst>
        <pc:spChg chg="add mod">
          <ac:chgData name="Suwarin PATTANACHUANCHOM" userId="8ab8ebcc-0ad5-45e3-a49b-586db4a145d5" providerId="ADAL" clId="{80BBF7BD-34A1-4E31-93A4-9BC28FACEEBC}" dt="2023-04-03T12:19:26.872" v="531" actId="20577"/>
          <ac:spMkLst>
            <pc:docMk/>
            <pc:sldMk cId="2577203254" sldId="388"/>
            <ac:spMk id="3" creationId="{74A3427B-A013-FC21-77AF-53D1A3E854FF}"/>
          </ac:spMkLst>
        </pc:spChg>
      </pc:sldChg>
      <pc:sldChg chg="addSp modSp mod modAnim">
        <pc:chgData name="Suwarin PATTANACHUANCHOM" userId="8ab8ebcc-0ad5-45e3-a49b-586db4a145d5" providerId="ADAL" clId="{80BBF7BD-34A1-4E31-93A4-9BC28FACEEBC}" dt="2023-04-03T13:12:47.907" v="844"/>
        <pc:sldMkLst>
          <pc:docMk/>
          <pc:sldMk cId="4035342992" sldId="389"/>
        </pc:sldMkLst>
        <pc:spChg chg="add mod">
          <ac:chgData name="Suwarin PATTANACHUANCHOM" userId="8ab8ebcc-0ad5-45e3-a49b-586db4a145d5" providerId="ADAL" clId="{80BBF7BD-34A1-4E31-93A4-9BC28FACEEBC}" dt="2023-04-03T12:21:11.831" v="550" actId="20577"/>
          <ac:spMkLst>
            <pc:docMk/>
            <pc:sldMk cId="4035342992" sldId="389"/>
            <ac:spMk id="3" creationId="{670AA70C-C243-15B7-F345-EC8DC3193B74}"/>
          </ac:spMkLst>
        </pc:spChg>
      </pc:sldChg>
      <pc:sldChg chg="delSp mod">
        <pc:chgData name="Suwarin PATTANACHUANCHOM" userId="8ab8ebcc-0ad5-45e3-a49b-586db4a145d5" providerId="ADAL" clId="{80BBF7BD-34A1-4E31-93A4-9BC28FACEEBC}" dt="2023-04-03T12:16:54.504" v="471" actId="478"/>
        <pc:sldMkLst>
          <pc:docMk/>
          <pc:sldMk cId="1916822493" sldId="390"/>
        </pc:sldMkLst>
        <pc:spChg chg="del">
          <ac:chgData name="Suwarin PATTANACHUANCHOM" userId="8ab8ebcc-0ad5-45e3-a49b-586db4a145d5" providerId="ADAL" clId="{80BBF7BD-34A1-4E31-93A4-9BC28FACEEBC}" dt="2023-04-03T12:16:54.504" v="471" actId="478"/>
          <ac:spMkLst>
            <pc:docMk/>
            <pc:sldMk cId="1916822493" sldId="390"/>
            <ac:spMk id="2" creationId="{7605A128-5047-0802-AEB6-5383D3E4883B}"/>
          </ac:spMkLst>
        </pc:spChg>
      </pc:sldChg>
      <pc:sldChg chg="delSp mod">
        <pc:chgData name="Suwarin PATTANACHUANCHOM" userId="8ab8ebcc-0ad5-45e3-a49b-586db4a145d5" providerId="ADAL" clId="{80BBF7BD-34A1-4E31-93A4-9BC28FACEEBC}" dt="2023-04-03T12:50:49.212" v="803" actId="478"/>
        <pc:sldMkLst>
          <pc:docMk/>
          <pc:sldMk cId="976564321" sldId="391"/>
        </pc:sldMkLst>
        <pc:spChg chg="del">
          <ac:chgData name="Suwarin PATTANACHUANCHOM" userId="8ab8ebcc-0ad5-45e3-a49b-586db4a145d5" providerId="ADAL" clId="{80BBF7BD-34A1-4E31-93A4-9BC28FACEEBC}" dt="2023-04-03T12:50:49.212" v="803" actId="478"/>
          <ac:spMkLst>
            <pc:docMk/>
            <pc:sldMk cId="976564321" sldId="391"/>
            <ac:spMk id="2" creationId="{7605A128-5047-0802-AEB6-5383D3E4883B}"/>
          </ac:spMkLst>
        </pc:spChg>
      </pc:sldChg>
      <pc:sldChg chg="addSp modSp mod">
        <pc:chgData name="Suwarin PATTANACHUANCHOM" userId="8ab8ebcc-0ad5-45e3-a49b-586db4a145d5" providerId="ADAL" clId="{80BBF7BD-34A1-4E31-93A4-9BC28FACEEBC}" dt="2023-04-03T13:02:24.379" v="824" actId="1037"/>
        <pc:sldMkLst>
          <pc:docMk/>
          <pc:sldMk cId="165608690" sldId="392"/>
        </pc:sldMkLst>
        <pc:spChg chg="add mod">
          <ac:chgData name="Suwarin PATTANACHUANCHOM" userId="8ab8ebcc-0ad5-45e3-a49b-586db4a145d5" providerId="ADAL" clId="{80BBF7BD-34A1-4E31-93A4-9BC28FACEEBC}" dt="2023-04-03T12:22:39.591" v="578" actId="20577"/>
          <ac:spMkLst>
            <pc:docMk/>
            <pc:sldMk cId="165608690" sldId="392"/>
            <ac:spMk id="2" creationId="{77B81634-9D3E-A6DE-8E0A-28932AAF4D94}"/>
          </ac:spMkLst>
        </pc:spChg>
        <pc:graphicFrameChg chg="mod">
          <ac:chgData name="Suwarin PATTANACHUANCHOM" userId="8ab8ebcc-0ad5-45e3-a49b-586db4a145d5" providerId="ADAL" clId="{80BBF7BD-34A1-4E31-93A4-9BC28FACEEBC}" dt="2023-04-03T13:02:20.303" v="815" actId="1037"/>
          <ac:graphicFrameMkLst>
            <pc:docMk/>
            <pc:sldMk cId="165608690" sldId="392"/>
            <ac:graphicFrameMk id="4" creationId="{904B3528-0461-8B83-3309-AB09D1EA5E60}"/>
          </ac:graphicFrameMkLst>
        </pc:graphicFrameChg>
        <pc:graphicFrameChg chg="mod">
          <ac:chgData name="Suwarin PATTANACHUANCHOM" userId="8ab8ebcc-0ad5-45e3-a49b-586db4a145d5" providerId="ADAL" clId="{80BBF7BD-34A1-4E31-93A4-9BC28FACEEBC}" dt="2023-04-03T13:02:24.379" v="824" actId="1037"/>
          <ac:graphicFrameMkLst>
            <pc:docMk/>
            <pc:sldMk cId="165608690" sldId="392"/>
            <ac:graphicFrameMk id="13" creationId="{3026B570-06EB-0161-E769-5104F087557C}"/>
          </ac:graphicFrameMkLst>
        </pc:graphicFrameChg>
      </pc:sldChg>
      <pc:sldChg chg="addSp delSp modSp mod">
        <pc:chgData name="Suwarin PATTANACHUANCHOM" userId="8ab8ebcc-0ad5-45e3-a49b-586db4a145d5" providerId="ADAL" clId="{80BBF7BD-34A1-4E31-93A4-9BC28FACEEBC}" dt="2023-04-03T13:01:56.853" v="805" actId="1076"/>
        <pc:sldMkLst>
          <pc:docMk/>
          <pc:sldMk cId="4250065170" sldId="393"/>
        </pc:sldMkLst>
        <pc:spChg chg="del">
          <ac:chgData name="Suwarin PATTANACHUANCHOM" userId="8ab8ebcc-0ad5-45e3-a49b-586db4a145d5" providerId="ADAL" clId="{80BBF7BD-34A1-4E31-93A4-9BC28FACEEBC}" dt="2023-04-03T12:16:47.513" v="469" actId="478"/>
          <ac:spMkLst>
            <pc:docMk/>
            <pc:sldMk cId="4250065170" sldId="393"/>
            <ac:spMk id="2" creationId="{7605A128-5047-0802-AEB6-5383D3E4883B}"/>
          </ac:spMkLst>
        </pc:spChg>
        <pc:spChg chg="add mod">
          <ac:chgData name="Suwarin PATTANACHUANCHOM" userId="8ab8ebcc-0ad5-45e3-a49b-586db4a145d5" providerId="ADAL" clId="{80BBF7BD-34A1-4E31-93A4-9BC28FACEEBC}" dt="2023-04-03T12:22:49.834" v="588" actId="20577"/>
          <ac:spMkLst>
            <pc:docMk/>
            <pc:sldMk cId="4250065170" sldId="393"/>
            <ac:spMk id="5" creationId="{3F85B865-2ABB-91ED-B3D5-02260287FE9C}"/>
          </ac:spMkLst>
        </pc:spChg>
        <pc:picChg chg="mod">
          <ac:chgData name="Suwarin PATTANACHUANCHOM" userId="8ab8ebcc-0ad5-45e3-a49b-586db4a145d5" providerId="ADAL" clId="{80BBF7BD-34A1-4E31-93A4-9BC28FACEEBC}" dt="2023-04-03T13:01:56.853" v="805" actId="1076"/>
          <ac:picMkLst>
            <pc:docMk/>
            <pc:sldMk cId="4250065170" sldId="393"/>
            <ac:picMk id="6" creationId="{464CA70C-DE54-2015-7DD2-1D3C1B7F1920}"/>
          </ac:picMkLst>
        </pc:picChg>
      </pc:sldChg>
      <pc:sldChg chg="new del">
        <pc:chgData name="Suwarin PATTANACHUANCHOM" userId="8ab8ebcc-0ad5-45e3-a49b-586db4a145d5" providerId="ADAL" clId="{80BBF7BD-34A1-4E31-93A4-9BC28FACEEBC}" dt="2023-04-03T12:15:06.285" v="453" actId="680"/>
        <pc:sldMkLst>
          <pc:docMk/>
          <pc:sldMk cId="3972648345" sldId="394"/>
        </pc:sldMkLst>
      </pc:sldChg>
      <pc:sldChg chg="delSp mod">
        <pc:chgData name="Suwarin PATTANACHUANCHOM" userId="8ab8ebcc-0ad5-45e3-a49b-586db4a145d5" providerId="ADAL" clId="{80BBF7BD-34A1-4E31-93A4-9BC28FACEEBC}" dt="2023-04-03T12:21:58.491" v="555" actId="478"/>
        <pc:sldMkLst>
          <pc:docMk/>
          <pc:sldMk cId="4114989636" sldId="394"/>
        </pc:sldMkLst>
        <pc:spChg chg="del">
          <ac:chgData name="Suwarin PATTANACHUANCHOM" userId="8ab8ebcc-0ad5-45e3-a49b-586db4a145d5" providerId="ADAL" clId="{80BBF7BD-34A1-4E31-93A4-9BC28FACEEBC}" dt="2023-04-03T12:21:58.491" v="555" actId="478"/>
          <ac:spMkLst>
            <pc:docMk/>
            <pc:sldMk cId="4114989636" sldId="394"/>
            <ac:spMk id="3" creationId="{1AFE26A7-ADE7-E23A-A9C2-1B67F966A48E}"/>
          </ac:spMkLst>
        </pc:spChg>
      </pc:sldChg>
      <pc:sldChg chg="addSp modSp mod">
        <pc:chgData name="Suwarin PATTANACHUANCHOM" userId="8ab8ebcc-0ad5-45e3-a49b-586db4a145d5" providerId="ADAL" clId="{80BBF7BD-34A1-4E31-93A4-9BC28FACEEBC}" dt="2023-04-03T12:22:44.535" v="583" actId="20577"/>
        <pc:sldMkLst>
          <pc:docMk/>
          <pc:sldMk cId="4138087784" sldId="395"/>
        </pc:sldMkLst>
        <pc:spChg chg="add mod">
          <ac:chgData name="Suwarin PATTANACHUANCHOM" userId="8ab8ebcc-0ad5-45e3-a49b-586db4a145d5" providerId="ADAL" clId="{80BBF7BD-34A1-4E31-93A4-9BC28FACEEBC}" dt="2023-04-03T12:22:44.535" v="583" actId="20577"/>
          <ac:spMkLst>
            <pc:docMk/>
            <pc:sldMk cId="4138087784" sldId="395"/>
            <ac:spMk id="2" creationId="{AF115EC2-105B-A418-61B8-99052A1D103D}"/>
          </ac:spMkLst>
        </pc:spChg>
      </pc:sldChg>
      <pc:sldChg chg="modSp mod modAnim">
        <pc:chgData name="Suwarin PATTANACHUANCHOM" userId="8ab8ebcc-0ad5-45e3-a49b-586db4a145d5" providerId="ADAL" clId="{80BBF7BD-34A1-4E31-93A4-9BC28FACEEBC}" dt="2023-04-03T13:15:56.189" v="852"/>
        <pc:sldMkLst>
          <pc:docMk/>
          <pc:sldMk cId="4243869588" sldId="397"/>
        </pc:sldMkLst>
        <pc:spChg chg="mod">
          <ac:chgData name="Suwarin PATTANACHUANCHOM" userId="8ab8ebcc-0ad5-45e3-a49b-586db4a145d5" providerId="ADAL" clId="{80BBF7BD-34A1-4E31-93A4-9BC28FACEEBC}" dt="2023-04-03T12:50:38.398" v="800" actId="20577"/>
          <ac:spMkLst>
            <pc:docMk/>
            <pc:sldMk cId="4243869588" sldId="397"/>
            <ac:spMk id="5" creationId="{3F85B865-2ABB-91ED-B3D5-02260287FE9C}"/>
          </ac:spMkLst>
        </pc:spChg>
      </pc:sldChg>
      <pc:sldChg chg="modAnim">
        <pc:chgData name="Suwarin PATTANACHUANCHOM" userId="8ab8ebcc-0ad5-45e3-a49b-586db4a145d5" providerId="ADAL" clId="{80BBF7BD-34A1-4E31-93A4-9BC28FACEEBC}" dt="2023-04-03T13:12:56.628" v="848"/>
        <pc:sldMkLst>
          <pc:docMk/>
          <pc:sldMk cId="3881067961" sldId="398"/>
        </pc:sldMkLst>
      </pc:sldChg>
      <pc:sldChg chg="delSp modSp add del mod">
        <pc:chgData name="Suwarin PATTANACHUANCHOM" userId="8ab8ebcc-0ad5-45e3-a49b-586db4a145d5" providerId="ADAL" clId="{80BBF7BD-34A1-4E31-93A4-9BC28FACEEBC}" dt="2023-04-03T12:50:31.403" v="798" actId="2696"/>
        <pc:sldMkLst>
          <pc:docMk/>
          <pc:sldMk cId="3162421359" sldId="399"/>
        </pc:sldMkLst>
        <pc:spChg chg="mod">
          <ac:chgData name="Suwarin PATTANACHUANCHOM" userId="8ab8ebcc-0ad5-45e3-a49b-586db4a145d5" providerId="ADAL" clId="{80BBF7BD-34A1-4E31-93A4-9BC28FACEEBC}" dt="2023-04-03T12:49:36.330" v="792" actId="20577"/>
          <ac:spMkLst>
            <pc:docMk/>
            <pc:sldMk cId="3162421359" sldId="399"/>
            <ac:spMk id="5" creationId="{3F85B865-2ABB-91ED-B3D5-02260287FE9C}"/>
          </ac:spMkLst>
        </pc:spChg>
        <pc:picChg chg="del">
          <ac:chgData name="Suwarin PATTANACHUANCHOM" userId="8ab8ebcc-0ad5-45e3-a49b-586db4a145d5" providerId="ADAL" clId="{80BBF7BD-34A1-4E31-93A4-9BC28FACEEBC}" dt="2023-04-03T12:49:39.147" v="793" actId="478"/>
          <ac:picMkLst>
            <pc:docMk/>
            <pc:sldMk cId="3162421359" sldId="399"/>
            <ac:picMk id="6" creationId="{464CA70C-DE54-2015-7DD2-1D3C1B7F1920}"/>
          </ac:picMkLst>
        </pc:picChg>
      </pc:sldChg>
      <pc:sldMasterChg chg="addSldLayout delSldLayout">
        <pc:chgData name="Suwarin PATTANACHUANCHOM" userId="8ab8ebcc-0ad5-45e3-a49b-586db4a145d5" providerId="ADAL" clId="{80BBF7BD-34A1-4E31-93A4-9BC28FACEEBC}" dt="2023-04-03T11:23:52.820" v="337" actId="47"/>
        <pc:sldMasterMkLst>
          <pc:docMk/>
          <pc:sldMasterMk cId="0" sldId="2147483703"/>
        </pc:sldMasterMkLst>
        <pc:sldLayoutChg chg="add del">
          <pc:chgData name="Suwarin PATTANACHUANCHOM" userId="8ab8ebcc-0ad5-45e3-a49b-586db4a145d5" providerId="ADAL" clId="{80BBF7BD-34A1-4E31-93A4-9BC28FACEEBC}" dt="2023-04-03T11:23:52.820" v="337" actId="47"/>
          <pc:sldLayoutMkLst>
            <pc:docMk/>
            <pc:sldMasterMk cId="0" sldId="2147483703"/>
            <pc:sldLayoutMk cId="0" sldId="2147483648"/>
          </pc:sldLayoutMkLst>
        </pc:sldLayoutChg>
        <pc:sldLayoutChg chg="add del">
          <pc:chgData name="Suwarin PATTANACHUANCHOM" userId="8ab8ebcc-0ad5-45e3-a49b-586db4a145d5" providerId="ADAL" clId="{80BBF7BD-34A1-4E31-93A4-9BC28FACEEBC}" dt="2023-04-03T11:23:52.430" v="336" actId="47"/>
          <pc:sldLayoutMkLst>
            <pc:docMk/>
            <pc:sldMasterMk cId="0" sldId="2147483703"/>
            <pc:sldLayoutMk cId="0" sldId="2147483660"/>
          </pc:sldLayoutMkLst>
        </pc:sldLayoutChg>
      </pc:sldMasterChg>
    </pc:docChg>
  </pc:docChgLst>
  <pc:docChgLst>
    <pc:chgData name="Suwarin PATTANACHUANCHOM" userId="S::suwarin.pattanachuanchom@estaca.eu::8ab8ebcc-0ad5-45e3-a49b-586db4a145d5" providerId="AD" clId="Web-{A066393E-AD6C-41C2-8717-0D6FD3EE824D}"/>
    <pc:docChg chg="modSld">
      <pc:chgData name="Suwarin PATTANACHUANCHOM" userId="S::suwarin.pattanachuanchom@estaca.eu::8ab8ebcc-0ad5-45e3-a49b-586db4a145d5" providerId="AD" clId="Web-{A066393E-AD6C-41C2-8717-0D6FD3EE824D}" dt="2023-04-04T04:55:28.715" v="41"/>
      <pc:docMkLst>
        <pc:docMk/>
      </pc:docMkLst>
      <pc:sldChg chg="modSp">
        <pc:chgData name="Suwarin PATTANACHUANCHOM" userId="S::suwarin.pattanachuanchom@estaca.eu::8ab8ebcc-0ad5-45e3-a49b-586db4a145d5" providerId="AD" clId="Web-{A066393E-AD6C-41C2-8717-0D6FD3EE824D}" dt="2023-04-04T04:54:18.322" v="32" actId="20577"/>
        <pc:sldMkLst>
          <pc:docMk/>
          <pc:sldMk cId="0" sldId="285"/>
        </pc:sldMkLst>
        <pc:spChg chg="mod">
          <ac:chgData name="Suwarin PATTANACHUANCHOM" userId="S::suwarin.pattanachuanchom@estaca.eu::8ab8ebcc-0ad5-45e3-a49b-586db4a145d5" providerId="AD" clId="Web-{A066393E-AD6C-41C2-8717-0D6FD3EE824D}" dt="2023-04-04T04:54:18.322" v="32" actId="20577"/>
          <ac:spMkLst>
            <pc:docMk/>
            <pc:sldMk cId="0" sldId="285"/>
            <ac:spMk id="3" creationId="{5AB5D0F6-6BA9-9D10-DC39-D721D444FA34}"/>
          </ac:spMkLst>
        </pc:spChg>
      </pc:sldChg>
      <pc:sldChg chg="mod modShow">
        <pc:chgData name="Suwarin PATTANACHUANCHOM" userId="S::suwarin.pattanachuanchom@estaca.eu::8ab8ebcc-0ad5-45e3-a49b-586db4a145d5" providerId="AD" clId="Web-{A066393E-AD6C-41C2-8717-0D6FD3EE824D}" dt="2023-04-04T04:51:24.237" v="0"/>
        <pc:sldMkLst>
          <pc:docMk/>
          <pc:sldMk cId="2124360848" sldId="334"/>
        </pc:sldMkLst>
      </pc:sldChg>
      <pc:sldChg chg="modSp">
        <pc:chgData name="Suwarin PATTANACHUANCHOM" userId="S::suwarin.pattanachuanchom@estaca.eu::8ab8ebcc-0ad5-45e3-a49b-586db4a145d5" providerId="AD" clId="Web-{A066393E-AD6C-41C2-8717-0D6FD3EE824D}" dt="2023-04-04T04:51:52.473" v="8" actId="20577"/>
        <pc:sldMkLst>
          <pc:docMk/>
          <pc:sldMk cId="2066612385" sldId="339"/>
        </pc:sldMkLst>
        <pc:spChg chg="mod">
          <ac:chgData name="Suwarin PATTANACHUANCHOM" userId="S::suwarin.pattanachuanchom@estaca.eu::8ab8ebcc-0ad5-45e3-a49b-586db4a145d5" providerId="AD" clId="Web-{A066393E-AD6C-41C2-8717-0D6FD3EE824D}" dt="2023-04-04T04:51:52.473" v="8" actId="20577"/>
          <ac:spMkLst>
            <pc:docMk/>
            <pc:sldMk cId="2066612385" sldId="339"/>
            <ac:spMk id="2" creationId="{F6C9FE1F-5CE1-13D7-E189-FAB403672C05}"/>
          </ac:spMkLst>
        </pc:spChg>
      </pc:sldChg>
      <pc:sldChg chg="modSp">
        <pc:chgData name="Suwarin PATTANACHUANCHOM" userId="S::suwarin.pattanachuanchom@estaca.eu::8ab8ebcc-0ad5-45e3-a49b-586db4a145d5" providerId="AD" clId="Web-{A066393E-AD6C-41C2-8717-0D6FD3EE824D}" dt="2023-04-04T04:54:52.292" v="39" actId="20577"/>
        <pc:sldMkLst>
          <pc:docMk/>
          <pc:sldMk cId="3789575083" sldId="353"/>
        </pc:sldMkLst>
        <pc:spChg chg="mod">
          <ac:chgData name="Suwarin PATTANACHUANCHOM" userId="S::suwarin.pattanachuanchom@estaca.eu::8ab8ebcc-0ad5-45e3-a49b-586db4a145d5" providerId="AD" clId="Web-{A066393E-AD6C-41C2-8717-0D6FD3EE824D}" dt="2023-04-04T04:54:52.292" v="39" actId="20577"/>
          <ac:spMkLst>
            <pc:docMk/>
            <pc:sldMk cId="3789575083" sldId="353"/>
            <ac:spMk id="3" creationId="{579CC0D8-1644-EB73-95BC-9BB5E5D1E580}"/>
          </ac:spMkLst>
        </pc:spChg>
      </pc:sldChg>
      <pc:sldChg chg="modSp">
        <pc:chgData name="Suwarin PATTANACHUANCHOM" userId="S::suwarin.pattanachuanchom@estaca.eu::8ab8ebcc-0ad5-45e3-a49b-586db4a145d5" providerId="AD" clId="Web-{A066393E-AD6C-41C2-8717-0D6FD3EE824D}" dt="2023-04-04T04:51:34.191" v="1" actId="20577"/>
        <pc:sldMkLst>
          <pc:docMk/>
          <pc:sldMk cId="155958391" sldId="359"/>
        </pc:sldMkLst>
        <pc:spChg chg="mod">
          <ac:chgData name="Suwarin PATTANACHUANCHOM" userId="S::suwarin.pattanachuanchom@estaca.eu::8ab8ebcc-0ad5-45e3-a49b-586db4a145d5" providerId="AD" clId="Web-{A066393E-AD6C-41C2-8717-0D6FD3EE824D}" dt="2023-04-04T04:51:34.191" v="1" actId="20577"/>
          <ac:spMkLst>
            <pc:docMk/>
            <pc:sldMk cId="155958391" sldId="359"/>
            <ac:spMk id="5" creationId="{B8944004-A5FE-95F8-EC4F-9EDFDBD84434}"/>
          </ac:spMkLst>
        </pc:spChg>
      </pc:sldChg>
      <pc:sldChg chg="modSp">
        <pc:chgData name="Suwarin PATTANACHUANCHOM" userId="S::suwarin.pattanachuanchom@estaca.eu::8ab8ebcc-0ad5-45e3-a49b-586db4a145d5" providerId="AD" clId="Web-{A066393E-AD6C-41C2-8717-0D6FD3EE824D}" dt="2023-04-04T04:51:38.019" v="2" actId="20577"/>
        <pc:sldMkLst>
          <pc:docMk/>
          <pc:sldMk cId="509895643" sldId="360"/>
        </pc:sldMkLst>
        <pc:spChg chg="mod">
          <ac:chgData name="Suwarin PATTANACHUANCHOM" userId="S::suwarin.pattanachuanchom@estaca.eu::8ab8ebcc-0ad5-45e3-a49b-586db4a145d5" providerId="AD" clId="Web-{A066393E-AD6C-41C2-8717-0D6FD3EE824D}" dt="2023-04-04T04:51:38.019" v="2" actId="20577"/>
          <ac:spMkLst>
            <pc:docMk/>
            <pc:sldMk cId="509895643" sldId="360"/>
            <ac:spMk id="4" creationId="{2074EB9B-D372-616E-9419-C90E42507696}"/>
          </ac:spMkLst>
        </pc:spChg>
      </pc:sldChg>
      <pc:sldChg chg="modSp">
        <pc:chgData name="Suwarin PATTANACHUANCHOM" userId="S::suwarin.pattanachuanchom@estaca.eu::8ab8ebcc-0ad5-45e3-a49b-586db4a145d5" providerId="AD" clId="Web-{A066393E-AD6C-41C2-8717-0D6FD3EE824D}" dt="2023-04-04T04:51:42.175" v="3" actId="20577"/>
        <pc:sldMkLst>
          <pc:docMk/>
          <pc:sldMk cId="1799655477" sldId="361"/>
        </pc:sldMkLst>
        <pc:spChg chg="mod">
          <ac:chgData name="Suwarin PATTANACHUANCHOM" userId="S::suwarin.pattanachuanchom@estaca.eu::8ab8ebcc-0ad5-45e3-a49b-586db4a145d5" providerId="AD" clId="Web-{A066393E-AD6C-41C2-8717-0D6FD3EE824D}" dt="2023-04-04T04:51:42.175" v="3" actId="20577"/>
          <ac:spMkLst>
            <pc:docMk/>
            <pc:sldMk cId="1799655477" sldId="361"/>
            <ac:spMk id="4" creationId="{7514FB86-3866-00F5-B607-6AB731C0DAC7}"/>
          </ac:spMkLst>
        </pc:spChg>
      </pc:sldChg>
      <pc:sldChg chg="modSp">
        <pc:chgData name="Suwarin PATTANACHUANCHOM" userId="S::suwarin.pattanachuanchom@estaca.eu::8ab8ebcc-0ad5-45e3-a49b-586db4a145d5" providerId="AD" clId="Web-{A066393E-AD6C-41C2-8717-0D6FD3EE824D}" dt="2023-04-04T04:51:48.082" v="7" actId="20577"/>
        <pc:sldMkLst>
          <pc:docMk/>
          <pc:sldMk cId="2266877195" sldId="362"/>
        </pc:sldMkLst>
        <pc:spChg chg="mod">
          <ac:chgData name="Suwarin PATTANACHUANCHOM" userId="S::suwarin.pattanachuanchom@estaca.eu::8ab8ebcc-0ad5-45e3-a49b-586db4a145d5" providerId="AD" clId="Web-{A066393E-AD6C-41C2-8717-0D6FD3EE824D}" dt="2023-04-04T04:51:48.082" v="7" actId="20577"/>
          <ac:spMkLst>
            <pc:docMk/>
            <pc:sldMk cId="2266877195" sldId="362"/>
            <ac:spMk id="5" creationId="{3D5E7036-27F5-43E2-8579-FEFB279D4FAE}"/>
          </ac:spMkLst>
        </pc:spChg>
      </pc:sldChg>
      <pc:sldChg chg="addSp delSp modSp">
        <pc:chgData name="Suwarin PATTANACHUANCHOM" userId="S::suwarin.pattanachuanchom@estaca.eu::8ab8ebcc-0ad5-45e3-a49b-586db4a145d5" providerId="AD" clId="Web-{A066393E-AD6C-41C2-8717-0D6FD3EE824D}" dt="2023-04-04T04:52:52.912" v="18" actId="20577"/>
        <pc:sldMkLst>
          <pc:docMk/>
          <pc:sldMk cId="872204790" sldId="365"/>
        </pc:sldMkLst>
        <pc:spChg chg="add del mod">
          <ac:chgData name="Suwarin PATTANACHUANCHOM" userId="S::suwarin.pattanachuanchom@estaca.eu::8ab8ebcc-0ad5-45e3-a49b-586db4a145d5" providerId="AD" clId="Web-{A066393E-AD6C-41C2-8717-0D6FD3EE824D}" dt="2023-04-04T04:52:39.881" v="16"/>
          <ac:spMkLst>
            <pc:docMk/>
            <pc:sldMk cId="872204790" sldId="365"/>
            <ac:spMk id="2" creationId="{507BFA7B-D811-E9E1-4DFA-1E080C9F95C9}"/>
          </ac:spMkLst>
        </pc:spChg>
        <pc:spChg chg="add mod">
          <ac:chgData name="Suwarin PATTANACHUANCHOM" userId="S::suwarin.pattanachuanchom@estaca.eu::8ab8ebcc-0ad5-45e3-a49b-586db4a145d5" providerId="AD" clId="Web-{A066393E-AD6C-41C2-8717-0D6FD3EE824D}" dt="2023-04-04T04:52:52.912" v="18" actId="20577"/>
          <ac:spMkLst>
            <pc:docMk/>
            <pc:sldMk cId="872204790" sldId="365"/>
            <ac:spMk id="4" creationId="{C8E5379B-69B1-E30A-62CB-5A2792186B9E}"/>
          </ac:spMkLst>
        </pc:spChg>
      </pc:sldChg>
      <pc:sldChg chg="modSp">
        <pc:chgData name="Suwarin PATTANACHUANCHOM" userId="S::suwarin.pattanachuanchom@estaca.eu::8ab8ebcc-0ad5-45e3-a49b-586db4a145d5" providerId="AD" clId="Web-{A066393E-AD6C-41C2-8717-0D6FD3EE824D}" dt="2023-04-04T04:53:15.976" v="19" actId="20577"/>
        <pc:sldMkLst>
          <pc:docMk/>
          <pc:sldMk cId="2060257779" sldId="366"/>
        </pc:sldMkLst>
        <pc:spChg chg="mod">
          <ac:chgData name="Suwarin PATTANACHUANCHOM" userId="S::suwarin.pattanachuanchom@estaca.eu::8ab8ebcc-0ad5-45e3-a49b-586db4a145d5" providerId="AD" clId="Web-{A066393E-AD6C-41C2-8717-0D6FD3EE824D}" dt="2023-04-04T04:53:15.976" v="19" actId="20577"/>
          <ac:spMkLst>
            <pc:docMk/>
            <pc:sldMk cId="2060257779" sldId="366"/>
            <ac:spMk id="3" creationId="{B5813503-F5D2-89CB-7EE5-FB3E7688E3AF}"/>
          </ac:spMkLst>
        </pc:spChg>
      </pc:sldChg>
      <pc:sldChg chg="modSp">
        <pc:chgData name="Suwarin PATTANACHUANCHOM" userId="S::suwarin.pattanachuanchom@estaca.eu::8ab8ebcc-0ad5-45e3-a49b-586db4a145d5" providerId="AD" clId="Web-{A066393E-AD6C-41C2-8717-0D6FD3EE824D}" dt="2023-04-04T04:53:31.101" v="21" actId="20577"/>
        <pc:sldMkLst>
          <pc:docMk/>
          <pc:sldMk cId="2470426483" sldId="370"/>
        </pc:sldMkLst>
        <pc:spChg chg="mod">
          <ac:chgData name="Suwarin PATTANACHUANCHOM" userId="S::suwarin.pattanachuanchom@estaca.eu::8ab8ebcc-0ad5-45e3-a49b-586db4a145d5" providerId="AD" clId="Web-{A066393E-AD6C-41C2-8717-0D6FD3EE824D}" dt="2023-04-04T04:53:31.101" v="21" actId="20577"/>
          <ac:spMkLst>
            <pc:docMk/>
            <pc:sldMk cId="2470426483" sldId="370"/>
            <ac:spMk id="2" creationId="{FF753F9C-6F96-902E-B106-025EE9A980A4}"/>
          </ac:spMkLst>
        </pc:spChg>
      </pc:sldChg>
      <pc:sldChg chg="modSp">
        <pc:chgData name="Suwarin PATTANACHUANCHOM" userId="S::suwarin.pattanachuanchom@estaca.eu::8ab8ebcc-0ad5-45e3-a49b-586db4a145d5" providerId="AD" clId="Web-{A066393E-AD6C-41C2-8717-0D6FD3EE824D}" dt="2023-04-04T04:53:55.540" v="26" actId="20577"/>
        <pc:sldMkLst>
          <pc:docMk/>
          <pc:sldMk cId="3023528640" sldId="373"/>
        </pc:sldMkLst>
        <pc:spChg chg="mod">
          <ac:chgData name="Suwarin PATTANACHUANCHOM" userId="S::suwarin.pattanachuanchom@estaca.eu::8ab8ebcc-0ad5-45e3-a49b-586db4a145d5" providerId="AD" clId="Web-{A066393E-AD6C-41C2-8717-0D6FD3EE824D}" dt="2023-04-04T04:53:55.540" v="26" actId="20577"/>
          <ac:spMkLst>
            <pc:docMk/>
            <pc:sldMk cId="3023528640" sldId="373"/>
            <ac:spMk id="2" creationId="{C8469CC4-97C7-4972-4171-2E17DBA18907}"/>
          </ac:spMkLst>
        </pc:spChg>
      </pc:sldChg>
      <pc:sldChg chg="modSp">
        <pc:chgData name="Suwarin PATTANACHUANCHOM" userId="S::suwarin.pattanachuanchom@estaca.eu::8ab8ebcc-0ad5-45e3-a49b-586db4a145d5" providerId="AD" clId="Web-{A066393E-AD6C-41C2-8717-0D6FD3EE824D}" dt="2023-04-04T04:54:00.759" v="27" actId="20577"/>
        <pc:sldMkLst>
          <pc:docMk/>
          <pc:sldMk cId="706247135" sldId="374"/>
        </pc:sldMkLst>
        <pc:spChg chg="mod">
          <ac:chgData name="Suwarin PATTANACHUANCHOM" userId="S::suwarin.pattanachuanchom@estaca.eu::8ab8ebcc-0ad5-45e3-a49b-586db4a145d5" providerId="AD" clId="Web-{A066393E-AD6C-41C2-8717-0D6FD3EE824D}" dt="2023-04-04T04:54:00.759" v="27" actId="20577"/>
          <ac:spMkLst>
            <pc:docMk/>
            <pc:sldMk cId="706247135" sldId="374"/>
            <ac:spMk id="2" creationId="{411F6355-5032-EDC2-1911-04ECE2258A52}"/>
          </ac:spMkLst>
        </pc:spChg>
      </pc:sldChg>
      <pc:sldChg chg="modSp">
        <pc:chgData name="Suwarin PATTANACHUANCHOM" userId="S::suwarin.pattanachuanchom@estaca.eu::8ab8ebcc-0ad5-45e3-a49b-586db4a145d5" providerId="AD" clId="Web-{A066393E-AD6C-41C2-8717-0D6FD3EE824D}" dt="2023-04-04T04:54:09.165" v="31" actId="20577"/>
        <pc:sldMkLst>
          <pc:docMk/>
          <pc:sldMk cId="3204624055" sldId="375"/>
        </pc:sldMkLst>
        <pc:spChg chg="mod">
          <ac:chgData name="Suwarin PATTANACHUANCHOM" userId="S::suwarin.pattanachuanchom@estaca.eu::8ab8ebcc-0ad5-45e3-a49b-586db4a145d5" providerId="AD" clId="Web-{A066393E-AD6C-41C2-8717-0D6FD3EE824D}" dt="2023-04-04T04:54:09.165" v="31" actId="20577"/>
          <ac:spMkLst>
            <pc:docMk/>
            <pc:sldMk cId="3204624055" sldId="375"/>
            <ac:spMk id="5" creationId="{AF8E911D-8FD8-41DE-3892-2E22418D70D6}"/>
          </ac:spMkLst>
        </pc:spChg>
      </pc:sldChg>
      <pc:sldChg chg="modSp">
        <pc:chgData name="Suwarin PATTANACHUANCHOM" userId="S::suwarin.pattanachuanchom@estaca.eu::8ab8ebcc-0ad5-45e3-a49b-586db4a145d5" providerId="AD" clId="Web-{A066393E-AD6C-41C2-8717-0D6FD3EE824D}" dt="2023-04-04T04:54:36.510" v="37" actId="20577"/>
        <pc:sldMkLst>
          <pc:docMk/>
          <pc:sldMk cId="3504031085" sldId="377"/>
        </pc:sldMkLst>
        <pc:spChg chg="mod">
          <ac:chgData name="Suwarin PATTANACHUANCHOM" userId="S::suwarin.pattanachuanchom@estaca.eu::8ab8ebcc-0ad5-45e3-a49b-586db4a145d5" providerId="AD" clId="Web-{A066393E-AD6C-41C2-8717-0D6FD3EE824D}" dt="2023-04-04T04:54:36.510" v="37" actId="20577"/>
          <ac:spMkLst>
            <pc:docMk/>
            <pc:sldMk cId="3504031085" sldId="377"/>
            <ac:spMk id="3" creationId="{6DC50831-3E1F-0910-20FF-A33A85A5CE4D}"/>
          </ac:spMkLst>
        </pc:spChg>
      </pc:sldChg>
      <pc:sldChg chg="modSp">
        <pc:chgData name="Suwarin PATTANACHUANCHOM" userId="S::suwarin.pattanachuanchom@estaca.eu::8ab8ebcc-0ad5-45e3-a49b-586db4a145d5" providerId="AD" clId="Web-{A066393E-AD6C-41C2-8717-0D6FD3EE824D}" dt="2023-04-04T04:55:14.699" v="40" actId="20577"/>
        <pc:sldMkLst>
          <pc:docMk/>
          <pc:sldMk cId="1545110186" sldId="379"/>
        </pc:sldMkLst>
        <pc:spChg chg="mod">
          <ac:chgData name="Suwarin PATTANACHUANCHOM" userId="S::suwarin.pattanachuanchom@estaca.eu::8ab8ebcc-0ad5-45e3-a49b-586db4a145d5" providerId="AD" clId="Web-{A066393E-AD6C-41C2-8717-0D6FD3EE824D}" dt="2023-04-04T04:55:14.699" v="40" actId="20577"/>
          <ac:spMkLst>
            <pc:docMk/>
            <pc:sldMk cId="1545110186" sldId="379"/>
            <ac:spMk id="5" creationId="{ADEE6230-39F4-8BE4-F52F-38F7C89F7A09}"/>
          </ac:spMkLst>
        </pc:spChg>
      </pc:sldChg>
      <pc:sldChg chg="modSp">
        <pc:chgData name="Suwarin PATTANACHUANCHOM" userId="S::suwarin.pattanachuanchom@estaca.eu::8ab8ebcc-0ad5-45e3-a49b-586db4a145d5" providerId="AD" clId="Web-{A066393E-AD6C-41C2-8717-0D6FD3EE824D}" dt="2023-04-04T04:53:24.992" v="20" actId="20577"/>
        <pc:sldMkLst>
          <pc:docMk/>
          <pc:sldMk cId="3651385345" sldId="386"/>
        </pc:sldMkLst>
        <pc:spChg chg="mod">
          <ac:chgData name="Suwarin PATTANACHUANCHOM" userId="S::suwarin.pattanachuanchom@estaca.eu::8ab8ebcc-0ad5-45e3-a49b-586db4a145d5" providerId="AD" clId="Web-{A066393E-AD6C-41C2-8717-0D6FD3EE824D}" dt="2023-04-04T04:53:24.992" v="20" actId="20577"/>
          <ac:spMkLst>
            <pc:docMk/>
            <pc:sldMk cId="3651385345" sldId="386"/>
            <ac:spMk id="2" creationId="{991D7321-3332-D65D-783E-9A48EB488F20}"/>
          </ac:spMkLst>
        </pc:spChg>
      </pc:sldChg>
      <pc:sldChg chg="modSp">
        <pc:chgData name="Suwarin PATTANACHUANCHOM" userId="S::suwarin.pattanachuanchom@estaca.eu::8ab8ebcc-0ad5-45e3-a49b-586db4a145d5" providerId="AD" clId="Web-{A066393E-AD6C-41C2-8717-0D6FD3EE824D}" dt="2023-04-04T04:52:09.426" v="12" actId="20577"/>
        <pc:sldMkLst>
          <pc:docMk/>
          <pc:sldMk cId="2054402311" sldId="387"/>
        </pc:sldMkLst>
        <pc:spChg chg="mod">
          <ac:chgData name="Suwarin PATTANACHUANCHOM" userId="S::suwarin.pattanachuanchom@estaca.eu::8ab8ebcc-0ad5-45e3-a49b-586db4a145d5" providerId="AD" clId="Web-{A066393E-AD6C-41C2-8717-0D6FD3EE824D}" dt="2023-04-04T04:52:09.426" v="12" actId="20577"/>
          <ac:spMkLst>
            <pc:docMk/>
            <pc:sldMk cId="2054402311" sldId="387"/>
            <ac:spMk id="2" creationId="{D61C0331-037C-A62B-40E8-1FF0E6A65903}"/>
          </ac:spMkLst>
        </pc:spChg>
      </pc:sldChg>
      <pc:sldChg chg="modSp">
        <pc:chgData name="Suwarin PATTANACHUANCHOM" userId="S::suwarin.pattanachuanchom@estaca.eu::8ab8ebcc-0ad5-45e3-a49b-586db4a145d5" providerId="AD" clId="Web-{A066393E-AD6C-41C2-8717-0D6FD3EE824D}" dt="2023-04-04T04:53:40.602" v="22" actId="20577"/>
        <pc:sldMkLst>
          <pc:docMk/>
          <pc:sldMk cId="2577203254" sldId="388"/>
        </pc:sldMkLst>
        <pc:spChg chg="mod">
          <ac:chgData name="Suwarin PATTANACHUANCHOM" userId="S::suwarin.pattanachuanchom@estaca.eu::8ab8ebcc-0ad5-45e3-a49b-586db4a145d5" providerId="AD" clId="Web-{A066393E-AD6C-41C2-8717-0D6FD3EE824D}" dt="2023-04-04T04:53:40.602" v="22" actId="20577"/>
          <ac:spMkLst>
            <pc:docMk/>
            <pc:sldMk cId="2577203254" sldId="388"/>
            <ac:spMk id="3" creationId="{74A3427B-A013-FC21-77AF-53D1A3E854FF}"/>
          </ac:spMkLst>
        </pc:spChg>
      </pc:sldChg>
      <pc:sldChg chg="modSp">
        <pc:chgData name="Suwarin PATTANACHUANCHOM" userId="S::suwarin.pattanachuanchom@estaca.eu::8ab8ebcc-0ad5-45e3-a49b-586db4a145d5" providerId="AD" clId="Web-{A066393E-AD6C-41C2-8717-0D6FD3EE824D}" dt="2023-04-04T04:54:42.151" v="38" actId="20577"/>
        <pc:sldMkLst>
          <pc:docMk/>
          <pc:sldMk cId="4035342992" sldId="389"/>
        </pc:sldMkLst>
        <pc:spChg chg="mod">
          <ac:chgData name="Suwarin PATTANACHUANCHOM" userId="S::suwarin.pattanachuanchom@estaca.eu::8ab8ebcc-0ad5-45e3-a49b-586db4a145d5" providerId="AD" clId="Web-{A066393E-AD6C-41C2-8717-0D6FD3EE824D}" dt="2023-04-04T04:54:42.151" v="38" actId="20577"/>
          <ac:spMkLst>
            <pc:docMk/>
            <pc:sldMk cId="4035342992" sldId="389"/>
            <ac:spMk id="3" creationId="{670AA70C-C243-15B7-F345-EC8DC3193B74}"/>
          </ac:spMkLst>
        </pc:spChg>
      </pc:sldChg>
      <pc:sldChg chg="delSp">
        <pc:chgData name="Suwarin PATTANACHUANCHOM" userId="S::suwarin.pattanachuanchom@estaca.eu::8ab8ebcc-0ad5-45e3-a49b-586db4a145d5" providerId="AD" clId="Web-{A066393E-AD6C-41C2-8717-0D6FD3EE824D}" dt="2023-04-04T04:55:28.715" v="41"/>
        <pc:sldMkLst>
          <pc:docMk/>
          <pc:sldMk cId="3881067961" sldId="398"/>
        </pc:sldMkLst>
        <pc:spChg chg="del">
          <ac:chgData name="Suwarin PATTANACHUANCHOM" userId="S::suwarin.pattanachuanchom@estaca.eu::8ab8ebcc-0ad5-45e3-a49b-586db4a145d5" providerId="AD" clId="Web-{A066393E-AD6C-41C2-8717-0D6FD3EE824D}" dt="2023-04-04T04:55:28.715" v="41"/>
          <ac:spMkLst>
            <pc:docMk/>
            <pc:sldMk cId="3881067961" sldId="398"/>
            <ac:spMk id="3" creationId="{579CC0D8-1644-EB73-95BC-9BB5E5D1E580}"/>
          </ac:spMkLst>
        </pc:spChg>
      </pc:sldChg>
    </pc:docChg>
  </pc:docChgLst>
  <pc:docChgLst>
    <pc:chgData name="Till SANDKÜHLER" userId="6aa3dc54-8b48-4894-ad76-06d1a8e7572e" providerId="ADAL" clId="{C8F53564-947B-4AFA-8577-637CA56D5262}"/>
    <pc:docChg chg="undo custSel addSld delSld modSld sldOrd modMainMaster">
      <pc:chgData name="Till SANDKÜHLER" userId="6aa3dc54-8b48-4894-ad76-06d1a8e7572e" providerId="ADAL" clId="{C8F53564-947B-4AFA-8577-637CA56D5262}" dt="2023-04-03T13:29:41.613" v="1790" actId="47"/>
      <pc:docMkLst>
        <pc:docMk/>
      </pc:docMkLst>
      <pc:sldChg chg="modTransition">
        <pc:chgData name="Till SANDKÜHLER" userId="6aa3dc54-8b48-4894-ad76-06d1a8e7572e" providerId="ADAL" clId="{C8F53564-947B-4AFA-8577-637CA56D5262}" dt="2023-04-03T13:24:23.936" v="1771"/>
        <pc:sldMkLst>
          <pc:docMk/>
          <pc:sldMk cId="0" sldId="256"/>
        </pc:sldMkLst>
      </pc:sldChg>
      <pc:sldChg chg="modTransition">
        <pc:chgData name="Till SANDKÜHLER" userId="6aa3dc54-8b48-4894-ad76-06d1a8e7572e" providerId="ADAL" clId="{C8F53564-947B-4AFA-8577-637CA56D5262}" dt="2023-04-03T13:24:23.936" v="1771"/>
        <pc:sldMkLst>
          <pc:docMk/>
          <pc:sldMk cId="0" sldId="259"/>
        </pc:sldMkLst>
      </pc:sldChg>
      <pc:sldChg chg="modTransition">
        <pc:chgData name="Till SANDKÜHLER" userId="6aa3dc54-8b48-4894-ad76-06d1a8e7572e" providerId="ADAL" clId="{C8F53564-947B-4AFA-8577-637CA56D5262}" dt="2023-04-03T13:28:28.132" v="1777"/>
        <pc:sldMkLst>
          <pc:docMk/>
          <pc:sldMk cId="0" sldId="267"/>
        </pc:sldMkLst>
      </pc:sldChg>
      <pc:sldChg chg="modTransition">
        <pc:chgData name="Till SANDKÜHLER" userId="6aa3dc54-8b48-4894-ad76-06d1a8e7572e" providerId="ADAL" clId="{C8F53564-947B-4AFA-8577-637CA56D5262}" dt="2023-04-03T13:24:23.936" v="1771"/>
        <pc:sldMkLst>
          <pc:docMk/>
          <pc:sldMk cId="0" sldId="270"/>
        </pc:sldMkLst>
      </pc:sldChg>
      <pc:sldChg chg="modTransition modNotesTx">
        <pc:chgData name="Till SANDKÜHLER" userId="6aa3dc54-8b48-4894-ad76-06d1a8e7572e" providerId="ADAL" clId="{C8F53564-947B-4AFA-8577-637CA56D5262}" dt="2023-04-03T13:24:23.936" v="1771"/>
        <pc:sldMkLst>
          <pc:docMk/>
          <pc:sldMk cId="0" sldId="285"/>
        </pc:sldMkLst>
      </pc:sldChg>
      <pc:sldChg chg="del">
        <pc:chgData name="Till SANDKÜHLER" userId="6aa3dc54-8b48-4894-ad76-06d1a8e7572e" providerId="ADAL" clId="{C8F53564-947B-4AFA-8577-637CA56D5262}" dt="2023-04-03T08:46:07.819" v="785" actId="2696"/>
        <pc:sldMkLst>
          <pc:docMk/>
          <pc:sldMk cId="0" sldId="286"/>
        </pc:sldMkLst>
      </pc:sldChg>
      <pc:sldChg chg="del">
        <pc:chgData name="Till SANDKÜHLER" userId="6aa3dc54-8b48-4894-ad76-06d1a8e7572e" providerId="ADAL" clId="{C8F53564-947B-4AFA-8577-637CA56D5262}" dt="2023-04-03T08:46:07.819" v="785" actId="2696"/>
        <pc:sldMkLst>
          <pc:docMk/>
          <pc:sldMk cId="0" sldId="287"/>
        </pc:sldMkLst>
      </pc:sldChg>
      <pc:sldChg chg="del">
        <pc:chgData name="Till SANDKÜHLER" userId="6aa3dc54-8b48-4894-ad76-06d1a8e7572e" providerId="ADAL" clId="{C8F53564-947B-4AFA-8577-637CA56D5262}" dt="2023-04-03T08:46:07.819" v="785" actId="2696"/>
        <pc:sldMkLst>
          <pc:docMk/>
          <pc:sldMk cId="0" sldId="288"/>
        </pc:sldMkLst>
      </pc:sldChg>
      <pc:sldChg chg="del">
        <pc:chgData name="Till SANDKÜHLER" userId="6aa3dc54-8b48-4894-ad76-06d1a8e7572e" providerId="ADAL" clId="{C8F53564-947B-4AFA-8577-637CA56D5262}" dt="2023-04-03T08:46:07.819" v="785" actId="2696"/>
        <pc:sldMkLst>
          <pc:docMk/>
          <pc:sldMk cId="0" sldId="291"/>
        </pc:sldMkLst>
      </pc:sldChg>
      <pc:sldChg chg="del">
        <pc:chgData name="Till SANDKÜHLER" userId="6aa3dc54-8b48-4894-ad76-06d1a8e7572e" providerId="ADAL" clId="{C8F53564-947B-4AFA-8577-637CA56D5262}" dt="2023-04-03T08:46:16.076" v="786" actId="47"/>
        <pc:sldMkLst>
          <pc:docMk/>
          <pc:sldMk cId="0" sldId="294"/>
        </pc:sldMkLst>
      </pc:sldChg>
      <pc:sldChg chg="del">
        <pc:chgData name="Till SANDKÜHLER" userId="6aa3dc54-8b48-4894-ad76-06d1a8e7572e" providerId="ADAL" clId="{C8F53564-947B-4AFA-8577-637CA56D5262}" dt="2023-04-03T08:46:16.076" v="786" actId="47"/>
        <pc:sldMkLst>
          <pc:docMk/>
          <pc:sldMk cId="0" sldId="300"/>
        </pc:sldMkLst>
      </pc:sldChg>
      <pc:sldChg chg="del">
        <pc:chgData name="Till SANDKÜHLER" userId="6aa3dc54-8b48-4894-ad76-06d1a8e7572e" providerId="ADAL" clId="{C8F53564-947B-4AFA-8577-637CA56D5262}" dt="2023-04-03T08:46:16.076" v="786" actId="47"/>
        <pc:sldMkLst>
          <pc:docMk/>
          <pc:sldMk cId="0" sldId="301"/>
        </pc:sldMkLst>
      </pc:sldChg>
      <pc:sldChg chg="del">
        <pc:chgData name="Till SANDKÜHLER" userId="6aa3dc54-8b48-4894-ad76-06d1a8e7572e" providerId="ADAL" clId="{C8F53564-947B-4AFA-8577-637CA56D5262}" dt="2023-04-03T08:46:16.076" v="786" actId="47"/>
        <pc:sldMkLst>
          <pc:docMk/>
          <pc:sldMk cId="0" sldId="325"/>
        </pc:sldMkLst>
      </pc:sldChg>
      <pc:sldChg chg="del">
        <pc:chgData name="Till SANDKÜHLER" userId="6aa3dc54-8b48-4894-ad76-06d1a8e7572e" providerId="ADAL" clId="{C8F53564-947B-4AFA-8577-637CA56D5262}" dt="2023-04-03T08:46:16.076" v="786" actId="47"/>
        <pc:sldMkLst>
          <pc:docMk/>
          <pc:sldMk cId="1822994453" sldId="329"/>
        </pc:sldMkLst>
      </pc:sldChg>
      <pc:sldChg chg="modTransition">
        <pc:chgData name="Till SANDKÜHLER" userId="6aa3dc54-8b48-4894-ad76-06d1a8e7572e" providerId="ADAL" clId="{C8F53564-947B-4AFA-8577-637CA56D5262}" dt="2023-04-03T13:24:23.936" v="1771"/>
        <pc:sldMkLst>
          <pc:docMk/>
          <pc:sldMk cId="2124360848" sldId="334"/>
        </pc:sldMkLst>
      </pc:sldChg>
      <pc:sldChg chg="modTransition modNotesTx">
        <pc:chgData name="Till SANDKÜHLER" userId="6aa3dc54-8b48-4894-ad76-06d1a8e7572e" providerId="ADAL" clId="{C8F53564-947B-4AFA-8577-637CA56D5262}" dt="2023-04-03T13:24:23.936" v="1771"/>
        <pc:sldMkLst>
          <pc:docMk/>
          <pc:sldMk cId="387700475" sldId="338"/>
        </pc:sldMkLst>
      </pc:sldChg>
      <pc:sldChg chg="modSp mod modTransition modNotesTx">
        <pc:chgData name="Till SANDKÜHLER" userId="6aa3dc54-8b48-4894-ad76-06d1a8e7572e" providerId="ADAL" clId="{C8F53564-947B-4AFA-8577-637CA56D5262}" dt="2023-04-03T13:24:23.936" v="1771"/>
        <pc:sldMkLst>
          <pc:docMk/>
          <pc:sldMk cId="2066612385" sldId="339"/>
        </pc:sldMkLst>
        <pc:picChg chg="mod">
          <ac:chgData name="Till SANDKÜHLER" userId="6aa3dc54-8b48-4894-ad76-06d1a8e7572e" providerId="ADAL" clId="{C8F53564-947B-4AFA-8577-637CA56D5262}" dt="2023-04-03T08:57:16.896" v="878" actId="1076"/>
          <ac:picMkLst>
            <pc:docMk/>
            <pc:sldMk cId="2066612385" sldId="339"/>
            <ac:picMk id="5" creationId="{A79636FB-5285-3EBD-7CAA-A6D69E43C12A}"/>
          </ac:picMkLst>
        </pc:picChg>
      </pc:sldChg>
      <pc:sldChg chg="del">
        <pc:chgData name="Till SANDKÜHLER" userId="6aa3dc54-8b48-4894-ad76-06d1a8e7572e" providerId="ADAL" clId="{C8F53564-947B-4AFA-8577-637CA56D5262}" dt="2023-04-03T08:46:07.819" v="785" actId="2696"/>
        <pc:sldMkLst>
          <pc:docMk/>
          <pc:sldMk cId="609579924" sldId="342"/>
        </pc:sldMkLst>
      </pc:sldChg>
      <pc:sldChg chg="del">
        <pc:chgData name="Till SANDKÜHLER" userId="6aa3dc54-8b48-4894-ad76-06d1a8e7572e" providerId="ADAL" clId="{C8F53564-947B-4AFA-8577-637CA56D5262}" dt="2023-04-03T08:46:07.819" v="785" actId="2696"/>
        <pc:sldMkLst>
          <pc:docMk/>
          <pc:sldMk cId="1577959410" sldId="343"/>
        </pc:sldMkLst>
      </pc:sldChg>
      <pc:sldChg chg="modTransition">
        <pc:chgData name="Till SANDKÜHLER" userId="6aa3dc54-8b48-4894-ad76-06d1a8e7572e" providerId="ADAL" clId="{C8F53564-947B-4AFA-8577-637CA56D5262}" dt="2023-04-03T13:29:37.282" v="1789"/>
        <pc:sldMkLst>
          <pc:docMk/>
          <pc:sldMk cId="3845440235" sldId="344"/>
        </pc:sldMkLst>
      </pc:sldChg>
      <pc:sldChg chg="modTransition">
        <pc:chgData name="Till SANDKÜHLER" userId="6aa3dc54-8b48-4894-ad76-06d1a8e7572e" providerId="ADAL" clId="{C8F53564-947B-4AFA-8577-637CA56D5262}" dt="2023-04-03T13:24:23.936" v="1771"/>
        <pc:sldMkLst>
          <pc:docMk/>
          <pc:sldMk cId="1521708914" sldId="345"/>
        </pc:sldMkLst>
      </pc:sldChg>
      <pc:sldChg chg="delSp mod modTransition modNotesTx">
        <pc:chgData name="Till SANDKÜHLER" userId="6aa3dc54-8b48-4894-ad76-06d1a8e7572e" providerId="ADAL" clId="{C8F53564-947B-4AFA-8577-637CA56D5262}" dt="2023-04-03T13:24:23.936" v="1771"/>
        <pc:sldMkLst>
          <pc:docMk/>
          <pc:sldMk cId="2966265778" sldId="346"/>
        </pc:sldMkLst>
        <pc:spChg chg="del">
          <ac:chgData name="Till SANDKÜHLER" userId="6aa3dc54-8b48-4894-ad76-06d1a8e7572e" providerId="ADAL" clId="{C8F53564-947B-4AFA-8577-637CA56D5262}" dt="2023-04-03T09:19:22.290" v="955" actId="478"/>
          <ac:spMkLst>
            <pc:docMk/>
            <pc:sldMk cId="2966265778" sldId="346"/>
            <ac:spMk id="5" creationId="{18539135-5C1D-0CBA-9C05-C3A4FEB393CB}"/>
          </ac:spMkLst>
        </pc:spChg>
      </pc:sldChg>
      <pc:sldChg chg="modTransition">
        <pc:chgData name="Till SANDKÜHLER" userId="6aa3dc54-8b48-4894-ad76-06d1a8e7572e" providerId="ADAL" clId="{C8F53564-947B-4AFA-8577-637CA56D5262}" dt="2023-04-03T13:24:23.936" v="1771"/>
        <pc:sldMkLst>
          <pc:docMk/>
          <pc:sldMk cId="3316792911" sldId="347"/>
        </pc:sldMkLst>
      </pc:sldChg>
      <pc:sldChg chg="modTransition">
        <pc:chgData name="Till SANDKÜHLER" userId="6aa3dc54-8b48-4894-ad76-06d1a8e7572e" providerId="ADAL" clId="{C8F53564-947B-4AFA-8577-637CA56D5262}" dt="2023-04-03T13:24:23.936" v="1771"/>
        <pc:sldMkLst>
          <pc:docMk/>
          <pc:sldMk cId="1744339796" sldId="348"/>
        </pc:sldMkLst>
      </pc:sldChg>
      <pc:sldChg chg="modTransition">
        <pc:chgData name="Till SANDKÜHLER" userId="6aa3dc54-8b48-4894-ad76-06d1a8e7572e" providerId="ADAL" clId="{C8F53564-947B-4AFA-8577-637CA56D5262}" dt="2023-04-03T13:29:12.986" v="1785"/>
        <pc:sldMkLst>
          <pc:docMk/>
          <pc:sldMk cId="1004822269" sldId="349"/>
        </pc:sldMkLst>
      </pc:sldChg>
      <pc:sldChg chg="modTransition modAnim">
        <pc:chgData name="Till SANDKÜHLER" userId="6aa3dc54-8b48-4894-ad76-06d1a8e7572e" providerId="ADAL" clId="{C8F53564-947B-4AFA-8577-637CA56D5262}" dt="2023-04-03T13:24:23.936" v="1771"/>
        <pc:sldMkLst>
          <pc:docMk/>
          <pc:sldMk cId="1880573087" sldId="350"/>
        </pc:sldMkLst>
      </pc:sldChg>
      <pc:sldChg chg="addSp delSp modSp mod modTransition modNotesTx">
        <pc:chgData name="Till SANDKÜHLER" userId="6aa3dc54-8b48-4894-ad76-06d1a8e7572e" providerId="ADAL" clId="{C8F53564-947B-4AFA-8577-637CA56D5262}" dt="2023-04-03T13:24:23.936" v="1771"/>
        <pc:sldMkLst>
          <pc:docMk/>
          <pc:sldMk cId="511645483" sldId="351"/>
        </pc:sldMkLst>
        <pc:graphicFrameChg chg="del">
          <ac:chgData name="Till SANDKÜHLER" userId="6aa3dc54-8b48-4894-ad76-06d1a8e7572e" providerId="ADAL" clId="{C8F53564-947B-4AFA-8577-637CA56D5262}" dt="2023-04-03T12:22:48.714" v="1308" actId="478"/>
          <ac:graphicFrameMkLst>
            <pc:docMk/>
            <pc:sldMk cId="511645483" sldId="351"/>
            <ac:graphicFrameMk id="3" creationId="{3D92AB28-626A-4BC5-A9E2-A5531F9ED173}"/>
          </ac:graphicFrameMkLst>
        </pc:graphicFrameChg>
        <pc:graphicFrameChg chg="add del mod">
          <ac:chgData name="Till SANDKÜHLER" userId="6aa3dc54-8b48-4894-ad76-06d1a8e7572e" providerId="ADAL" clId="{C8F53564-947B-4AFA-8577-637CA56D5262}" dt="2023-04-03T12:22:58.043" v="1312" actId="478"/>
          <ac:graphicFrameMkLst>
            <pc:docMk/>
            <pc:sldMk cId="511645483" sldId="351"/>
            <ac:graphicFrameMk id="4" creationId="{3D92AB28-626A-4BC5-A9E2-A5531F9ED173}"/>
          </ac:graphicFrameMkLst>
        </pc:graphicFrameChg>
        <pc:graphicFrameChg chg="add del mod">
          <ac:chgData name="Till SANDKÜHLER" userId="6aa3dc54-8b48-4894-ad76-06d1a8e7572e" providerId="ADAL" clId="{C8F53564-947B-4AFA-8577-637CA56D5262}" dt="2023-04-03T12:31:43.979" v="1577" actId="478"/>
          <ac:graphicFrameMkLst>
            <pc:docMk/>
            <pc:sldMk cId="511645483" sldId="351"/>
            <ac:graphicFrameMk id="5" creationId="{3D92AB28-626A-4BC5-A9E2-A5531F9ED173}"/>
          </ac:graphicFrameMkLst>
        </pc:graphicFrameChg>
        <pc:graphicFrameChg chg="add mod">
          <ac:chgData name="Till SANDKÜHLER" userId="6aa3dc54-8b48-4894-ad76-06d1a8e7572e" providerId="ADAL" clId="{C8F53564-947B-4AFA-8577-637CA56D5262}" dt="2023-04-03T12:32:04.841" v="1585" actId="1076"/>
          <ac:graphicFrameMkLst>
            <pc:docMk/>
            <pc:sldMk cId="511645483" sldId="351"/>
            <ac:graphicFrameMk id="7" creationId="{3D92AB28-626A-4BC5-A9E2-A5531F9ED173}"/>
          </ac:graphicFrameMkLst>
        </pc:graphicFrameChg>
      </pc:sldChg>
      <pc:sldChg chg="modTransition">
        <pc:chgData name="Till SANDKÜHLER" userId="6aa3dc54-8b48-4894-ad76-06d1a8e7572e" providerId="ADAL" clId="{C8F53564-947B-4AFA-8577-637CA56D5262}" dt="2023-04-03T13:24:23.936" v="1771"/>
        <pc:sldMkLst>
          <pc:docMk/>
          <pc:sldMk cId="1001923618" sldId="352"/>
        </pc:sldMkLst>
      </pc:sldChg>
      <pc:sldChg chg="addSp delSp modSp mod modTransition modNotesTx">
        <pc:chgData name="Till SANDKÜHLER" userId="6aa3dc54-8b48-4894-ad76-06d1a8e7572e" providerId="ADAL" clId="{C8F53564-947B-4AFA-8577-637CA56D5262}" dt="2023-04-03T13:24:23.936" v="1771"/>
        <pc:sldMkLst>
          <pc:docMk/>
          <pc:sldMk cId="3789575083" sldId="353"/>
        </pc:sldMkLst>
        <pc:graphicFrameChg chg="add del mod">
          <ac:chgData name="Till SANDKÜHLER" userId="6aa3dc54-8b48-4894-ad76-06d1a8e7572e" providerId="ADAL" clId="{C8F53564-947B-4AFA-8577-637CA56D5262}" dt="2023-04-03T12:20:25.263" v="1296" actId="478"/>
          <ac:graphicFrameMkLst>
            <pc:docMk/>
            <pc:sldMk cId="3789575083" sldId="353"/>
            <ac:graphicFrameMk id="4" creationId="{549A43E3-AF21-A84B-0825-D5B30A1F6734}"/>
          </ac:graphicFrameMkLst>
        </pc:graphicFrameChg>
        <pc:graphicFrameChg chg="add mod">
          <ac:chgData name="Till SANDKÜHLER" userId="6aa3dc54-8b48-4894-ad76-06d1a8e7572e" providerId="ADAL" clId="{C8F53564-947B-4AFA-8577-637CA56D5262}" dt="2023-04-03T12:21:04.493" v="1307" actId="14100"/>
          <ac:graphicFrameMkLst>
            <pc:docMk/>
            <pc:sldMk cId="3789575083" sldId="353"/>
            <ac:graphicFrameMk id="5" creationId="{549A43E3-AF21-A84B-0825-D5B30A1F6734}"/>
          </ac:graphicFrameMkLst>
        </pc:graphicFrameChg>
      </pc:sldChg>
      <pc:sldChg chg="modTransition">
        <pc:chgData name="Till SANDKÜHLER" userId="6aa3dc54-8b48-4894-ad76-06d1a8e7572e" providerId="ADAL" clId="{C8F53564-947B-4AFA-8577-637CA56D5262}" dt="2023-04-03T13:24:23.936" v="1771"/>
        <pc:sldMkLst>
          <pc:docMk/>
          <pc:sldMk cId="2204241568" sldId="354"/>
        </pc:sldMkLst>
      </pc:sldChg>
      <pc:sldChg chg="modTransition">
        <pc:chgData name="Till SANDKÜHLER" userId="6aa3dc54-8b48-4894-ad76-06d1a8e7572e" providerId="ADAL" clId="{C8F53564-947B-4AFA-8577-637CA56D5262}" dt="2023-04-03T13:24:23.936" v="1771"/>
        <pc:sldMkLst>
          <pc:docMk/>
          <pc:sldMk cId="3404151616" sldId="357"/>
        </pc:sldMkLst>
      </pc:sldChg>
      <pc:sldChg chg="modTransition">
        <pc:chgData name="Till SANDKÜHLER" userId="6aa3dc54-8b48-4894-ad76-06d1a8e7572e" providerId="ADAL" clId="{C8F53564-947B-4AFA-8577-637CA56D5262}" dt="2023-04-03T13:29:20.234" v="1786"/>
        <pc:sldMkLst>
          <pc:docMk/>
          <pc:sldMk cId="155958391" sldId="359"/>
        </pc:sldMkLst>
      </pc:sldChg>
      <pc:sldChg chg="modTransition">
        <pc:chgData name="Till SANDKÜHLER" userId="6aa3dc54-8b48-4894-ad76-06d1a8e7572e" providerId="ADAL" clId="{C8F53564-947B-4AFA-8577-637CA56D5262}" dt="2023-04-03T13:24:23.936" v="1771"/>
        <pc:sldMkLst>
          <pc:docMk/>
          <pc:sldMk cId="509895643" sldId="360"/>
        </pc:sldMkLst>
      </pc:sldChg>
      <pc:sldChg chg="modTransition">
        <pc:chgData name="Till SANDKÜHLER" userId="6aa3dc54-8b48-4894-ad76-06d1a8e7572e" providerId="ADAL" clId="{C8F53564-947B-4AFA-8577-637CA56D5262}" dt="2023-04-03T13:24:23.936" v="1771"/>
        <pc:sldMkLst>
          <pc:docMk/>
          <pc:sldMk cId="1799655477" sldId="361"/>
        </pc:sldMkLst>
      </pc:sldChg>
      <pc:sldChg chg="modTransition">
        <pc:chgData name="Till SANDKÜHLER" userId="6aa3dc54-8b48-4894-ad76-06d1a8e7572e" providerId="ADAL" clId="{C8F53564-947B-4AFA-8577-637CA56D5262}" dt="2023-04-03T13:29:22.570" v="1787"/>
        <pc:sldMkLst>
          <pc:docMk/>
          <pc:sldMk cId="2266877195" sldId="362"/>
        </pc:sldMkLst>
      </pc:sldChg>
      <pc:sldChg chg="modTransition">
        <pc:chgData name="Till SANDKÜHLER" userId="6aa3dc54-8b48-4894-ad76-06d1a8e7572e" providerId="ADAL" clId="{C8F53564-947B-4AFA-8577-637CA56D5262}" dt="2023-04-03T13:24:23.936" v="1771"/>
        <pc:sldMkLst>
          <pc:docMk/>
          <pc:sldMk cId="1878654593" sldId="363"/>
        </pc:sldMkLst>
      </pc:sldChg>
      <pc:sldChg chg="addSp delSp modSp mod modTransition modNotesTx">
        <pc:chgData name="Till SANDKÜHLER" userId="6aa3dc54-8b48-4894-ad76-06d1a8e7572e" providerId="ADAL" clId="{C8F53564-947B-4AFA-8577-637CA56D5262}" dt="2023-04-03T13:24:23.936" v="1771"/>
        <pc:sldMkLst>
          <pc:docMk/>
          <pc:sldMk cId="3538564720" sldId="364"/>
        </pc:sldMkLst>
        <pc:picChg chg="del">
          <ac:chgData name="Till SANDKÜHLER" userId="6aa3dc54-8b48-4894-ad76-06d1a8e7572e" providerId="ADAL" clId="{C8F53564-947B-4AFA-8577-637CA56D5262}" dt="2023-04-03T08:56:42.571" v="869" actId="478"/>
          <ac:picMkLst>
            <pc:docMk/>
            <pc:sldMk cId="3538564720" sldId="364"/>
            <ac:picMk id="3" creationId="{EAB2E2C6-7CB5-D086-841B-84599B3855AD}"/>
          </ac:picMkLst>
        </pc:picChg>
        <pc:picChg chg="add mod">
          <ac:chgData name="Till SANDKÜHLER" userId="6aa3dc54-8b48-4894-ad76-06d1a8e7572e" providerId="ADAL" clId="{C8F53564-947B-4AFA-8577-637CA56D5262}" dt="2023-04-03T08:57:03.375" v="876" actId="1076"/>
          <ac:picMkLst>
            <pc:docMk/>
            <pc:sldMk cId="3538564720" sldId="364"/>
            <ac:picMk id="4" creationId="{AEFB3D98-64F8-3538-EA40-1445D31470E2}"/>
          </ac:picMkLst>
        </pc:picChg>
        <pc:picChg chg="del">
          <ac:chgData name="Till SANDKÜHLER" userId="6aa3dc54-8b48-4894-ad76-06d1a8e7572e" providerId="ADAL" clId="{C8F53564-947B-4AFA-8577-637CA56D5262}" dt="2023-04-03T08:56:51.273" v="870" actId="478"/>
          <ac:picMkLst>
            <pc:docMk/>
            <pc:sldMk cId="3538564720" sldId="364"/>
            <ac:picMk id="5" creationId="{02BC31B1-D471-7545-C9FA-122244FF85FB}"/>
          </ac:picMkLst>
        </pc:picChg>
        <pc:picChg chg="del">
          <ac:chgData name="Till SANDKÜHLER" userId="6aa3dc54-8b48-4894-ad76-06d1a8e7572e" providerId="ADAL" clId="{C8F53564-947B-4AFA-8577-637CA56D5262}" dt="2023-04-03T08:56:53.145" v="871" actId="478"/>
          <ac:picMkLst>
            <pc:docMk/>
            <pc:sldMk cId="3538564720" sldId="364"/>
            <ac:picMk id="7" creationId="{3FB5F324-B3D7-BE97-4205-2E1D8D62E073}"/>
          </ac:picMkLst>
        </pc:picChg>
      </pc:sldChg>
      <pc:sldChg chg="addSp delSp modSp mod modTransition modNotesTx">
        <pc:chgData name="Till SANDKÜHLER" userId="6aa3dc54-8b48-4894-ad76-06d1a8e7572e" providerId="ADAL" clId="{C8F53564-947B-4AFA-8577-637CA56D5262}" dt="2023-04-03T13:24:23.936" v="1771"/>
        <pc:sldMkLst>
          <pc:docMk/>
          <pc:sldMk cId="872204790" sldId="365"/>
        </pc:sldMkLst>
        <pc:spChg chg="mod">
          <ac:chgData name="Till SANDKÜHLER" userId="6aa3dc54-8b48-4894-ad76-06d1a8e7572e" providerId="ADAL" clId="{C8F53564-947B-4AFA-8577-637CA56D5262}" dt="2023-04-03T09:31:51.250" v="1026" actId="20577"/>
          <ac:spMkLst>
            <pc:docMk/>
            <pc:sldMk cId="872204790" sldId="365"/>
            <ac:spMk id="737" creationId="{00000000-0000-0000-0000-000000000000}"/>
          </ac:spMkLst>
        </pc:spChg>
        <pc:picChg chg="add del mod">
          <ac:chgData name="Till SANDKÜHLER" userId="6aa3dc54-8b48-4894-ad76-06d1a8e7572e" providerId="ADAL" clId="{C8F53564-947B-4AFA-8577-637CA56D5262}" dt="2023-04-03T09:31:27.462" v="1020"/>
          <ac:picMkLst>
            <pc:docMk/>
            <pc:sldMk cId="872204790" sldId="365"/>
            <ac:picMk id="2" creationId="{F0BF25CC-C426-8938-EE0C-3F47118164B4}"/>
          </ac:picMkLst>
        </pc:picChg>
        <pc:picChg chg="mod modCrop">
          <ac:chgData name="Till SANDKÜHLER" userId="6aa3dc54-8b48-4894-ad76-06d1a8e7572e" providerId="ADAL" clId="{C8F53564-947B-4AFA-8577-637CA56D5262}" dt="2023-04-03T08:58:06.648" v="885" actId="1076"/>
          <ac:picMkLst>
            <pc:docMk/>
            <pc:sldMk cId="872204790" sldId="365"/>
            <ac:picMk id="3" creationId="{8689398C-FD6D-7598-BBDC-A2F97AD9CA7C}"/>
          </ac:picMkLst>
        </pc:picChg>
        <pc:picChg chg="add del mod">
          <ac:chgData name="Till SANDKÜHLER" userId="6aa3dc54-8b48-4894-ad76-06d1a8e7572e" providerId="ADAL" clId="{C8F53564-947B-4AFA-8577-637CA56D5262}" dt="2023-04-03T09:31:28.041" v="1021" actId="478"/>
          <ac:picMkLst>
            <pc:docMk/>
            <pc:sldMk cId="872204790" sldId="365"/>
            <ac:picMk id="6" creationId="{76512BEE-0CB9-A246-89B3-50FB923678C0}"/>
          </ac:picMkLst>
        </pc:picChg>
        <pc:picChg chg="mod">
          <ac:chgData name="Till SANDKÜHLER" userId="6aa3dc54-8b48-4894-ad76-06d1a8e7572e" providerId="ADAL" clId="{C8F53564-947B-4AFA-8577-637CA56D5262}" dt="2023-04-03T09:29:59.775" v="1011" actId="1076"/>
          <ac:picMkLst>
            <pc:docMk/>
            <pc:sldMk cId="872204790" sldId="365"/>
            <ac:picMk id="9" creationId="{AEC3EE25-23EE-8AEB-B80D-5B6E2813CD24}"/>
          </ac:picMkLst>
        </pc:picChg>
        <pc:picChg chg="mod">
          <ac:chgData name="Till SANDKÜHLER" userId="6aa3dc54-8b48-4894-ad76-06d1a8e7572e" providerId="ADAL" clId="{C8F53564-947B-4AFA-8577-637CA56D5262}" dt="2023-04-03T09:11:53.051" v="945" actId="1076"/>
          <ac:picMkLst>
            <pc:docMk/>
            <pc:sldMk cId="872204790" sldId="365"/>
            <ac:picMk id="11" creationId="{7B82B11F-D098-87DF-C5ED-5698D7897076}"/>
          </ac:picMkLst>
        </pc:picChg>
      </pc:sldChg>
      <pc:sldChg chg="modSp mod modTransition modNotesTx">
        <pc:chgData name="Till SANDKÜHLER" userId="6aa3dc54-8b48-4894-ad76-06d1a8e7572e" providerId="ADAL" clId="{C8F53564-947B-4AFA-8577-637CA56D5262}" dt="2023-04-03T13:24:23.936" v="1771"/>
        <pc:sldMkLst>
          <pc:docMk/>
          <pc:sldMk cId="2060257779" sldId="366"/>
        </pc:sldMkLst>
        <pc:spChg chg="mod">
          <ac:chgData name="Till SANDKÜHLER" userId="6aa3dc54-8b48-4894-ad76-06d1a8e7572e" providerId="ADAL" clId="{C8F53564-947B-4AFA-8577-637CA56D5262}" dt="2023-04-03T09:33:04.096" v="1047" actId="2711"/>
          <ac:spMkLst>
            <pc:docMk/>
            <pc:sldMk cId="2060257779" sldId="366"/>
            <ac:spMk id="737" creationId="{00000000-0000-0000-0000-000000000000}"/>
          </ac:spMkLst>
        </pc:spChg>
        <pc:picChg chg="mod">
          <ac:chgData name="Till SANDKÜHLER" userId="6aa3dc54-8b48-4894-ad76-06d1a8e7572e" providerId="ADAL" clId="{C8F53564-947B-4AFA-8577-637CA56D5262}" dt="2023-04-03T09:00:50.992" v="896" actId="1076"/>
          <ac:picMkLst>
            <pc:docMk/>
            <pc:sldMk cId="2060257779" sldId="366"/>
            <ac:picMk id="7" creationId="{1A52D3EB-B899-25BF-5FFC-2A5EC621AC25}"/>
          </ac:picMkLst>
        </pc:picChg>
      </pc:sldChg>
      <pc:sldChg chg="addSp delSp modSp mod">
        <pc:chgData name="Till SANDKÜHLER" userId="6aa3dc54-8b48-4894-ad76-06d1a8e7572e" providerId="ADAL" clId="{C8F53564-947B-4AFA-8577-637CA56D5262}" dt="2023-04-03T09:05:17.594" v="903" actId="1076"/>
        <pc:sldMkLst>
          <pc:docMk/>
          <pc:sldMk cId="1593135311" sldId="367"/>
        </pc:sldMkLst>
        <pc:picChg chg="add mod">
          <ac:chgData name="Till SANDKÜHLER" userId="6aa3dc54-8b48-4894-ad76-06d1a8e7572e" providerId="ADAL" clId="{C8F53564-947B-4AFA-8577-637CA56D5262}" dt="2023-04-03T09:05:17.594" v="903" actId="1076"/>
          <ac:picMkLst>
            <pc:docMk/>
            <pc:sldMk cId="1593135311" sldId="367"/>
            <ac:picMk id="3" creationId="{29CA2888-6EA2-BD8D-D05B-A2B5EC28B0E1}"/>
          </ac:picMkLst>
        </pc:picChg>
        <pc:picChg chg="del mod">
          <ac:chgData name="Till SANDKÜHLER" userId="6aa3dc54-8b48-4894-ad76-06d1a8e7572e" providerId="ADAL" clId="{C8F53564-947B-4AFA-8577-637CA56D5262}" dt="2023-04-03T09:05:05.850" v="898" actId="478"/>
          <ac:picMkLst>
            <pc:docMk/>
            <pc:sldMk cId="1593135311" sldId="367"/>
            <ac:picMk id="5" creationId="{B8C6B920-0A91-1EBD-882F-4D7268311634}"/>
          </ac:picMkLst>
        </pc:picChg>
        <pc:picChg chg="del mod">
          <ac:chgData name="Till SANDKÜHLER" userId="6aa3dc54-8b48-4894-ad76-06d1a8e7572e" providerId="ADAL" clId="{C8F53564-947B-4AFA-8577-637CA56D5262}" dt="2023-04-03T09:05:03.181" v="897" actId="478"/>
          <ac:picMkLst>
            <pc:docMk/>
            <pc:sldMk cId="1593135311" sldId="367"/>
            <ac:picMk id="10" creationId="{65CF1D31-D00A-1CEE-08BC-C533156ACD3A}"/>
          </ac:picMkLst>
        </pc:picChg>
      </pc:sldChg>
      <pc:sldChg chg="del">
        <pc:chgData name="Till SANDKÜHLER" userId="6aa3dc54-8b48-4894-ad76-06d1a8e7572e" providerId="ADAL" clId="{C8F53564-947B-4AFA-8577-637CA56D5262}" dt="2023-04-03T09:00:30.666" v="894" actId="47"/>
        <pc:sldMkLst>
          <pc:docMk/>
          <pc:sldMk cId="1849120416" sldId="368"/>
        </pc:sldMkLst>
      </pc:sldChg>
      <pc:sldChg chg="delSp del mod">
        <pc:chgData name="Till SANDKÜHLER" userId="6aa3dc54-8b48-4894-ad76-06d1a8e7572e" providerId="ADAL" clId="{C8F53564-947B-4AFA-8577-637CA56D5262}" dt="2023-04-03T09:06:50.828" v="916" actId="47"/>
        <pc:sldMkLst>
          <pc:docMk/>
          <pc:sldMk cId="4161555786" sldId="369"/>
        </pc:sldMkLst>
        <pc:picChg chg="del">
          <ac:chgData name="Till SANDKÜHLER" userId="6aa3dc54-8b48-4894-ad76-06d1a8e7572e" providerId="ADAL" clId="{C8F53564-947B-4AFA-8577-637CA56D5262}" dt="2023-04-03T09:00:26.589" v="893" actId="478"/>
          <ac:picMkLst>
            <pc:docMk/>
            <pc:sldMk cId="4161555786" sldId="369"/>
            <ac:picMk id="3" creationId="{409D9DE9-0A07-E936-13C2-5E5950B8C3DC}"/>
          </ac:picMkLst>
        </pc:picChg>
      </pc:sldChg>
      <pc:sldChg chg="modTransition">
        <pc:chgData name="Till SANDKÜHLER" userId="6aa3dc54-8b48-4894-ad76-06d1a8e7572e" providerId="ADAL" clId="{C8F53564-947B-4AFA-8577-637CA56D5262}" dt="2023-04-03T13:24:23.936" v="1771"/>
        <pc:sldMkLst>
          <pc:docMk/>
          <pc:sldMk cId="2470426483" sldId="370"/>
        </pc:sldMkLst>
      </pc:sldChg>
      <pc:sldChg chg="addSp delSp modSp mod modTransition">
        <pc:chgData name="Till SANDKÜHLER" userId="6aa3dc54-8b48-4894-ad76-06d1a8e7572e" providerId="ADAL" clId="{C8F53564-947B-4AFA-8577-637CA56D5262}" dt="2023-04-03T13:24:23.936" v="1771"/>
        <pc:sldMkLst>
          <pc:docMk/>
          <pc:sldMk cId="2710862889" sldId="371"/>
        </pc:sldMkLst>
        <pc:spChg chg="del">
          <ac:chgData name="Till SANDKÜHLER" userId="6aa3dc54-8b48-4894-ad76-06d1a8e7572e" providerId="ADAL" clId="{C8F53564-947B-4AFA-8577-637CA56D5262}" dt="2023-04-03T09:08:46.908" v="921" actId="478"/>
          <ac:spMkLst>
            <pc:docMk/>
            <pc:sldMk cId="2710862889" sldId="371"/>
            <ac:spMk id="8" creationId="{C031A635-AEB3-79B4-ED26-E7D72F6FFD33}"/>
          </ac:spMkLst>
        </pc:spChg>
        <pc:picChg chg="add mod">
          <ac:chgData name="Till SANDKÜHLER" userId="6aa3dc54-8b48-4894-ad76-06d1a8e7572e" providerId="ADAL" clId="{C8F53564-947B-4AFA-8577-637CA56D5262}" dt="2023-04-03T09:08:16.130" v="920" actId="1076"/>
          <ac:picMkLst>
            <pc:docMk/>
            <pc:sldMk cId="2710862889" sldId="371"/>
            <ac:picMk id="3" creationId="{21DFB38B-0FFF-832D-B3C7-4AE4589E61F9}"/>
          </ac:picMkLst>
        </pc:picChg>
        <pc:picChg chg="add mod modCrop">
          <ac:chgData name="Till SANDKÜHLER" userId="6aa3dc54-8b48-4894-ad76-06d1a8e7572e" providerId="ADAL" clId="{C8F53564-947B-4AFA-8577-637CA56D5262}" dt="2023-04-03T09:09:01.547" v="925" actId="732"/>
          <ac:picMkLst>
            <pc:docMk/>
            <pc:sldMk cId="2710862889" sldId="371"/>
            <ac:picMk id="5" creationId="{212B4F8B-A3B1-F559-CA9C-59522D46BBDE}"/>
          </ac:picMkLst>
        </pc:picChg>
        <pc:picChg chg="add del mod">
          <ac:chgData name="Till SANDKÜHLER" userId="6aa3dc54-8b48-4894-ad76-06d1a8e7572e" providerId="ADAL" clId="{C8F53564-947B-4AFA-8577-637CA56D5262}" dt="2023-04-03T09:38:50.769" v="1114" actId="478"/>
          <ac:picMkLst>
            <pc:docMk/>
            <pc:sldMk cId="2710862889" sldId="371"/>
            <ac:picMk id="6" creationId="{C8DD1885-7AF5-1047-63C5-73BCE133251F}"/>
          </ac:picMkLst>
        </pc:picChg>
      </pc:sldChg>
      <pc:sldChg chg="del">
        <pc:chgData name="Till SANDKÜHLER" userId="6aa3dc54-8b48-4894-ad76-06d1a8e7572e" providerId="ADAL" clId="{C8F53564-947B-4AFA-8577-637CA56D5262}" dt="2023-04-03T09:14:13.435" v="948" actId="47"/>
        <pc:sldMkLst>
          <pc:docMk/>
          <pc:sldMk cId="2017032475" sldId="372"/>
        </pc:sldMkLst>
      </pc:sldChg>
      <pc:sldChg chg="delSp modSp mod modTransition modNotesTx">
        <pc:chgData name="Till SANDKÜHLER" userId="6aa3dc54-8b48-4894-ad76-06d1a8e7572e" providerId="ADAL" clId="{C8F53564-947B-4AFA-8577-637CA56D5262}" dt="2023-04-03T13:24:23.936" v="1771"/>
        <pc:sldMkLst>
          <pc:docMk/>
          <pc:sldMk cId="3023528640" sldId="373"/>
        </pc:sldMkLst>
        <pc:spChg chg="del">
          <ac:chgData name="Till SANDKÜHLER" userId="6aa3dc54-8b48-4894-ad76-06d1a8e7572e" providerId="ADAL" clId="{C8F53564-947B-4AFA-8577-637CA56D5262}" dt="2023-04-03T09:09:16.524" v="926" actId="478"/>
          <ac:spMkLst>
            <pc:docMk/>
            <pc:sldMk cId="3023528640" sldId="373"/>
            <ac:spMk id="8" creationId="{C031A635-AEB3-79B4-ED26-E7D72F6FFD33}"/>
          </ac:spMkLst>
        </pc:spChg>
        <pc:picChg chg="mod modCrop">
          <ac:chgData name="Till SANDKÜHLER" userId="6aa3dc54-8b48-4894-ad76-06d1a8e7572e" providerId="ADAL" clId="{C8F53564-947B-4AFA-8577-637CA56D5262}" dt="2023-04-03T09:09:31.370" v="929" actId="1076"/>
          <ac:picMkLst>
            <pc:docMk/>
            <pc:sldMk cId="3023528640" sldId="373"/>
            <ac:picMk id="3" creationId="{D28B6E67-D483-1440-90AC-A15C2C5C501C}"/>
          </ac:picMkLst>
        </pc:picChg>
      </pc:sldChg>
      <pc:sldChg chg="addSp delSp modSp mod modTransition">
        <pc:chgData name="Till SANDKÜHLER" userId="6aa3dc54-8b48-4894-ad76-06d1a8e7572e" providerId="ADAL" clId="{C8F53564-947B-4AFA-8577-637CA56D5262}" dt="2023-04-03T13:24:23.936" v="1771"/>
        <pc:sldMkLst>
          <pc:docMk/>
          <pc:sldMk cId="706247135" sldId="374"/>
        </pc:sldMkLst>
        <pc:spChg chg="del">
          <ac:chgData name="Till SANDKÜHLER" userId="6aa3dc54-8b48-4894-ad76-06d1a8e7572e" providerId="ADAL" clId="{C8F53564-947B-4AFA-8577-637CA56D5262}" dt="2023-04-03T12:25:17.351" v="1322" actId="478"/>
          <ac:spMkLst>
            <pc:docMk/>
            <pc:sldMk cId="706247135" sldId="374"/>
            <ac:spMk id="8" creationId="{C031A635-AEB3-79B4-ED26-E7D72F6FFD33}"/>
          </ac:spMkLst>
        </pc:spChg>
        <pc:picChg chg="add mod">
          <ac:chgData name="Till SANDKÜHLER" userId="6aa3dc54-8b48-4894-ad76-06d1a8e7572e" providerId="ADAL" clId="{C8F53564-947B-4AFA-8577-637CA56D5262}" dt="2023-04-03T12:25:26.494" v="1325" actId="1076"/>
          <ac:picMkLst>
            <pc:docMk/>
            <pc:sldMk cId="706247135" sldId="374"/>
            <ac:picMk id="4" creationId="{1549F7E3-B8B1-195F-49DE-7C8AA2557A9E}"/>
          </ac:picMkLst>
        </pc:picChg>
      </pc:sldChg>
      <pc:sldChg chg="modTransition">
        <pc:chgData name="Till SANDKÜHLER" userId="6aa3dc54-8b48-4894-ad76-06d1a8e7572e" providerId="ADAL" clId="{C8F53564-947B-4AFA-8577-637CA56D5262}" dt="2023-04-03T13:29:26.346" v="1788"/>
        <pc:sldMkLst>
          <pc:docMk/>
          <pc:sldMk cId="3204624055" sldId="375"/>
        </pc:sldMkLst>
      </pc:sldChg>
      <pc:sldChg chg="del">
        <pc:chgData name="Till SANDKÜHLER" userId="6aa3dc54-8b48-4894-ad76-06d1a8e7572e" providerId="ADAL" clId="{C8F53564-947B-4AFA-8577-637CA56D5262}" dt="2023-04-03T09:55:34.609" v="1178" actId="47"/>
        <pc:sldMkLst>
          <pc:docMk/>
          <pc:sldMk cId="64783490" sldId="376"/>
        </pc:sldMkLst>
      </pc:sldChg>
      <pc:sldChg chg="addSp delSp modSp mod modTransition modAnim">
        <pc:chgData name="Till SANDKÜHLER" userId="6aa3dc54-8b48-4894-ad76-06d1a8e7572e" providerId="ADAL" clId="{C8F53564-947B-4AFA-8577-637CA56D5262}" dt="2023-04-03T13:24:23.936" v="1771"/>
        <pc:sldMkLst>
          <pc:docMk/>
          <pc:sldMk cId="3504031085" sldId="377"/>
        </pc:sldMkLst>
        <pc:spChg chg="mod">
          <ac:chgData name="Till SANDKÜHLER" userId="6aa3dc54-8b48-4894-ad76-06d1a8e7572e" providerId="ADAL" clId="{C8F53564-947B-4AFA-8577-637CA56D5262}" dt="2023-04-03T09:55:10.715" v="1177" actId="1076"/>
          <ac:spMkLst>
            <pc:docMk/>
            <pc:sldMk cId="3504031085" sldId="377"/>
            <ac:spMk id="6" creationId="{6450CA57-99B0-018D-7872-D9DC26B83352}"/>
          </ac:spMkLst>
        </pc:spChg>
        <pc:spChg chg="del">
          <ac:chgData name="Till SANDKÜHLER" userId="6aa3dc54-8b48-4894-ad76-06d1a8e7572e" providerId="ADAL" clId="{C8F53564-947B-4AFA-8577-637CA56D5262}" dt="2023-04-03T09:51:38.867" v="1139" actId="478"/>
          <ac:spMkLst>
            <pc:docMk/>
            <pc:sldMk cId="3504031085" sldId="377"/>
            <ac:spMk id="7" creationId="{B256CBDE-65CB-BBCA-4970-61E6721B00C6}"/>
          </ac:spMkLst>
        </pc:spChg>
        <pc:spChg chg="add mod">
          <ac:chgData name="Till SANDKÜHLER" userId="6aa3dc54-8b48-4894-ad76-06d1a8e7572e" providerId="ADAL" clId="{C8F53564-947B-4AFA-8577-637CA56D5262}" dt="2023-04-03T09:54:57.956" v="1175" actId="20577"/>
          <ac:spMkLst>
            <pc:docMk/>
            <pc:sldMk cId="3504031085" sldId="377"/>
            <ac:spMk id="9" creationId="{D8778FA6-BA72-AC01-0408-7512A9087748}"/>
          </ac:spMkLst>
        </pc:spChg>
        <pc:picChg chg="add mod">
          <ac:chgData name="Till SANDKÜHLER" userId="6aa3dc54-8b48-4894-ad76-06d1a8e7572e" providerId="ADAL" clId="{C8F53564-947B-4AFA-8577-637CA56D5262}" dt="2023-04-03T09:52:14.835" v="1144" actId="1076"/>
          <ac:picMkLst>
            <pc:docMk/>
            <pc:sldMk cId="3504031085" sldId="377"/>
            <ac:picMk id="4" creationId="{E8197FA8-D43A-6FA4-0CD9-A65A3D913684}"/>
          </ac:picMkLst>
        </pc:picChg>
        <pc:picChg chg="add mod modCrop">
          <ac:chgData name="Till SANDKÜHLER" userId="6aa3dc54-8b48-4894-ad76-06d1a8e7572e" providerId="ADAL" clId="{C8F53564-947B-4AFA-8577-637CA56D5262}" dt="2023-04-03T09:54:11.635" v="1158" actId="732"/>
          <ac:picMkLst>
            <pc:docMk/>
            <pc:sldMk cId="3504031085" sldId="377"/>
            <ac:picMk id="8" creationId="{F1750A3A-E2D7-69DB-A704-28FA679C7F92}"/>
          </ac:picMkLst>
        </pc:picChg>
      </pc:sldChg>
      <pc:sldChg chg="del">
        <pc:chgData name="Till SANDKÜHLER" userId="6aa3dc54-8b48-4894-ad76-06d1a8e7572e" providerId="ADAL" clId="{C8F53564-947B-4AFA-8577-637CA56D5262}" dt="2023-04-03T09:55:39.321" v="1179" actId="47"/>
        <pc:sldMkLst>
          <pc:docMk/>
          <pc:sldMk cId="2648329077" sldId="378"/>
        </pc:sldMkLst>
      </pc:sldChg>
      <pc:sldChg chg="addSp delSp modSp mod modTransition modAnim modNotesTx">
        <pc:chgData name="Till SANDKÜHLER" userId="6aa3dc54-8b48-4894-ad76-06d1a8e7572e" providerId="ADAL" clId="{C8F53564-947B-4AFA-8577-637CA56D5262}" dt="2023-04-03T13:24:23.936" v="1771"/>
        <pc:sldMkLst>
          <pc:docMk/>
          <pc:sldMk cId="1545110186" sldId="379"/>
        </pc:sldMkLst>
        <pc:spChg chg="add mod">
          <ac:chgData name="Till SANDKÜHLER" userId="6aa3dc54-8b48-4894-ad76-06d1a8e7572e" providerId="ADAL" clId="{C8F53564-947B-4AFA-8577-637CA56D5262}" dt="2023-04-03T10:06:03.093" v="1277" actId="1076"/>
          <ac:spMkLst>
            <pc:docMk/>
            <pc:sldMk cId="1545110186" sldId="379"/>
            <ac:spMk id="3" creationId="{42DCA7D4-ECAA-9792-147A-01D8F15C4876}"/>
          </ac:spMkLst>
        </pc:spChg>
        <pc:spChg chg="mod">
          <ac:chgData name="Till SANDKÜHLER" userId="6aa3dc54-8b48-4894-ad76-06d1a8e7572e" providerId="ADAL" clId="{C8F53564-947B-4AFA-8577-637CA56D5262}" dt="2023-04-03T10:05:52.637" v="1272" actId="1076"/>
          <ac:spMkLst>
            <pc:docMk/>
            <pc:sldMk cId="1545110186" sldId="379"/>
            <ac:spMk id="4" creationId="{7B95A184-20B9-211C-9D19-43263B77C0CD}"/>
          </ac:spMkLst>
        </pc:spChg>
        <pc:picChg chg="add del mod modCrop">
          <ac:chgData name="Till SANDKÜHLER" userId="6aa3dc54-8b48-4894-ad76-06d1a8e7572e" providerId="ADAL" clId="{C8F53564-947B-4AFA-8577-637CA56D5262}" dt="2023-04-03T10:08:21.512" v="1288" actId="478"/>
          <ac:picMkLst>
            <pc:docMk/>
            <pc:sldMk cId="1545110186" sldId="379"/>
            <ac:picMk id="6" creationId="{5D835F8A-8270-C8FD-ECC7-857F2E912C21}"/>
          </ac:picMkLst>
        </pc:picChg>
        <pc:picChg chg="add del mod">
          <ac:chgData name="Till SANDKÜHLER" userId="6aa3dc54-8b48-4894-ad76-06d1a8e7572e" providerId="ADAL" clId="{C8F53564-947B-4AFA-8577-637CA56D5262}" dt="2023-04-03T10:06:44.662" v="1280" actId="478"/>
          <ac:picMkLst>
            <pc:docMk/>
            <pc:sldMk cId="1545110186" sldId="379"/>
            <ac:picMk id="1025" creationId="{D3D1CDEE-02B8-6A83-975F-7FF7E78E34BF}"/>
          </ac:picMkLst>
        </pc:picChg>
      </pc:sldChg>
      <pc:sldChg chg="addSp delSp modSp mod modTransition modAnim">
        <pc:chgData name="Till SANDKÜHLER" userId="6aa3dc54-8b48-4894-ad76-06d1a8e7572e" providerId="ADAL" clId="{C8F53564-947B-4AFA-8577-637CA56D5262}" dt="2023-04-03T13:24:23.936" v="1771"/>
        <pc:sldMkLst>
          <pc:docMk/>
          <pc:sldMk cId="2395957537" sldId="382"/>
        </pc:sldMkLst>
        <pc:spChg chg="mod">
          <ac:chgData name="Till SANDKÜHLER" userId="6aa3dc54-8b48-4894-ad76-06d1a8e7572e" providerId="ADAL" clId="{C8F53564-947B-4AFA-8577-637CA56D5262}" dt="2023-04-03T12:54:07.803" v="1703" actId="1076"/>
          <ac:spMkLst>
            <pc:docMk/>
            <pc:sldMk cId="2395957537" sldId="382"/>
            <ac:spMk id="3" creationId="{D6C4787C-0484-3EBC-4F7C-2B5AB4584F84}"/>
          </ac:spMkLst>
        </pc:spChg>
        <pc:spChg chg="del">
          <ac:chgData name="Till SANDKÜHLER" userId="6aa3dc54-8b48-4894-ad76-06d1a8e7572e" providerId="ADAL" clId="{C8F53564-947B-4AFA-8577-637CA56D5262}" dt="2023-04-03T12:53:33.818" v="1694" actId="478"/>
          <ac:spMkLst>
            <pc:docMk/>
            <pc:sldMk cId="2395957537" sldId="382"/>
            <ac:spMk id="4" creationId="{4A65F92B-14B3-042B-27A3-0696F21C85A6}"/>
          </ac:spMkLst>
        </pc:spChg>
        <pc:picChg chg="add mod">
          <ac:chgData name="Till SANDKÜHLER" userId="6aa3dc54-8b48-4894-ad76-06d1a8e7572e" providerId="ADAL" clId="{C8F53564-947B-4AFA-8577-637CA56D5262}" dt="2023-04-03T12:53:58.371" v="1701" actId="1076"/>
          <ac:picMkLst>
            <pc:docMk/>
            <pc:sldMk cId="2395957537" sldId="382"/>
            <ac:picMk id="7" creationId="{3C506300-D821-E22D-DDE7-B69578A146B4}"/>
          </ac:picMkLst>
        </pc:picChg>
      </pc:sldChg>
      <pc:sldChg chg="del">
        <pc:chgData name="Till SANDKÜHLER" userId="6aa3dc54-8b48-4894-ad76-06d1a8e7572e" providerId="ADAL" clId="{C8F53564-947B-4AFA-8577-637CA56D5262}" dt="2023-04-03T10:10:33.453" v="1292" actId="47"/>
        <pc:sldMkLst>
          <pc:docMk/>
          <pc:sldMk cId="229220938" sldId="383"/>
        </pc:sldMkLst>
      </pc:sldChg>
      <pc:sldChg chg="del">
        <pc:chgData name="Till SANDKÜHLER" userId="6aa3dc54-8b48-4894-ad76-06d1a8e7572e" providerId="ADAL" clId="{C8F53564-947B-4AFA-8577-637CA56D5262}" dt="2023-04-03T08:44:46.391" v="775" actId="47"/>
        <pc:sldMkLst>
          <pc:docMk/>
          <pc:sldMk cId="548395282" sldId="384"/>
        </pc:sldMkLst>
      </pc:sldChg>
      <pc:sldChg chg="addSp delSp modSp add del mod modAnim">
        <pc:chgData name="Till SANDKÜHLER" userId="6aa3dc54-8b48-4894-ad76-06d1a8e7572e" providerId="ADAL" clId="{C8F53564-947B-4AFA-8577-637CA56D5262}" dt="2023-04-03T10:11:49.570" v="1293" actId="47"/>
        <pc:sldMkLst>
          <pc:docMk/>
          <pc:sldMk cId="2686953924" sldId="384"/>
        </pc:sldMkLst>
        <pc:spChg chg="add mod">
          <ac:chgData name="Till SANDKÜHLER" userId="6aa3dc54-8b48-4894-ad76-06d1a8e7572e" providerId="ADAL" clId="{C8F53564-947B-4AFA-8577-637CA56D5262}" dt="2023-04-03T08:45:08.405" v="781" actId="20577"/>
          <ac:spMkLst>
            <pc:docMk/>
            <pc:sldMk cId="2686953924" sldId="384"/>
            <ac:spMk id="2" creationId="{D41EF819-BFCD-698B-2687-2BC10DAF07CC}"/>
          </ac:spMkLst>
        </pc:spChg>
        <pc:spChg chg="del">
          <ac:chgData name="Till SANDKÜHLER" userId="6aa3dc54-8b48-4894-ad76-06d1a8e7572e" providerId="ADAL" clId="{C8F53564-947B-4AFA-8577-637CA56D5262}" dt="2023-04-03T08:45:05.460" v="779" actId="478"/>
          <ac:spMkLst>
            <pc:docMk/>
            <pc:sldMk cId="2686953924" sldId="384"/>
            <ac:spMk id="4" creationId="{DA954F70-19D4-0591-9FB1-B8813587ED2E}"/>
          </ac:spMkLst>
        </pc:spChg>
        <pc:spChg chg="add mod">
          <ac:chgData name="Till SANDKÜHLER" userId="6aa3dc54-8b48-4894-ad76-06d1a8e7572e" providerId="ADAL" clId="{C8F53564-947B-4AFA-8577-637CA56D5262}" dt="2023-04-03T08:45:22.657" v="784" actId="20577"/>
          <ac:spMkLst>
            <pc:docMk/>
            <pc:sldMk cId="2686953924" sldId="384"/>
            <ac:spMk id="5" creationId="{B60D564D-8E61-1733-7A29-96BAF400B9FF}"/>
          </ac:spMkLst>
        </pc:spChg>
        <pc:graphicFrameChg chg="del">
          <ac:chgData name="Till SANDKÜHLER" userId="6aa3dc54-8b48-4894-ad76-06d1a8e7572e" providerId="ADAL" clId="{C8F53564-947B-4AFA-8577-637CA56D5262}" dt="2023-04-03T08:44:56.403" v="777" actId="478"/>
          <ac:graphicFrameMkLst>
            <pc:docMk/>
            <pc:sldMk cId="2686953924" sldId="384"/>
            <ac:graphicFrameMk id="3" creationId="{3D92AB28-626A-4BC5-A9E2-A5531F9ED173}"/>
          </ac:graphicFrameMkLst>
        </pc:graphicFrameChg>
      </pc:sldChg>
      <pc:sldChg chg="delSp modSp add mod modTransition delAnim modNotesTx">
        <pc:chgData name="Till SANDKÜHLER" userId="6aa3dc54-8b48-4894-ad76-06d1a8e7572e" providerId="ADAL" clId="{C8F53564-947B-4AFA-8577-637CA56D5262}" dt="2023-04-03T13:24:23.936" v="1771"/>
        <pc:sldMkLst>
          <pc:docMk/>
          <pc:sldMk cId="925110238" sldId="385"/>
        </pc:sldMkLst>
        <pc:spChg chg="del">
          <ac:chgData name="Till SANDKÜHLER" userId="6aa3dc54-8b48-4894-ad76-06d1a8e7572e" providerId="ADAL" clId="{C8F53564-947B-4AFA-8577-637CA56D5262}" dt="2023-04-03T08:47:19.557" v="867" actId="478"/>
          <ac:spMkLst>
            <pc:docMk/>
            <pc:sldMk cId="925110238" sldId="385"/>
            <ac:spMk id="2" creationId="{D41EF819-BFCD-698B-2687-2BC10DAF07CC}"/>
          </ac:spMkLst>
        </pc:spChg>
        <pc:spChg chg="mod">
          <ac:chgData name="Till SANDKÜHLER" userId="6aa3dc54-8b48-4894-ad76-06d1a8e7572e" providerId="ADAL" clId="{C8F53564-947B-4AFA-8577-637CA56D5262}" dt="2023-04-03T08:47:16.448" v="866" actId="20577"/>
          <ac:spMkLst>
            <pc:docMk/>
            <pc:sldMk cId="925110238" sldId="385"/>
            <ac:spMk id="5" creationId="{B60D564D-8E61-1733-7A29-96BAF400B9FF}"/>
          </ac:spMkLst>
        </pc:spChg>
        <pc:spChg chg="mod">
          <ac:chgData name="Till SANDKÜHLER" userId="6aa3dc54-8b48-4894-ad76-06d1a8e7572e" providerId="ADAL" clId="{C8F53564-947B-4AFA-8577-637CA56D5262}" dt="2023-04-03T08:47:02.870" v="840" actId="20577"/>
          <ac:spMkLst>
            <pc:docMk/>
            <pc:sldMk cId="925110238" sldId="385"/>
            <ac:spMk id="6" creationId="{AD47A446-9F22-4982-5598-C60374C0D695}"/>
          </ac:spMkLst>
        </pc:spChg>
      </pc:sldChg>
      <pc:sldChg chg="addSp delSp modSp mod ord modTransition modNotesTx">
        <pc:chgData name="Till SANDKÜHLER" userId="6aa3dc54-8b48-4894-ad76-06d1a8e7572e" providerId="ADAL" clId="{C8F53564-947B-4AFA-8577-637CA56D5262}" dt="2023-04-03T13:24:23.936" v="1771"/>
        <pc:sldMkLst>
          <pc:docMk/>
          <pc:sldMk cId="3651385345" sldId="386"/>
        </pc:sldMkLst>
        <pc:picChg chg="add mod modCrop">
          <ac:chgData name="Till SANDKÜHLER" userId="6aa3dc54-8b48-4894-ad76-06d1a8e7572e" providerId="ADAL" clId="{C8F53564-947B-4AFA-8577-637CA56D5262}" dt="2023-04-03T09:06:26.825" v="915" actId="1076"/>
          <ac:picMkLst>
            <pc:docMk/>
            <pc:sldMk cId="3651385345" sldId="386"/>
            <ac:picMk id="3" creationId="{D5534E3E-43F0-3A9F-327D-CFB500E95DB8}"/>
          </ac:picMkLst>
        </pc:picChg>
        <pc:picChg chg="del">
          <ac:chgData name="Till SANDKÜHLER" userId="6aa3dc54-8b48-4894-ad76-06d1a8e7572e" providerId="ADAL" clId="{C8F53564-947B-4AFA-8577-637CA56D5262}" dt="2023-04-03T09:00:01.643" v="892" actId="478"/>
          <ac:picMkLst>
            <pc:docMk/>
            <pc:sldMk cId="3651385345" sldId="386"/>
            <ac:picMk id="4" creationId="{2328BC80-AEF1-2A3F-DF79-16F47A018EE0}"/>
          </ac:picMkLst>
        </pc:picChg>
      </pc:sldChg>
      <pc:sldChg chg="modSp mod modTransition modNotesTx">
        <pc:chgData name="Till SANDKÜHLER" userId="6aa3dc54-8b48-4894-ad76-06d1a8e7572e" providerId="ADAL" clId="{C8F53564-947B-4AFA-8577-637CA56D5262}" dt="2023-04-03T13:24:23.936" v="1771"/>
        <pc:sldMkLst>
          <pc:docMk/>
          <pc:sldMk cId="2054402311" sldId="387"/>
        </pc:sldMkLst>
        <pc:picChg chg="mod">
          <ac:chgData name="Till SANDKÜHLER" userId="6aa3dc54-8b48-4894-ad76-06d1a8e7572e" providerId="ADAL" clId="{C8F53564-947B-4AFA-8577-637CA56D5262}" dt="2023-04-03T09:14:36.860" v="953" actId="1076"/>
          <ac:picMkLst>
            <pc:docMk/>
            <pc:sldMk cId="2054402311" sldId="387"/>
            <ac:picMk id="3" creationId="{8689398C-FD6D-7598-BBDC-A2F97AD9CA7C}"/>
          </ac:picMkLst>
        </pc:picChg>
        <pc:picChg chg="mod">
          <ac:chgData name="Till SANDKÜHLER" userId="6aa3dc54-8b48-4894-ad76-06d1a8e7572e" providerId="ADAL" clId="{C8F53564-947B-4AFA-8577-637CA56D5262}" dt="2023-04-03T09:14:39.011" v="954" actId="1076"/>
          <ac:picMkLst>
            <pc:docMk/>
            <pc:sldMk cId="2054402311" sldId="387"/>
            <ac:picMk id="4" creationId="{42BE9DCB-BB1D-6121-8EAC-167219E69079}"/>
          </ac:picMkLst>
        </pc:picChg>
      </pc:sldChg>
      <pc:sldChg chg="add del ord">
        <pc:chgData name="Till SANDKÜHLER" userId="6aa3dc54-8b48-4894-ad76-06d1a8e7572e" providerId="ADAL" clId="{C8F53564-947B-4AFA-8577-637CA56D5262}" dt="2023-04-03T09:38:12.286" v="1112" actId="47"/>
        <pc:sldMkLst>
          <pc:docMk/>
          <pc:sldMk cId="916526145" sldId="388"/>
        </pc:sldMkLst>
      </pc:sldChg>
      <pc:sldChg chg="addSp delSp modSp add mod modTransition">
        <pc:chgData name="Till SANDKÜHLER" userId="6aa3dc54-8b48-4894-ad76-06d1a8e7572e" providerId="ADAL" clId="{C8F53564-947B-4AFA-8577-637CA56D5262}" dt="2023-04-03T13:24:23.936" v="1771"/>
        <pc:sldMkLst>
          <pc:docMk/>
          <pc:sldMk cId="2577203254" sldId="388"/>
        </pc:sldMkLst>
        <pc:picChg chg="add mod">
          <ac:chgData name="Till SANDKÜHLER" userId="6aa3dc54-8b48-4894-ad76-06d1a8e7572e" providerId="ADAL" clId="{C8F53564-947B-4AFA-8577-637CA56D5262}" dt="2023-04-03T09:40:41.946" v="1126"/>
          <ac:picMkLst>
            <pc:docMk/>
            <pc:sldMk cId="2577203254" sldId="388"/>
            <ac:picMk id="2" creationId="{5A7A9C4A-75F8-692D-05CB-039E407230F0}"/>
          </ac:picMkLst>
        </pc:picChg>
        <pc:picChg chg="del">
          <ac:chgData name="Till SANDKÜHLER" userId="6aa3dc54-8b48-4894-ad76-06d1a8e7572e" providerId="ADAL" clId="{C8F53564-947B-4AFA-8577-637CA56D5262}" dt="2023-04-03T09:40:35.496" v="1124" actId="478"/>
          <ac:picMkLst>
            <pc:docMk/>
            <pc:sldMk cId="2577203254" sldId="388"/>
            <ac:picMk id="3" creationId="{21DFB38B-0FFF-832D-B3C7-4AE4589E61F9}"/>
          </ac:picMkLst>
        </pc:picChg>
        <pc:picChg chg="add mod">
          <ac:chgData name="Till SANDKÜHLER" userId="6aa3dc54-8b48-4894-ad76-06d1a8e7572e" providerId="ADAL" clId="{C8F53564-947B-4AFA-8577-637CA56D5262}" dt="2023-04-03T09:40:41.946" v="1126"/>
          <ac:picMkLst>
            <pc:docMk/>
            <pc:sldMk cId="2577203254" sldId="388"/>
            <ac:picMk id="4" creationId="{99E2D5DD-F3D5-CA0F-570A-14120F1AD567}"/>
          </ac:picMkLst>
        </pc:picChg>
        <pc:picChg chg="del">
          <ac:chgData name="Till SANDKÜHLER" userId="6aa3dc54-8b48-4894-ad76-06d1a8e7572e" providerId="ADAL" clId="{C8F53564-947B-4AFA-8577-637CA56D5262}" dt="2023-04-03T09:40:36.385" v="1125" actId="478"/>
          <ac:picMkLst>
            <pc:docMk/>
            <pc:sldMk cId="2577203254" sldId="388"/>
            <ac:picMk id="5" creationId="{212B4F8B-A3B1-F559-CA9C-59522D46BBDE}"/>
          </ac:picMkLst>
        </pc:picChg>
      </pc:sldChg>
      <pc:sldChg chg="addSp delSp modSp add del mod">
        <pc:chgData name="Till SANDKÜHLER" userId="6aa3dc54-8b48-4894-ad76-06d1a8e7572e" providerId="ADAL" clId="{C8F53564-947B-4AFA-8577-637CA56D5262}" dt="2023-04-03T09:40:13.198" v="1122" actId="47"/>
        <pc:sldMkLst>
          <pc:docMk/>
          <pc:sldMk cId="3699186220" sldId="388"/>
        </pc:sldMkLst>
        <pc:picChg chg="add mod">
          <ac:chgData name="Till SANDKÜHLER" userId="6aa3dc54-8b48-4894-ad76-06d1a8e7572e" providerId="ADAL" clId="{C8F53564-947B-4AFA-8577-637CA56D5262}" dt="2023-04-03T09:39:53.305" v="1121" actId="1076"/>
          <ac:picMkLst>
            <pc:docMk/>
            <pc:sldMk cId="3699186220" sldId="388"/>
            <ac:picMk id="2" creationId="{D8B34BA6-4812-7DCA-42AC-327640887F3E}"/>
          </ac:picMkLst>
        </pc:picChg>
        <pc:picChg chg="del">
          <ac:chgData name="Till SANDKÜHLER" userId="6aa3dc54-8b48-4894-ad76-06d1a8e7572e" providerId="ADAL" clId="{C8F53564-947B-4AFA-8577-637CA56D5262}" dt="2023-04-03T09:39:00.673" v="1116" actId="478"/>
          <ac:picMkLst>
            <pc:docMk/>
            <pc:sldMk cId="3699186220" sldId="388"/>
            <ac:picMk id="3" creationId="{21DFB38B-0FFF-832D-B3C7-4AE4589E61F9}"/>
          </ac:picMkLst>
        </pc:picChg>
        <pc:picChg chg="del">
          <ac:chgData name="Till SANDKÜHLER" userId="6aa3dc54-8b48-4894-ad76-06d1a8e7572e" providerId="ADAL" clId="{C8F53564-947B-4AFA-8577-637CA56D5262}" dt="2023-04-03T09:39:02.465" v="1117" actId="478"/>
          <ac:picMkLst>
            <pc:docMk/>
            <pc:sldMk cId="3699186220" sldId="388"/>
            <ac:picMk id="5" creationId="{212B4F8B-A3B1-F559-CA9C-59522D46BBDE}"/>
          </ac:picMkLst>
        </pc:picChg>
      </pc:sldChg>
      <pc:sldChg chg="add modTransition">
        <pc:chgData name="Till SANDKÜHLER" userId="6aa3dc54-8b48-4894-ad76-06d1a8e7572e" providerId="ADAL" clId="{C8F53564-947B-4AFA-8577-637CA56D5262}" dt="2023-04-03T13:24:23.936" v="1771"/>
        <pc:sldMkLst>
          <pc:docMk/>
          <pc:sldMk cId="4035342992" sldId="389"/>
        </pc:sldMkLst>
      </pc:sldChg>
      <pc:sldChg chg="del modTransition">
        <pc:chgData name="Till SANDKÜHLER" userId="6aa3dc54-8b48-4894-ad76-06d1a8e7572e" providerId="ADAL" clId="{C8F53564-947B-4AFA-8577-637CA56D5262}" dt="2023-04-03T13:29:41.613" v="1790" actId="47"/>
        <pc:sldMkLst>
          <pc:docMk/>
          <pc:sldMk cId="1916822493" sldId="390"/>
        </pc:sldMkLst>
      </pc:sldChg>
      <pc:sldChg chg="del modTransition">
        <pc:chgData name="Till SANDKÜHLER" userId="6aa3dc54-8b48-4894-ad76-06d1a8e7572e" providerId="ADAL" clId="{C8F53564-947B-4AFA-8577-637CA56D5262}" dt="2023-04-03T13:29:41.613" v="1790" actId="47"/>
        <pc:sldMkLst>
          <pc:docMk/>
          <pc:sldMk cId="976564321" sldId="391"/>
        </pc:sldMkLst>
      </pc:sldChg>
      <pc:sldChg chg="modTransition">
        <pc:chgData name="Till SANDKÜHLER" userId="6aa3dc54-8b48-4894-ad76-06d1a8e7572e" providerId="ADAL" clId="{C8F53564-947B-4AFA-8577-637CA56D5262}" dt="2023-04-03T13:24:23.936" v="1771"/>
        <pc:sldMkLst>
          <pc:docMk/>
          <pc:sldMk cId="165608690" sldId="392"/>
        </pc:sldMkLst>
      </pc:sldChg>
      <pc:sldChg chg="modTransition">
        <pc:chgData name="Till SANDKÜHLER" userId="6aa3dc54-8b48-4894-ad76-06d1a8e7572e" providerId="ADAL" clId="{C8F53564-947B-4AFA-8577-637CA56D5262}" dt="2023-04-03T13:24:23.936" v="1771"/>
        <pc:sldMkLst>
          <pc:docMk/>
          <pc:sldMk cId="4250065170" sldId="393"/>
        </pc:sldMkLst>
      </pc:sldChg>
      <pc:sldChg chg="del modNotesTx">
        <pc:chgData name="Till SANDKÜHLER" userId="6aa3dc54-8b48-4894-ad76-06d1a8e7572e" providerId="ADAL" clId="{C8F53564-947B-4AFA-8577-637CA56D5262}" dt="2023-04-03T12:44:00.615" v="1688" actId="2696"/>
        <pc:sldMkLst>
          <pc:docMk/>
          <pc:sldMk cId="4114989636" sldId="394"/>
        </pc:sldMkLst>
      </pc:sldChg>
      <pc:sldChg chg="modTransition">
        <pc:chgData name="Till SANDKÜHLER" userId="6aa3dc54-8b48-4894-ad76-06d1a8e7572e" providerId="ADAL" clId="{C8F53564-947B-4AFA-8577-637CA56D5262}" dt="2023-04-03T13:24:23.936" v="1771"/>
        <pc:sldMkLst>
          <pc:docMk/>
          <pc:sldMk cId="4138087784" sldId="395"/>
        </pc:sldMkLst>
      </pc:sldChg>
      <pc:sldChg chg="add del">
        <pc:chgData name="Till SANDKÜHLER" userId="6aa3dc54-8b48-4894-ad76-06d1a8e7572e" providerId="ADAL" clId="{C8F53564-947B-4AFA-8577-637CA56D5262}" dt="2023-04-03T12:45:07.727" v="1689" actId="47"/>
        <pc:sldMkLst>
          <pc:docMk/>
          <pc:sldMk cId="2014518082" sldId="396"/>
        </pc:sldMkLst>
      </pc:sldChg>
      <pc:sldChg chg="modTransition">
        <pc:chgData name="Till SANDKÜHLER" userId="6aa3dc54-8b48-4894-ad76-06d1a8e7572e" providerId="ADAL" clId="{C8F53564-947B-4AFA-8577-637CA56D5262}" dt="2023-04-03T13:24:23.936" v="1771"/>
        <pc:sldMkLst>
          <pc:docMk/>
          <pc:sldMk cId="4243869588" sldId="397"/>
        </pc:sldMkLst>
      </pc:sldChg>
      <pc:sldChg chg="add modTransition">
        <pc:chgData name="Till SANDKÜHLER" userId="6aa3dc54-8b48-4894-ad76-06d1a8e7572e" providerId="ADAL" clId="{C8F53564-947B-4AFA-8577-637CA56D5262}" dt="2023-04-03T13:24:23.936" v="1771"/>
        <pc:sldMkLst>
          <pc:docMk/>
          <pc:sldMk cId="3881067961" sldId="398"/>
        </pc:sldMkLst>
      </pc:sldChg>
      <pc:sldChg chg="modTransition">
        <pc:chgData name="Till SANDKÜHLER" userId="6aa3dc54-8b48-4894-ad76-06d1a8e7572e" providerId="ADAL" clId="{C8F53564-947B-4AFA-8577-637CA56D5262}" dt="2023-04-03T13:24:23.936" v="1771"/>
        <pc:sldMkLst>
          <pc:docMk/>
          <pc:sldMk cId="540819034" sldId="399"/>
        </pc:sldMkLst>
      </pc:sldChg>
      <pc:sldMasterChg chg="modTransition delSldLayout modSldLayout">
        <pc:chgData name="Till SANDKÜHLER" userId="6aa3dc54-8b48-4894-ad76-06d1a8e7572e" providerId="ADAL" clId="{C8F53564-947B-4AFA-8577-637CA56D5262}" dt="2023-04-03T13:24:23.936" v="1771"/>
        <pc:sldMasterMkLst>
          <pc:docMk/>
          <pc:sldMasterMk cId="0" sldId="2147483703"/>
        </pc:sldMasterMkLst>
        <pc:sldLayoutChg chg="modTransition">
          <pc:chgData name="Till SANDKÜHLER" userId="6aa3dc54-8b48-4894-ad76-06d1a8e7572e" providerId="ADAL" clId="{C8F53564-947B-4AFA-8577-637CA56D5262}" dt="2023-04-03T13:24:23.936" v="1771"/>
          <pc:sldLayoutMkLst>
            <pc:docMk/>
            <pc:sldMasterMk cId="0" sldId="2147483703"/>
            <pc:sldLayoutMk cId="0" sldId="2147483648"/>
          </pc:sldLayoutMkLst>
        </pc:sldLayoutChg>
        <pc:sldLayoutChg chg="modTransition">
          <pc:chgData name="Till SANDKÜHLER" userId="6aa3dc54-8b48-4894-ad76-06d1a8e7572e" providerId="ADAL" clId="{C8F53564-947B-4AFA-8577-637CA56D5262}" dt="2023-04-03T13:24:23.936" v="1771"/>
          <pc:sldLayoutMkLst>
            <pc:docMk/>
            <pc:sldMasterMk cId="0" sldId="2147483703"/>
            <pc:sldLayoutMk cId="0" sldId="2147483649"/>
          </pc:sldLayoutMkLst>
        </pc:sldLayoutChg>
        <pc:sldLayoutChg chg="modTransition">
          <pc:chgData name="Till SANDKÜHLER" userId="6aa3dc54-8b48-4894-ad76-06d1a8e7572e" providerId="ADAL" clId="{C8F53564-947B-4AFA-8577-637CA56D5262}" dt="2023-04-03T13:24:23.936" v="1771"/>
          <pc:sldLayoutMkLst>
            <pc:docMk/>
            <pc:sldMasterMk cId="0" sldId="2147483703"/>
            <pc:sldLayoutMk cId="0" sldId="2147483650"/>
          </pc:sldLayoutMkLst>
        </pc:sldLayoutChg>
        <pc:sldLayoutChg chg="modTransition">
          <pc:chgData name="Till SANDKÜHLER" userId="6aa3dc54-8b48-4894-ad76-06d1a8e7572e" providerId="ADAL" clId="{C8F53564-947B-4AFA-8577-637CA56D5262}" dt="2023-04-03T13:24:23.936" v="1771"/>
          <pc:sldLayoutMkLst>
            <pc:docMk/>
            <pc:sldMasterMk cId="0" sldId="2147483703"/>
            <pc:sldLayoutMk cId="0" sldId="2147483651"/>
          </pc:sldLayoutMkLst>
        </pc:sldLayoutChg>
        <pc:sldLayoutChg chg="del">
          <pc:chgData name="Till SANDKÜHLER" userId="6aa3dc54-8b48-4894-ad76-06d1a8e7572e" providerId="ADAL" clId="{C8F53564-947B-4AFA-8577-637CA56D5262}" dt="2023-04-03T08:46:07.819" v="785" actId="2696"/>
          <pc:sldLayoutMkLst>
            <pc:docMk/>
            <pc:sldMasterMk cId="0" sldId="2147483703"/>
            <pc:sldLayoutMk cId="0" sldId="2147483652"/>
          </pc:sldLayoutMkLst>
        </pc:sldLayoutChg>
        <pc:sldLayoutChg chg="del">
          <pc:chgData name="Till SANDKÜHLER" userId="6aa3dc54-8b48-4894-ad76-06d1a8e7572e" providerId="ADAL" clId="{C8F53564-947B-4AFA-8577-637CA56D5262}" dt="2023-04-03T08:46:16.076" v="786" actId="47"/>
          <pc:sldLayoutMkLst>
            <pc:docMk/>
            <pc:sldMasterMk cId="0" sldId="2147483703"/>
            <pc:sldLayoutMk cId="0" sldId="2147483653"/>
          </pc:sldLayoutMkLst>
        </pc:sldLayoutChg>
        <pc:sldLayoutChg chg="modTransition">
          <pc:chgData name="Till SANDKÜHLER" userId="6aa3dc54-8b48-4894-ad76-06d1a8e7572e" providerId="ADAL" clId="{C8F53564-947B-4AFA-8577-637CA56D5262}" dt="2023-04-03T13:24:23.936" v="1771"/>
          <pc:sldLayoutMkLst>
            <pc:docMk/>
            <pc:sldMasterMk cId="0" sldId="2147483703"/>
            <pc:sldLayoutMk cId="0" sldId="2147483654"/>
          </pc:sldLayoutMkLst>
        </pc:sldLayoutChg>
        <pc:sldLayoutChg chg="modTransition">
          <pc:chgData name="Till SANDKÜHLER" userId="6aa3dc54-8b48-4894-ad76-06d1a8e7572e" providerId="ADAL" clId="{C8F53564-947B-4AFA-8577-637CA56D5262}" dt="2023-04-03T13:24:23.936" v="1771"/>
          <pc:sldLayoutMkLst>
            <pc:docMk/>
            <pc:sldMasterMk cId="0" sldId="2147483703"/>
            <pc:sldLayoutMk cId="0" sldId="2147483655"/>
          </pc:sldLayoutMkLst>
        </pc:sldLayoutChg>
        <pc:sldLayoutChg chg="modTransition">
          <pc:chgData name="Till SANDKÜHLER" userId="6aa3dc54-8b48-4894-ad76-06d1a8e7572e" providerId="ADAL" clId="{C8F53564-947B-4AFA-8577-637CA56D5262}" dt="2023-04-03T13:24:23.936" v="1771"/>
          <pc:sldLayoutMkLst>
            <pc:docMk/>
            <pc:sldMasterMk cId="0" sldId="2147483703"/>
            <pc:sldLayoutMk cId="0" sldId="2147483657"/>
          </pc:sldLayoutMkLst>
        </pc:sldLayoutChg>
        <pc:sldLayoutChg chg="modTransition">
          <pc:chgData name="Till SANDKÜHLER" userId="6aa3dc54-8b48-4894-ad76-06d1a8e7572e" providerId="ADAL" clId="{C8F53564-947B-4AFA-8577-637CA56D5262}" dt="2023-04-03T13:24:23.936" v="1771"/>
          <pc:sldLayoutMkLst>
            <pc:docMk/>
            <pc:sldMasterMk cId="0" sldId="2147483703"/>
            <pc:sldLayoutMk cId="0" sldId="2147483658"/>
          </pc:sldLayoutMkLst>
        </pc:sldLayoutChg>
        <pc:sldLayoutChg chg="modTransition">
          <pc:chgData name="Till SANDKÜHLER" userId="6aa3dc54-8b48-4894-ad76-06d1a8e7572e" providerId="ADAL" clId="{C8F53564-947B-4AFA-8577-637CA56D5262}" dt="2023-04-03T13:24:23.936" v="1771"/>
          <pc:sldLayoutMkLst>
            <pc:docMk/>
            <pc:sldMasterMk cId="0" sldId="2147483703"/>
            <pc:sldLayoutMk cId="0" sldId="2147483659"/>
          </pc:sldLayoutMkLst>
        </pc:sldLayoutChg>
        <pc:sldLayoutChg chg="modTransition">
          <pc:chgData name="Till SANDKÜHLER" userId="6aa3dc54-8b48-4894-ad76-06d1a8e7572e" providerId="ADAL" clId="{C8F53564-947B-4AFA-8577-637CA56D5262}" dt="2023-04-03T13:24:23.936" v="1771"/>
          <pc:sldLayoutMkLst>
            <pc:docMk/>
            <pc:sldMasterMk cId="0" sldId="2147483703"/>
            <pc:sldLayoutMk cId="0" sldId="2147483660"/>
          </pc:sldLayoutMkLst>
        </pc:sldLayoutChg>
        <pc:sldLayoutChg chg="modTransition">
          <pc:chgData name="Till SANDKÜHLER" userId="6aa3dc54-8b48-4894-ad76-06d1a8e7572e" providerId="ADAL" clId="{C8F53564-947B-4AFA-8577-637CA56D5262}" dt="2023-04-03T13:24:23.936" v="1771"/>
          <pc:sldLayoutMkLst>
            <pc:docMk/>
            <pc:sldMasterMk cId="0" sldId="2147483703"/>
            <pc:sldLayoutMk cId="0" sldId="2147483662"/>
          </pc:sldLayoutMkLst>
        </pc:sldLayoutChg>
        <pc:sldLayoutChg chg="modTransition">
          <pc:chgData name="Till SANDKÜHLER" userId="6aa3dc54-8b48-4894-ad76-06d1a8e7572e" providerId="ADAL" clId="{C8F53564-947B-4AFA-8577-637CA56D5262}" dt="2023-04-03T13:24:23.936" v="1771"/>
          <pc:sldLayoutMkLst>
            <pc:docMk/>
            <pc:sldMasterMk cId="0" sldId="2147483703"/>
            <pc:sldLayoutMk cId="0" sldId="2147483663"/>
          </pc:sldLayoutMkLst>
        </pc:sldLayoutChg>
        <pc:sldLayoutChg chg="modTransition">
          <pc:chgData name="Till SANDKÜHLER" userId="6aa3dc54-8b48-4894-ad76-06d1a8e7572e" providerId="ADAL" clId="{C8F53564-947B-4AFA-8577-637CA56D5262}" dt="2023-04-03T13:24:23.936" v="1771"/>
          <pc:sldLayoutMkLst>
            <pc:docMk/>
            <pc:sldMasterMk cId="0" sldId="2147483703"/>
            <pc:sldLayoutMk cId="0" sldId="2147483664"/>
          </pc:sldLayoutMkLst>
        </pc:sldLayoutChg>
        <pc:sldLayoutChg chg="modTransition">
          <pc:chgData name="Till SANDKÜHLER" userId="6aa3dc54-8b48-4894-ad76-06d1a8e7572e" providerId="ADAL" clId="{C8F53564-947B-4AFA-8577-637CA56D5262}" dt="2023-04-03T13:24:23.936" v="1771"/>
          <pc:sldLayoutMkLst>
            <pc:docMk/>
            <pc:sldMasterMk cId="0" sldId="2147483703"/>
            <pc:sldLayoutMk cId="0" sldId="2147483665"/>
          </pc:sldLayoutMkLst>
        </pc:sldLayoutChg>
        <pc:sldLayoutChg chg="modTransition">
          <pc:chgData name="Till SANDKÜHLER" userId="6aa3dc54-8b48-4894-ad76-06d1a8e7572e" providerId="ADAL" clId="{C8F53564-947B-4AFA-8577-637CA56D5262}" dt="2023-04-03T13:24:23.936" v="1771"/>
          <pc:sldLayoutMkLst>
            <pc:docMk/>
            <pc:sldMasterMk cId="0" sldId="2147483703"/>
            <pc:sldLayoutMk cId="0" sldId="2147483666"/>
          </pc:sldLayoutMkLst>
        </pc:sldLayoutChg>
        <pc:sldLayoutChg chg="modTransition">
          <pc:chgData name="Till SANDKÜHLER" userId="6aa3dc54-8b48-4894-ad76-06d1a8e7572e" providerId="ADAL" clId="{C8F53564-947B-4AFA-8577-637CA56D5262}" dt="2023-04-03T13:24:23.936" v="1771"/>
          <pc:sldLayoutMkLst>
            <pc:docMk/>
            <pc:sldMasterMk cId="0" sldId="2147483703"/>
            <pc:sldLayoutMk cId="0" sldId="2147483668"/>
          </pc:sldLayoutMkLst>
        </pc:sldLayoutChg>
        <pc:sldLayoutChg chg="modTransition">
          <pc:chgData name="Till SANDKÜHLER" userId="6aa3dc54-8b48-4894-ad76-06d1a8e7572e" providerId="ADAL" clId="{C8F53564-947B-4AFA-8577-637CA56D5262}" dt="2023-04-03T13:24:23.936" v="1771"/>
          <pc:sldLayoutMkLst>
            <pc:docMk/>
            <pc:sldMasterMk cId="0" sldId="2147483703"/>
            <pc:sldLayoutMk cId="0" sldId="2147483670"/>
          </pc:sldLayoutMkLst>
        </pc:sldLayoutChg>
        <pc:sldLayoutChg chg="modTransition">
          <pc:chgData name="Till SANDKÜHLER" userId="6aa3dc54-8b48-4894-ad76-06d1a8e7572e" providerId="ADAL" clId="{C8F53564-947B-4AFA-8577-637CA56D5262}" dt="2023-04-03T13:24:23.936" v="1771"/>
          <pc:sldLayoutMkLst>
            <pc:docMk/>
            <pc:sldMasterMk cId="0" sldId="2147483703"/>
            <pc:sldLayoutMk cId="0" sldId="2147483671"/>
          </pc:sldLayoutMkLst>
        </pc:sldLayoutChg>
        <pc:sldLayoutChg chg="modTransition">
          <pc:chgData name="Till SANDKÜHLER" userId="6aa3dc54-8b48-4894-ad76-06d1a8e7572e" providerId="ADAL" clId="{C8F53564-947B-4AFA-8577-637CA56D5262}" dt="2023-04-03T13:24:23.936" v="1771"/>
          <pc:sldLayoutMkLst>
            <pc:docMk/>
            <pc:sldMasterMk cId="0" sldId="2147483703"/>
            <pc:sldLayoutMk cId="0" sldId="2147483675"/>
          </pc:sldLayoutMkLst>
        </pc:sldLayoutChg>
        <pc:sldLayoutChg chg="del">
          <pc:chgData name="Till SANDKÜHLER" userId="6aa3dc54-8b48-4894-ad76-06d1a8e7572e" providerId="ADAL" clId="{C8F53564-947B-4AFA-8577-637CA56D5262}" dt="2023-04-03T08:46:07.819" v="785" actId="2696"/>
          <pc:sldLayoutMkLst>
            <pc:docMk/>
            <pc:sldMasterMk cId="0" sldId="2147483703"/>
            <pc:sldLayoutMk cId="0" sldId="2147483676"/>
          </pc:sldLayoutMkLst>
        </pc:sldLayoutChg>
        <pc:sldLayoutChg chg="del">
          <pc:chgData name="Till SANDKÜHLER" userId="6aa3dc54-8b48-4894-ad76-06d1a8e7572e" providerId="ADAL" clId="{C8F53564-947B-4AFA-8577-637CA56D5262}" dt="2023-04-03T08:46:07.819" v="785" actId="2696"/>
          <pc:sldLayoutMkLst>
            <pc:docMk/>
            <pc:sldMasterMk cId="0" sldId="2147483703"/>
            <pc:sldLayoutMk cId="0" sldId="2147483677"/>
          </pc:sldLayoutMkLst>
        </pc:sldLayoutChg>
        <pc:sldLayoutChg chg="del">
          <pc:chgData name="Till SANDKÜHLER" userId="6aa3dc54-8b48-4894-ad76-06d1a8e7572e" providerId="ADAL" clId="{C8F53564-947B-4AFA-8577-637CA56D5262}" dt="2023-04-03T08:46:16.076" v="786" actId="47"/>
          <pc:sldLayoutMkLst>
            <pc:docMk/>
            <pc:sldMasterMk cId="0" sldId="2147483703"/>
            <pc:sldLayoutMk cId="0" sldId="2147483678"/>
          </pc:sldLayoutMkLst>
        </pc:sldLayoutChg>
        <pc:sldLayoutChg chg="modTransition">
          <pc:chgData name="Till SANDKÜHLER" userId="6aa3dc54-8b48-4894-ad76-06d1a8e7572e" providerId="ADAL" clId="{C8F53564-947B-4AFA-8577-637CA56D5262}" dt="2023-04-03T13:24:23.936" v="1771"/>
          <pc:sldLayoutMkLst>
            <pc:docMk/>
            <pc:sldMasterMk cId="0" sldId="2147483703"/>
            <pc:sldLayoutMk cId="0" sldId="2147483680"/>
          </pc:sldLayoutMkLst>
        </pc:sldLayoutChg>
        <pc:sldLayoutChg chg="del">
          <pc:chgData name="Till SANDKÜHLER" userId="6aa3dc54-8b48-4894-ad76-06d1a8e7572e" providerId="ADAL" clId="{C8F53564-947B-4AFA-8577-637CA56D5262}" dt="2023-04-03T08:46:16.076" v="786" actId="47"/>
          <pc:sldLayoutMkLst>
            <pc:docMk/>
            <pc:sldMasterMk cId="0" sldId="2147483703"/>
            <pc:sldLayoutMk cId="0" sldId="2147483681"/>
          </pc:sldLayoutMkLst>
        </pc:sldLayoutChg>
        <pc:sldLayoutChg chg="del">
          <pc:chgData name="Till SANDKÜHLER" userId="6aa3dc54-8b48-4894-ad76-06d1a8e7572e" providerId="ADAL" clId="{C8F53564-947B-4AFA-8577-637CA56D5262}" dt="2023-04-03T08:46:16.076" v="786" actId="47"/>
          <pc:sldLayoutMkLst>
            <pc:docMk/>
            <pc:sldMasterMk cId="0" sldId="2147483703"/>
            <pc:sldLayoutMk cId="0" sldId="2147483682"/>
          </pc:sldLayoutMkLst>
        </pc:sldLayoutChg>
        <pc:sldLayoutChg chg="modTransition">
          <pc:chgData name="Till SANDKÜHLER" userId="6aa3dc54-8b48-4894-ad76-06d1a8e7572e" providerId="ADAL" clId="{C8F53564-947B-4AFA-8577-637CA56D5262}" dt="2023-04-03T13:24:23.936" v="1771"/>
          <pc:sldLayoutMkLst>
            <pc:docMk/>
            <pc:sldMasterMk cId="0" sldId="2147483703"/>
            <pc:sldLayoutMk cId="0" sldId="2147483687"/>
          </pc:sldLayoutMkLst>
        </pc:sldLayoutChg>
        <pc:sldLayoutChg chg="modTransition">
          <pc:chgData name="Till SANDKÜHLER" userId="6aa3dc54-8b48-4894-ad76-06d1a8e7572e" providerId="ADAL" clId="{C8F53564-947B-4AFA-8577-637CA56D5262}" dt="2023-04-03T13:24:23.936" v="1771"/>
          <pc:sldLayoutMkLst>
            <pc:docMk/>
            <pc:sldMasterMk cId="0" sldId="2147483703"/>
            <pc:sldLayoutMk cId="0" sldId="2147483688"/>
          </pc:sldLayoutMkLst>
        </pc:sldLayoutChg>
        <pc:sldLayoutChg chg="modTransition">
          <pc:chgData name="Till SANDKÜHLER" userId="6aa3dc54-8b48-4894-ad76-06d1a8e7572e" providerId="ADAL" clId="{C8F53564-947B-4AFA-8577-637CA56D5262}" dt="2023-04-03T13:24:23.936" v="1771"/>
          <pc:sldLayoutMkLst>
            <pc:docMk/>
            <pc:sldMasterMk cId="0" sldId="2147483703"/>
            <pc:sldLayoutMk cId="0" sldId="2147483689"/>
          </pc:sldLayoutMkLst>
        </pc:sldLayoutChg>
        <pc:sldLayoutChg chg="modTransition">
          <pc:chgData name="Till SANDKÜHLER" userId="6aa3dc54-8b48-4894-ad76-06d1a8e7572e" providerId="ADAL" clId="{C8F53564-947B-4AFA-8577-637CA56D5262}" dt="2023-04-03T13:24:23.936" v="1771"/>
          <pc:sldLayoutMkLst>
            <pc:docMk/>
            <pc:sldMasterMk cId="0" sldId="2147483703"/>
            <pc:sldLayoutMk cId="0" sldId="2147483690"/>
          </pc:sldLayoutMkLst>
        </pc:sldLayoutChg>
        <pc:sldLayoutChg chg="modTransition">
          <pc:chgData name="Till SANDKÜHLER" userId="6aa3dc54-8b48-4894-ad76-06d1a8e7572e" providerId="ADAL" clId="{C8F53564-947B-4AFA-8577-637CA56D5262}" dt="2023-04-03T13:24:23.936" v="1771"/>
          <pc:sldLayoutMkLst>
            <pc:docMk/>
            <pc:sldMasterMk cId="0" sldId="2147483703"/>
            <pc:sldLayoutMk cId="0" sldId="2147483691"/>
          </pc:sldLayoutMkLst>
        </pc:sldLayoutChg>
        <pc:sldLayoutChg chg="modTransition">
          <pc:chgData name="Till SANDKÜHLER" userId="6aa3dc54-8b48-4894-ad76-06d1a8e7572e" providerId="ADAL" clId="{C8F53564-947B-4AFA-8577-637CA56D5262}" dt="2023-04-03T13:24:23.936" v="1771"/>
          <pc:sldLayoutMkLst>
            <pc:docMk/>
            <pc:sldMasterMk cId="0" sldId="2147483703"/>
            <pc:sldLayoutMk cId="0" sldId="2147483692"/>
          </pc:sldLayoutMkLst>
        </pc:sldLayoutChg>
        <pc:sldLayoutChg chg="modTransition">
          <pc:chgData name="Till SANDKÜHLER" userId="6aa3dc54-8b48-4894-ad76-06d1a8e7572e" providerId="ADAL" clId="{C8F53564-947B-4AFA-8577-637CA56D5262}" dt="2023-04-03T13:24:23.936" v="1771"/>
          <pc:sldLayoutMkLst>
            <pc:docMk/>
            <pc:sldMasterMk cId="0" sldId="2147483703"/>
            <pc:sldLayoutMk cId="0" sldId="2147483693"/>
          </pc:sldLayoutMkLst>
        </pc:sldLayoutChg>
        <pc:sldLayoutChg chg="modTransition">
          <pc:chgData name="Till SANDKÜHLER" userId="6aa3dc54-8b48-4894-ad76-06d1a8e7572e" providerId="ADAL" clId="{C8F53564-947B-4AFA-8577-637CA56D5262}" dt="2023-04-03T13:24:23.936" v="1771"/>
          <pc:sldLayoutMkLst>
            <pc:docMk/>
            <pc:sldMasterMk cId="0" sldId="2147483703"/>
            <pc:sldLayoutMk cId="0" sldId="2147483695"/>
          </pc:sldLayoutMkLst>
        </pc:sldLayoutChg>
        <pc:sldLayoutChg chg="modTransition">
          <pc:chgData name="Till SANDKÜHLER" userId="6aa3dc54-8b48-4894-ad76-06d1a8e7572e" providerId="ADAL" clId="{C8F53564-947B-4AFA-8577-637CA56D5262}" dt="2023-04-03T13:24:23.936" v="1771"/>
          <pc:sldLayoutMkLst>
            <pc:docMk/>
            <pc:sldMasterMk cId="0" sldId="2147483703"/>
            <pc:sldLayoutMk cId="0" sldId="2147483696"/>
          </pc:sldLayoutMkLst>
        </pc:sldLayoutChg>
        <pc:sldLayoutChg chg="modTransition">
          <pc:chgData name="Till SANDKÜHLER" userId="6aa3dc54-8b48-4894-ad76-06d1a8e7572e" providerId="ADAL" clId="{C8F53564-947B-4AFA-8577-637CA56D5262}" dt="2023-04-03T13:24:23.936" v="1771"/>
          <pc:sldLayoutMkLst>
            <pc:docMk/>
            <pc:sldMasterMk cId="0" sldId="2147483703"/>
            <pc:sldLayoutMk cId="0" sldId="2147483697"/>
          </pc:sldLayoutMkLst>
        </pc:sldLayoutChg>
        <pc:sldLayoutChg chg="modTransition">
          <pc:chgData name="Till SANDKÜHLER" userId="6aa3dc54-8b48-4894-ad76-06d1a8e7572e" providerId="ADAL" clId="{C8F53564-947B-4AFA-8577-637CA56D5262}" dt="2023-04-03T13:24:23.936" v="1771"/>
          <pc:sldLayoutMkLst>
            <pc:docMk/>
            <pc:sldMasterMk cId="0" sldId="2147483703"/>
            <pc:sldLayoutMk cId="0" sldId="2147483698"/>
          </pc:sldLayoutMkLst>
        </pc:sldLayoutChg>
        <pc:sldLayoutChg chg="modTransition">
          <pc:chgData name="Till SANDKÜHLER" userId="6aa3dc54-8b48-4894-ad76-06d1a8e7572e" providerId="ADAL" clId="{C8F53564-947B-4AFA-8577-637CA56D5262}" dt="2023-04-03T13:24:23.936" v="1771"/>
          <pc:sldLayoutMkLst>
            <pc:docMk/>
            <pc:sldMasterMk cId="0" sldId="2147483703"/>
            <pc:sldLayoutMk cId="0" sldId="2147483699"/>
          </pc:sldLayoutMkLst>
        </pc:sldLayoutChg>
      </pc:sldMasterChg>
    </pc:docChg>
  </pc:docChgLst>
</pc:chgInfo>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package" Target="../embeddings/Microsoft_Excel_Worksheet_11D_0.xlsx"/></Relationships>
</file>

<file path=ppt/charts/_rels/chart10.xml.rels><?xml version="1.0" encoding="UTF-8" standalone="yes"?>
<Relationships xmlns="http://schemas.openxmlformats.org/package/2006/relationships"><Relationship Id="rId3" Type="http://schemas.openxmlformats.org/officeDocument/2006/relationships/themeOverride" Target="../theme/themeOverride10.xml"/><Relationship Id="rId2" Type="http://schemas.microsoft.com/office/2011/relationships/chartColorStyle" Target="colors10.xml"/><Relationship Id="rId1" Type="http://schemas.microsoft.com/office/2011/relationships/chartStyle" Target="style10.xml"/><Relationship Id="rId4" Type="http://schemas.openxmlformats.org/officeDocument/2006/relationships/package" Target="../embeddings/Microsoft_Excel_Worksheet_181_37240FDE1.xlsx"/></Relationships>
</file>

<file path=ppt/charts/_rels/chart11.xml.rels><?xml version="1.0" encoding="UTF-8" standalone="yes"?>
<Relationships xmlns="http://schemas.openxmlformats.org/package/2006/relationships"><Relationship Id="rId3" Type="http://schemas.openxmlformats.org/officeDocument/2006/relationships/themeOverride" Target="../theme/themeOverride11.xml"/><Relationship Id="rId2" Type="http://schemas.microsoft.com/office/2011/relationships/chartColorStyle" Target="colors11.xml"/><Relationship Id="rId1" Type="http://schemas.microsoft.com/office/2011/relationships/chartStyle" Target="style11.xml"/><Relationship Id="rId4" Type="http://schemas.openxmlformats.org/officeDocument/2006/relationships/package" Target="../embeddings/Microsoft_Excel_Worksheet_188_9DEFCF2.xlsx"/></Relationships>
</file>

<file path=ppt/charts/_rels/chart12.xml.rels><?xml version="1.0" encoding="UTF-8" standalone="yes"?>
<Relationships xmlns="http://schemas.openxmlformats.org/package/2006/relationships"><Relationship Id="rId3" Type="http://schemas.openxmlformats.org/officeDocument/2006/relationships/themeOverride" Target="../theme/themeOverride12.xml"/><Relationship Id="rId2" Type="http://schemas.microsoft.com/office/2011/relationships/chartColorStyle" Target="colors12.xml"/><Relationship Id="rId1" Type="http://schemas.microsoft.com/office/2011/relationships/chartStyle" Target="style12.xml"/><Relationship Id="rId4" Type="http://schemas.openxmlformats.org/officeDocument/2006/relationships/package" Target="../embeddings/Microsoft_Excel_Worksheet_188_9DEFCF22.xlsx"/></Relationships>
</file>

<file path=ppt/charts/_rels/chart13.xml.rels><?xml version="1.0" encoding="UTF-8" standalone="yes"?>
<Relationships xmlns="http://schemas.openxmlformats.org/package/2006/relationships"><Relationship Id="rId3" Type="http://schemas.openxmlformats.org/officeDocument/2006/relationships/themeOverride" Target="../theme/themeOverride13.xml"/><Relationship Id="rId2" Type="http://schemas.microsoft.com/office/2011/relationships/chartColorStyle" Target="colors13.xml"/><Relationship Id="rId1" Type="http://schemas.microsoft.com/office/2011/relationships/chartStyle" Target="style13.xml"/><Relationship Id="rId4" Type="http://schemas.openxmlformats.org/officeDocument/2006/relationships/package" Target="../embeddings/Microsoft_Excel_Worksheet_18B_F6A63568.xlsx"/></Relationships>
</file>

<file path=ppt/charts/_rels/chart2.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package" Target="../embeddings/Microsoft_Excel_Worksheet_185_F0867290.xlsx"/></Relationships>
</file>

<file path=ppt/charts/_rels/chart3.xml.rels><?xml version="1.0" encoding="UTF-8" standalone="yes"?>
<Relationships xmlns="http://schemas.openxmlformats.org/package/2006/relationships"><Relationship Id="rId3" Type="http://schemas.openxmlformats.org/officeDocument/2006/relationships/themeOverride" Target="../theme/themeOverride3.xml"/><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package" Target="../embeddings/Microsoft_Excel_Worksheet_161_E1E053AB.xlsx"/></Relationships>
</file>

<file path=ppt/charts/_rels/chart4.xml.rels><?xml version="1.0" encoding="UTF-8" standalone="yes"?>
<Relationships xmlns="http://schemas.openxmlformats.org/package/2006/relationships"><Relationship Id="rId3" Type="http://schemas.openxmlformats.org/officeDocument/2006/relationships/themeOverride" Target="../theme/themeOverride4.xml"/><Relationship Id="rId2" Type="http://schemas.microsoft.com/office/2011/relationships/chartColorStyle" Target="colors4.xml"/><Relationship Id="rId1" Type="http://schemas.microsoft.com/office/2011/relationships/chartStyle" Target="style4.xml"/><Relationship Id="rId4" Type="http://schemas.openxmlformats.org/officeDocument/2006/relationships/package" Target="../embeddings/Microsoft_Excel_Worksheet_18E_E75465B9.xlsx"/></Relationships>
</file>

<file path=ppt/charts/_rels/chart5.xml.rels><?xml version="1.0" encoding="UTF-8" standalone="yes"?>
<Relationships xmlns="http://schemas.openxmlformats.org/package/2006/relationships"><Relationship Id="rId3" Type="http://schemas.openxmlformats.org/officeDocument/2006/relationships/themeOverride" Target="../theme/themeOverride5.xml"/><Relationship Id="rId2" Type="http://schemas.microsoft.com/office/2011/relationships/chartColorStyle" Target="colors5.xml"/><Relationship Id="rId1" Type="http://schemas.microsoft.com/office/2011/relationships/chartStyle" Target="style5.xml"/><Relationship Id="rId4" Type="http://schemas.openxmlformats.org/officeDocument/2006/relationships/package" Target="../embeddings/Microsoft_Excel_Worksheet_152_171BD6FB.xlsx"/></Relationships>
</file>

<file path=ppt/charts/_rels/chart6.xml.rels><?xml version="1.0" encoding="UTF-8" standalone="yes"?>
<Relationships xmlns="http://schemas.openxmlformats.org/package/2006/relationships"><Relationship Id="rId3" Type="http://schemas.openxmlformats.org/officeDocument/2006/relationships/themeOverride" Target="../theme/themeOverride6.xml"/><Relationship Id="rId2" Type="http://schemas.microsoft.com/office/2011/relationships/chartColorStyle" Target="colors6.xml"/><Relationship Id="rId1" Type="http://schemas.microsoft.com/office/2011/relationships/chartStyle" Target="style6.xml"/><Relationship Id="rId4" Type="http://schemas.openxmlformats.org/officeDocument/2006/relationships/package" Target="../embeddings/Microsoft_Excel_Worksheet_15E_7017449F.xlsx"/></Relationships>
</file>

<file path=ppt/charts/_rels/chart7.xml.rels><?xml version="1.0" encoding="UTF-8" standalone="yes"?>
<Relationships xmlns="http://schemas.openxmlformats.org/package/2006/relationships"><Relationship Id="rId3" Type="http://schemas.openxmlformats.org/officeDocument/2006/relationships/themeOverride" Target="../theme/themeOverride7.xml"/><Relationship Id="rId2" Type="http://schemas.microsoft.com/office/2011/relationships/chartColorStyle" Target="colors7.xml"/><Relationship Id="rId1" Type="http://schemas.microsoft.com/office/2011/relationships/chartStyle" Target="style7.xml"/><Relationship Id="rId4" Type="http://schemas.openxmlformats.org/officeDocument/2006/relationships/package" Target="../embeddings/Microsoft_Excel_Worksheet_190_568A2E0D.xlsx"/></Relationships>
</file>

<file path=ppt/charts/_rels/chart8.xml.rels><?xml version="1.0" encoding="UTF-8" standalone="yes"?>
<Relationships xmlns="http://schemas.openxmlformats.org/package/2006/relationships"><Relationship Id="rId3" Type="http://schemas.openxmlformats.org/officeDocument/2006/relationships/themeOverride" Target="../theme/themeOverride8.xml"/><Relationship Id="rId2" Type="http://schemas.microsoft.com/office/2011/relationships/chartColorStyle" Target="colors8.xml"/><Relationship Id="rId1" Type="http://schemas.microsoft.com/office/2011/relationships/chartStyle" Target="style8.xml"/><Relationship Id="rId4" Type="http://schemas.openxmlformats.org/officeDocument/2006/relationships/package" Target="../embeddings/Microsoft_Excel_Worksheet_15F_1E7F172B.xlsx"/></Relationships>
</file>

<file path=ppt/charts/_rels/chart9.xml.rels><?xml version="1.0" encoding="UTF-8" standalone="yes"?>
<Relationships xmlns="http://schemas.openxmlformats.org/package/2006/relationships"><Relationship Id="rId3" Type="http://schemas.openxmlformats.org/officeDocument/2006/relationships/themeOverride" Target="../theme/themeOverride9.xml"/><Relationship Id="rId2" Type="http://schemas.microsoft.com/office/2011/relationships/chartColorStyle" Target="colors9.xml"/><Relationship Id="rId1" Type="http://schemas.microsoft.com/office/2011/relationships/chartStyle" Target="style9.xml"/><Relationship Id="rId4" Type="http://schemas.openxmlformats.org/officeDocument/2006/relationships/package" Target="../embeddings/Microsoft_Excel_Worksheet_181_37240FDE.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fr-FR" err="1"/>
              <a:t>Centerline</a:t>
            </a:r>
            <a:r>
              <a:rPr lang="fr-FR"/>
              <a:t>,</a:t>
            </a:r>
            <a:r>
              <a:rPr lang="fr-FR" baseline="0"/>
              <a:t> </a:t>
            </a:r>
            <a:r>
              <a:rPr lang="fr-FR" baseline="0" err="1"/>
              <a:t>upper</a:t>
            </a:r>
            <a:r>
              <a:rPr lang="fr-FR" baseline="0"/>
              <a:t> surface, </a:t>
            </a:r>
            <a:r>
              <a:rPr lang="fr-FR" baseline="0" err="1"/>
              <a:t>static</a:t>
            </a:r>
            <a:r>
              <a:rPr lang="fr-FR" baseline="0"/>
              <a:t> pressures for configuration 1, SPR=0.7 (Figure 9)</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fr-FR"/>
        </a:p>
      </c:txPr>
    </c:title>
    <c:autoTitleDeleted val="0"/>
    <c:plotArea>
      <c:layout/>
      <c:scatterChart>
        <c:scatterStyle val="lineMarker"/>
        <c:varyColors val="0"/>
        <c:ser>
          <c:idx val="0"/>
          <c:order val="0"/>
          <c:tx>
            <c:v>NPR=2.0195 (Experimental)</c:v>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'Figure 9'!$A$4:$A$28</c:f>
              <c:numCache>
                <c:formatCode>General</c:formatCode>
                <c:ptCount val="25"/>
                <c:pt idx="0">
                  <c:v>0.44150214266207499</c:v>
                </c:pt>
                <c:pt idx="1">
                  <c:v>0.54866604655746998</c:v>
                </c:pt>
                <c:pt idx="2">
                  <c:v>0.662679898400652</c:v>
                </c:pt>
                <c:pt idx="3">
                  <c:v>0.76533877058218402</c:v>
                </c:pt>
                <c:pt idx="4">
                  <c:v>0.88644897137847001</c:v>
                </c:pt>
                <c:pt idx="5">
                  <c:v>1.0033046481496299</c:v>
                </c:pt>
                <c:pt idx="6">
                  <c:v>1.11285864179659</c:v>
                </c:pt>
                <c:pt idx="7">
                  <c:v>1.1629971396949901</c:v>
                </c:pt>
                <c:pt idx="8">
                  <c:v>1.2017478044643699</c:v>
                </c:pt>
                <c:pt idx="9">
                  <c:v>1.2473443104981199</c:v>
                </c:pt>
                <c:pt idx="10">
                  <c:v>1.29066160723269</c:v>
                </c:pt>
                <c:pt idx="11">
                  <c:v>1.3702409185829401</c:v>
                </c:pt>
                <c:pt idx="12">
                  <c:v>1.4088930229501999</c:v>
                </c:pt>
                <c:pt idx="13">
                  <c:v>1.45446899556683</c:v>
                </c:pt>
                <c:pt idx="14">
                  <c:v>1.50002854144978</c:v>
                </c:pt>
                <c:pt idx="15">
                  <c:v>1.5407155074526</c:v>
                </c:pt>
                <c:pt idx="16">
                  <c:v>1.5850077992762599</c:v>
                </c:pt>
                <c:pt idx="17">
                  <c:v>1.6293057948269001</c:v>
                </c:pt>
                <c:pt idx="18">
                  <c:v>1.6720267098689701</c:v>
                </c:pt>
                <c:pt idx="19">
                  <c:v>1.71631900169263</c:v>
                </c:pt>
                <c:pt idx="20">
                  <c:v>1.7558772001271199</c:v>
                </c:pt>
                <c:pt idx="21">
                  <c:v>1.84453308036163</c:v>
                </c:pt>
                <c:pt idx="22">
                  <c:v>1.88885959454714</c:v>
                </c:pt>
                <c:pt idx="23">
                  <c:v>1.9268492680635301</c:v>
                </c:pt>
                <c:pt idx="24">
                  <c:v>1.9743356469931399</c:v>
                </c:pt>
              </c:numCache>
              <c:extLst xmlns:c15="http://schemas.microsoft.com/office/drawing/2012/chart"/>
            </c:numRef>
          </c:xVal>
          <c:yVal>
            <c:numRef>
              <c:f>'Figure 9'!$B$4:$B$28</c:f>
              <c:numCache>
                <c:formatCode>General</c:formatCode>
                <c:ptCount val="25"/>
                <c:pt idx="0">
                  <c:v>0.95128405723895204</c:v>
                </c:pt>
                <c:pt idx="1">
                  <c:v>0.92948865631371702</c:v>
                </c:pt>
                <c:pt idx="2">
                  <c:v>0.90119566087829595</c:v>
                </c:pt>
                <c:pt idx="3">
                  <c:v>0.85129945730178402</c:v>
                </c:pt>
                <c:pt idx="4">
                  <c:v>0.68677873805724998</c:v>
                </c:pt>
                <c:pt idx="5">
                  <c:v>0.36226491804086502</c:v>
                </c:pt>
                <c:pt idx="6">
                  <c:v>0.28208726291603198</c:v>
                </c:pt>
                <c:pt idx="7">
                  <c:v>0.28416811940592601</c:v>
                </c:pt>
                <c:pt idx="8">
                  <c:v>0.28194311832792202</c:v>
                </c:pt>
                <c:pt idx="9">
                  <c:v>0.27538269156138101</c:v>
                </c:pt>
                <c:pt idx="10">
                  <c:v>0.268825960809919</c:v>
                </c:pt>
                <c:pt idx="11">
                  <c:v>0.37031853489962202</c:v>
                </c:pt>
                <c:pt idx="12">
                  <c:v>0.41998558554118798</c:v>
                </c:pt>
                <c:pt idx="13">
                  <c:v>0.42423600288289098</c:v>
                </c:pt>
                <c:pt idx="14">
                  <c:v>0.43713509551118901</c:v>
                </c:pt>
                <c:pt idx="15">
                  <c:v>0.44878082835911198</c:v>
                </c:pt>
                <c:pt idx="16">
                  <c:v>0.462222516534533</c:v>
                </c:pt>
                <c:pt idx="17">
                  <c:v>0.47266119245766403</c:v>
                </c:pt>
                <c:pt idx="18">
                  <c:v>0.48009942280564399</c:v>
                </c:pt>
                <c:pt idx="19">
                  <c:v>0.49354111098106501</c:v>
                </c:pt>
                <c:pt idx="20">
                  <c:v>0.499482968557178</c:v>
                </c:pt>
                <c:pt idx="21">
                  <c:v>0.48882869175439497</c:v>
                </c:pt>
                <c:pt idx="22">
                  <c:v>0.48425230641607597</c:v>
                </c:pt>
                <c:pt idx="23">
                  <c:v>0.482689200038602</c:v>
                </c:pt>
                <c:pt idx="24">
                  <c:v>0.481110693598295</c:v>
                </c:pt>
              </c:numCache>
              <c:extLst xmlns:c15="http://schemas.microsoft.com/office/drawing/2012/chart"/>
            </c:numRef>
          </c:yVal>
          <c:smooth val="0"/>
          <c:extLst xmlns:c15="http://schemas.microsoft.com/office/drawing/2012/chart">
            <c:ext xmlns:c16="http://schemas.microsoft.com/office/drawing/2014/chart" uri="{C3380CC4-5D6E-409C-BE32-E72D297353CC}">
              <c16:uniqueId val="{00000000-BF70-4FB3-AB68-17D99AF96775}"/>
            </c:ext>
          </c:extLst>
        </c:ser>
        <c:ser>
          <c:idx val="1"/>
          <c:order val="1"/>
          <c:tx>
            <c:v>NPR=2.5008 (Experimental)</c:v>
          </c:tx>
          <c:spPr>
            <a:ln w="19050" cap="rnd">
              <a:solidFill>
                <a:schemeClr val="accent2"/>
              </a:solidFill>
              <a:round/>
            </a:ln>
            <a:effectLst/>
          </c:spPr>
          <c:marker>
            <c:symbol val="circle"/>
            <c:size val="5"/>
            <c:spPr>
              <a:solidFill>
                <a:schemeClr val="accent2"/>
              </a:solidFill>
              <a:ln w="9525">
                <a:solidFill>
                  <a:schemeClr val="accent2"/>
                </a:solidFill>
              </a:ln>
              <a:effectLst/>
            </c:spPr>
          </c:marker>
          <c:xVal>
            <c:numRef>
              <c:f>'Figure 9'!$D$4:$D$28</c:f>
              <c:numCache>
                <c:formatCode>General</c:formatCode>
                <c:ptCount val="25"/>
                <c:pt idx="0">
                  <c:v>0.44607048574536001</c:v>
                </c:pt>
                <c:pt idx="1">
                  <c:v>0.55373118426026802</c:v>
                </c:pt>
                <c:pt idx="2">
                  <c:v>0.66141184581959001</c:v>
                </c:pt>
                <c:pt idx="3">
                  <c:v>0.76755820482266102</c:v>
                </c:pt>
                <c:pt idx="4">
                  <c:v>0.88658357933507803</c:v>
                </c:pt>
                <c:pt idx="5">
                  <c:v>0.99956870698106504</c:v>
                </c:pt>
                <c:pt idx="6">
                  <c:v>1.1089291161344901</c:v>
                </c:pt>
                <c:pt idx="7">
                  <c:v>1.1643351199687699</c:v>
                </c:pt>
                <c:pt idx="8">
                  <c:v>1.2039047258572</c:v>
                </c:pt>
                <c:pt idx="9">
                  <c:v>1.24822838817923</c:v>
                </c:pt>
                <c:pt idx="10">
                  <c:v>1.28938933389366</c:v>
                </c:pt>
                <c:pt idx="11">
                  <c:v>1.3337272555331201</c:v>
                </c:pt>
                <c:pt idx="12">
                  <c:v>1.37966222072556</c:v>
                </c:pt>
                <c:pt idx="13">
                  <c:v>1.45228207257011</c:v>
                </c:pt>
                <c:pt idx="14">
                  <c:v>1.49336601797039</c:v>
                </c:pt>
                <c:pt idx="15">
                  <c:v>1.5392525014835301</c:v>
                </c:pt>
                <c:pt idx="16">
                  <c:v>1.5835590526246299</c:v>
                </c:pt>
                <c:pt idx="17">
                  <c:v>1.6278570481752701</c:v>
                </c:pt>
                <c:pt idx="18">
                  <c:v>1.6705808150808299</c:v>
                </c:pt>
                <c:pt idx="19">
                  <c:v>1.7133045819863899</c:v>
                </c:pt>
                <c:pt idx="20">
                  <c:v>1.75759687381006</c:v>
                </c:pt>
                <c:pt idx="21">
                  <c:v>1.8431328153892901</c:v>
                </c:pt>
                <c:pt idx="22">
                  <c:v>1.88587084161229</c:v>
                </c:pt>
                <c:pt idx="23">
                  <c:v>1.9286060159717999</c:v>
                </c:pt>
                <c:pt idx="24">
                  <c:v>1.97135259778526</c:v>
                </c:pt>
              </c:numCache>
            </c:numRef>
          </c:xVal>
          <c:yVal>
            <c:numRef>
              <c:f>'Figure 9'!$E$4:$E$28</c:f>
              <c:numCache>
                <c:formatCode>General</c:formatCode>
                <c:ptCount val="25"/>
                <c:pt idx="0">
                  <c:v>0.94605142388980801</c:v>
                </c:pt>
                <c:pt idx="1">
                  <c:v>0.92936032245678102</c:v>
                </c:pt>
                <c:pt idx="2">
                  <c:v>0.90215867814073902</c:v>
                </c:pt>
                <c:pt idx="3">
                  <c:v>0.84943399635737105</c:v>
                </c:pt>
                <c:pt idx="4">
                  <c:v>0.68257431556987302</c:v>
                </c:pt>
                <c:pt idx="5">
                  <c:v>0.36257127662414101</c:v>
                </c:pt>
                <c:pt idx="6">
                  <c:v>0.28431585734203002</c:v>
                </c:pt>
                <c:pt idx="7">
                  <c:v>0.27972150526374001</c:v>
                </c:pt>
                <c:pt idx="8">
                  <c:v>0.27965733833527201</c:v>
                </c:pt>
                <c:pt idx="9">
                  <c:v>0.27658245912309898</c:v>
                </c:pt>
                <c:pt idx="10">
                  <c:v>0.27201120713905702</c:v>
                </c:pt>
                <c:pt idx="11">
                  <c:v>0.26142879729615798</c:v>
                </c:pt>
                <c:pt idx="12">
                  <c:v>0.24333629014539601</c:v>
                </c:pt>
                <c:pt idx="13">
                  <c:v>0.34231762732258503</c:v>
                </c:pt>
                <c:pt idx="14">
                  <c:v>0.37828704074445801</c:v>
                </c:pt>
                <c:pt idx="15">
                  <c:v>0.38572013773816</c:v>
                </c:pt>
                <c:pt idx="16">
                  <c:v>0.391654295282857</c:v>
                </c:pt>
                <c:pt idx="17">
                  <c:v>0.40209297120598803</c:v>
                </c:pt>
                <c:pt idx="18">
                  <c:v>0.40802969542782302</c:v>
                </c:pt>
                <c:pt idx="19">
                  <c:v>0.41396641964965802</c:v>
                </c:pt>
                <c:pt idx="20">
                  <c:v>0.42740810782507899</c:v>
                </c:pt>
                <c:pt idx="21">
                  <c:v>0.392734866358253</c:v>
                </c:pt>
                <c:pt idx="22">
                  <c:v>0.39116405994936398</c:v>
                </c:pt>
                <c:pt idx="23">
                  <c:v>0.391094759666619</c:v>
                </c:pt>
                <c:pt idx="24">
                  <c:v>0.38501943487929302</c:v>
                </c:pt>
              </c:numCache>
            </c:numRef>
          </c:yVal>
          <c:smooth val="0"/>
          <c:extLst>
            <c:ext xmlns:c16="http://schemas.microsoft.com/office/drawing/2014/chart" uri="{C3380CC4-5D6E-409C-BE32-E72D297353CC}">
              <c16:uniqueId val="{00000001-BF70-4FB3-AB68-17D99AF96775}"/>
            </c:ext>
          </c:extLst>
        </c:ser>
        <c:ser>
          <c:idx val="3"/>
          <c:order val="3"/>
          <c:tx>
            <c:v>NPR=3.5091 (Experimental)</c:v>
          </c:tx>
          <c:spPr>
            <a:ln w="19050" cap="rnd">
              <a:solidFill>
                <a:schemeClr val="accent4"/>
              </a:solidFill>
              <a:round/>
            </a:ln>
            <a:effectLst/>
          </c:spPr>
          <c:marker>
            <c:symbol val="circle"/>
            <c:size val="5"/>
            <c:spPr>
              <a:solidFill>
                <a:schemeClr val="accent4"/>
              </a:solidFill>
              <a:ln w="9525">
                <a:solidFill>
                  <a:schemeClr val="accent4"/>
                </a:solidFill>
              </a:ln>
              <a:effectLst/>
            </c:spPr>
          </c:marker>
          <c:xVal>
            <c:numRef>
              <c:f>'Figure 9'!$J$4:$J$28</c:f>
              <c:numCache>
                <c:formatCode>General</c:formatCode>
                <c:ptCount val="25"/>
                <c:pt idx="0">
                  <c:v>0.44289921354730999</c:v>
                </c:pt>
                <c:pt idx="1">
                  <c:v>0.54897997969016898</c:v>
                </c:pt>
                <c:pt idx="2">
                  <c:v>0.66933147072425203</c:v>
                </c:pt>
                <c:pt idx="3">
                  <c:v>0.76913813719471102</c:v>
                </c:pt>
                <c:pt idx="4">
                  <c:v>0.88974629594266497</c:v>
                </c:pt>
                <c:pt idx="5">
                  <c:v>1.0027428310426001</c:v>
                </c:pt>
                <c:pt idx="6">
                  <c:v>1.12001716137372</c:v>
                </c:pt>
                <c:pt idx="7">
                  <c:v>1.16116384777072</c:v>
                </c:pt>
                <c:pt idx="8">
                  <c:v>1.20548751009274</c:v>
                </c:pt>
                <c:pt idx="9">
                  <c:v>1.2482369437696901</c:v>
                </c:pt>
                <c:pt idx="10">
                  <c:v>1.2909835255831501</c:v>
                </c:pt>
                <c:pt idx="11">
                  <c:v>1.3321501750245599</c:v>
                </c:pt>
                <c:pt idx="12">
                  <c:v>1.3764966522544899</c:v>
                </c:pt>
                <c:pt idx="13">
                  <c:v>1.4572614262192101</c:v>
                </c:pt>
                <c:pt idx="14">
                  <c:v>1.50001656362313</c:v>
                </c:pt>
                <c:pt idx="15">
                  <c:v>1.54261770039873</c:v>
                </c:pt>
                <c:pt idx="16">
                  <c:v>1.58843003546121</c:v>
                </c:pt>
                <c:pt idx="17">
                  <c:v>1.6263883384792299</c:v>
                </c:pt>
                <c:pt idx="18">
                  <c:v>1.67227482199238</c:v>
                </c:pt>
                <c:pt idx="19">
                  <c:v>1.7150071444884001</c:v>
                </c:pt>
                <c:pt idx="20">
                  <c:v>1.75456819478638</c:v>
                </c:pt>
                <c:pt idx="21">
                  <c:v>1.8433495570143399</c:v>
                </c:pt>
                <c:pt idx="22">
                  <c:v>1.89084449153441</c:v>
                </c:pt>
                <c:pt idx="23">
                  <c:v>1.9304198011498199</c:v>
                </c:pt>
                <c:pt idx="24">
                  <c:v>1.9731549755093301</c:v>
                </c:pt>
              </c:numCache>
            </c:numRef>
          </c:xVal>
          <c:yVal>
            <c:numRef>
              <c:f>'Figure 9'!$K$4:$K$28</c:f>
              <c:numCache>
                <c:formatCode>General</c:formatCode>
                <c:ptCount val="25"/>
                <c:pt idx="0">
                  <c:v>0.94905956949637504</c:v>
                </c:pt>
                <c:pt idx="1">
                  <c:v>0.93086952861434202</c:v>
                </c:pt>
                <c:pt idx="2">
                  <c:v>0.89914283250275595</c:v>
                </c:pt>
                <c:pt idx="3">
                  <c:v>0.85093293580637697</c:v>
                </c:pt>
                <c:pt idx="4">
                  <c:v>0.68407068834174101</c:v>
                </c:pt>
                <c:pt idx="5">
                  <c:v>0.35806162489142801</c:v>
                </c:pt>
                <c:pt idx="6">
                  <c:v>0.27979337222362399</c:v>
                </c:pt>
                <c:pt idx="7">
                  <c:v>0.28272965087030799</c:v>
                </c:pt>
                <c:pt idx="8">
                  <c:v>0.27965477165813402</c:v>
                </c:pt>
                <c:pt idx="9">
                  <c:v>0.27207794074466402</c:v>
                </c:pt>
                <c:pt idx="10">
                  <c:v>0.26600261595733798</c:v>
                </c:pt>
                <c:pt idx="11">
                  <c:v>0.25842835172100698</c:v>
                </c:pt>
                <c:pt idx="12">
                  <c:v>0.243341423499674</c:v>
                </c:pt>
                <c:pt idx="13">
                  <c:v>0.22068793107342399</c:v>
                </c:pt>
                <c:pt idx="14">
                  <c:v>0.210108087907664</c:v>
                </c:pt>
                <c:pt idx="15">
                  <c:v>0.280609575553734</c:v>
                </c:pt>
                <c:pt idx="16">
                  <c:v>0.32708183182720602</c:v>
                </c:pt>
                <c:pt idx="17">
                  <c:v>0.34203529283732698</c:v>
                </c:pt>
                <c:pt idx="18">
                  <c:v>0.34946838983103001</c:v>
                </c:pt>
                <c:pt idx="19">
                  <c:v>0.35090059567442899</c:v>
                </c:pt>
                <c:pt idx="20">
                  <c:v>0.35534094712439701</c:v>
                </c:pt>
                <c:pt idx="21">
                  <c:v>0.27862040077123401</c:v>
                </c:pt>
                <c:pt idx="22">
                  <c:v>0.272537375952493</c:v>
                </c:pt>
                <c:pt idx="23">
                  <c:v>0.269470196771735</c:v>
                </c:pt>
                <c:pt idx="24">
                  <c:v>0.26940089648899002</c:v>
                </c:pt>
              </c:numCache>
            </c:numRef>
          </c:yVal>
          <c:smooth val="0"/>
          <c:extLst>
            <c:ext xmlns:c16="http://schemas.microsoft.com/office/drawing/2014/chart" uri="{C3380CC4-5D6E-409C-BE32-E72D297353CC}">
              <c16:uniqueId val="{00000003-BF70-4FB3-AB68-17D99AF96775}"/>
            </c:ext>
          </c:extLst>
        </c:ser>
        <c:ser>
          <c:idx val="9"/>
          <c:order val="9"/>
          <c:tx>
            <c:v>NPR=10.0031 (Experimental)</c:v>
          </c:tx>
          <c:spPr>
            <a:ln w="19050" cap="rnd">
              <a:solidFill>
                <a:schemeClr val="tx2"/>
              </a:solidFill>
              <a:round/>
            </a:ln>
            <a:effectLst/>
          </c:spPr>
          <c:marker>
            <c:symbol val="circle"/>
            <c:size val="5"/>
            <c:spPr>
              <a:solidFill>
                <a:schemeClr val="tx2"/>
              </a:solidFill>
              <a:ln w="9525">
                <a:solidFill>
                  <a:schemeClr val="tx2"/>
                </a:solidFill>
              </a:ln>
              <a:effectLst/>
            </c:spPr>
          </c:marker>
          <c:xVal>
            <c:numRef>
              <c:f>'Figure 9'!$AB$4:$AB$28</c:f>
              <c:numCache>
                <c:formatCode>General</c:formatCode>
                <c:ptCount val="25"/>
                <c:pt idx="0">
                  <c:v>0.44131357744828498</c:v>
                </c:pt>
                <c:pt idx="1">
                  <c:v>0.54581726308258105</c:v>
                </c:pt>
                <c:pt idx="2">
                  <c:v>0.65824912921200296</c:v>
                </c:pt>
                <c:pt idx="3">
                  <c:v>0.770715217703274</c:v>
                </c:pt>
                <c:pt idx="4">
                  <c:v>0.88975485153312805</c:v>
                </c:pt>
                <c:pt idx="5">
                  <c:v>0.99798877460901503</c:v>
                </c:pt>
                <c:pt idx="6">
                  <c:v>1.11052045596049</c:v>
                </c:pt>
                <c:pt idx="7">
                  <c:v>1.1564154950640999</c:v>
                </c:pt>
                <c:pt idx="8">
                  <c:v>1.1991592250140799</c:v>
                </c:pt>
                <c:pt idx="9">
                  <c:v>1.2498254317322</c:v>
                </c:pt>
                <c:pt idx="10">
                  <c:v>1.284652388641</c:v>
                </c:pt>
                <c:pt idx="11">
                  <c:v>1.3258104824919501</c:v>
                </c:pt>
                <c:pt idx="12">
                  <c:v>1.4129120971258</c:v>
                </c:pt>
                <c:pt idx="13">
                  <c:v>1.45567579012018</c:v>
                </c:pt>
                <c:pt idx="14">
                  <c:v>1.5000137117596399</c:v>
                </c:pt>
                <c:pt idx="15">
                  <c:v>1.55068562220474</c:v>
                </c:pt>
                <c:pt idx="16">
                  <c:v>1.5918636791001</c:v>
                </c:pt>
                <c:pt idx="17">
                  <c:v>1.6344077786059501</c:v>
                </c:pt>
                <c:pt idx="18">
                  <c:v>1.6786658480677701</c:v>
                </c:pt>
                <c:pt idx="19">
                  <c:v>1.71979827514733</c:v>
                </c:pt>
                <c:pt idx="20">
                  <c:v>1.7641133818788901</c:v>
                </c:pt>
                <c:pt idx="21">
                  <c:v>1.85012843652402</c:v>
                </c:pt>
                <c:pt idx="22">
                  <c:v>1.8992004515526499</c:v>
                </c:pt>
                <c:pt idx="23">
                  <c:v>1.9403186193147799</c:v>
                </c:pt>
                <c:pt idx="24">
                  <c:v>1.9845966518210001</c:v>
                </c:pt>
              </c:numCache>
              <c:extLst xmlns:c15="http://schemas.microsoft.com/office/drawing/2012/chart"/>
            </c:numRef>
          </c:xVal>
          <c:yVal>
            <c:numRef>
              <c:f>'Figure 9'!$AC$4:$AC$28</c:f>
              <c:numCache>
                <c:formatCode>General</c:formatCode>
                <c:ptCount val="25"/>
                <c:pt idx="0">
                  <c:v>0.95056364229965995</c:v>
                </c:pt>
                <c:pt idx="1">
                  <c:v>0.92937315584247504</c:v>
                </c:pt>
                <c:pt idx="2">
                  <c:v>0.90066230536887104</c:v>
                </c:pt>
                <c:pt idx="3">
                  <c:v>0.85393338138152797</c:v>
                </c:pt>
                <c:pt idx="4">
                  <c:v>0.67956616996330599</c:v>
                </c:pt>
                <c:pt idx="5">
                  <c:v>0.36107233717513498</c:v>
                </c:pt>
                <c:pt idx="6">
                  <c:v>0.27980877228645701</c:v>
                </c:pt>
                <c:pt idx="7">
                  <c:v>0.28273735090172403</c:v>
                </c:pt>
                <c:pt idx="8">
                  <c:v>0.27816353224054402</c:v>
                </c:pt>
                <c:pt idx="9">
                  <c:v>0.26907236181523497</c:v>
                </c:pt>
                <c:pt idx="10">
                  <c:v>0.26601288266589301</c:v>
                </c:pt>
                <c:pt idx="11">
                  <c:v>0.26294313680799702</c:v>
                </c:pt>
                <c:pt idx="12">
                  <c:v>0.237276365420903</c:v>
                </c:pt>
                <c:pt idx="13">
                  <c:v>0.22219200387670801</c:v>
                </c:pt>
                <c:pt idx="14">
                  <c:v>0.211609594033809</c:v>
                </c:pt>
                <c:pt idx="15">
                  <c:v>0.19951541135621101</c:v>
                </c:pt>
                <c:pt idx="16">
                  <c:v>0.18593512261529899</c:v>
                </c:pt>
                <c:pt idx="17">
                  <c:v>0.28646673278426799</c:v>
                </c:pt>
                <c:pt idx="18">
                  <c:v>0.31792649447343002</c:v>
                </c:pt>
                <c:pt idx="19">
                  <c:v>0.32837030375083898</c:v>
                </c:pt>
                <c:pt idx="20">
                  <c:v>0.32979994291709902</c:v>
                </c:pt>
                <c:pt idx="21">
                  <c:v>4.2873672257915697E-2</c:v>
                </c:pt>
                <c:pt idx="22">
                  <c:v>3.97910930143257E-2</c:v>
                </c:pt>
                <c:pt idx="23">
                  <c:v>5.7742432922458897E-2</c:v>
                </c:pt>
                <c:pt idx="24">
                  <c:v>7.8691651728605302E-2</c:v>
                </c:pt>
              </c:numCache>
              <c:extLst xmlns:c15="http://schemas.microsoft.com/office/drawing/2012/chart"/>
            </c:numRef>
          </c:yVal>
          <c:smooth val="0"/>
          <c:extLst xmlns:c15="http://schemas.microsoft.com/office/drawing/2012/chart">
            <c:ext xmlns:c16="http://schemas.microsoft.com/office/drawing/2014/chart" uri="{C3380CC4-5D6E-409C-BE32-E72D297353CC}">
              <c16:uniqueId val="{00000009-BF70-4FB3-AB68-17D99AF96775}"/>
            </c:ext>
          </c:extLst>
        </c:ser>
        <c:ser>
          <c:idx val="10"/>
          <c:order val="10"/>
          <c:tx>
            <c:v>NPR=2.0195 (CFD)</c:v>
          </c:tx>
          <c:spPr>
            <a:ln w="19050" cap="rnd">
              <a:solidFill>
                <a:schemeClr val="accent1">
                  <a:lumMod val="60000"/>
                  <a:lumOff val="40000"/>
                </a:schemeClr>
              </a:solidFill>
              <a:prstDash val="sysDash"/>
              <a:round/>
            </a:ln>
            <a:effectLst/>
          </c:spPr>
          <c:marker>
            <c:symbol val="circle"/>
            <c:size val="5"/>
            <c:spPr>
              <a:solidFill>
                <a:schemeClr val="accent1">
                  <a:lumMod val="60000"/>
                  <a:lumOff val="40000"/>
                </a:schemeClr>
              </a:solidFill>
              <a:ln w="9525">
                <a:solidFill>
                  <a:schemeClr val="accent1">
                    <a:lumMod val="60000"/>
                    <a:lumOff val="40000"/>
                  </a:schemeClr>
                </a:solidFill>
                <a:prstDash val="sysDash"/>
              </a:ln>
              <a:effectLst/>
            </c:spPr>
          </c:marker>
          <c:xVal>
            <c:numRef>
              <c:f>'Figure 9'!$A$32:$A$56</c:f>
              <c:numCache>
                <c:formatCode>0.00</c:formatCode>
                <c:ptCount val="25"/>
                <c:pt idx="0">
                  <c:v>0.44065335753175999</c:v>
                </c:pt>
                <c:pt idx="1">
                  <c:v>0.55099818511796705</c:v>
                </c:pt>
                <c:pt idx="2">
                  <c:v>0.65989110707804</c:v>
                </c:pt>
                <c:pt idx="3">
                  <c:v>0.770235934664246</c:v>
                </c:pt>
                <c:pt idx="4">
                  <c:v>0.89074410163339313</c:v>
                </c:pt>
                <c:pt idx="5">
                  <c:v>0.99963702359346585</c:v>
                </c:pt>
                <c:pt idx="6">
                  <c:v>1.1114337568057999</c:v>
                </c:pt>
                <c:pt idx="7">
                  <c:v>1.15644283121597</c:v>
                </c:pt>
                <c:pt idx="8">
                  <c:v>1.2014519056261299</c:v>
                </c:pt>
                <c:pt idx="9">
                  <c:v>1.2435571687840199</c:v>
                </c:pt>
                <c:pt idx="10">
                  <c:v>1.28711433756805</c:v>
                </c:pt>
                <c:pt idx="11">
                  <c:v>1.3277676950998101</c:v>
                </c:pt>
                <c:pt idx="12">
                  <c:v>1.37132486388384</c:v>
                </c:pt>
                <c:pt idx="13">
                  <c:v>1.4569872958257699</c:v>
                </c:pt>
                <c:pt idx="14">
                  <c:v>1.50344827586206</c:v>
                </c:pt>
                <c:pt idx="15">
                  <c:v>1.54410163339382</c:v>
                </c:pt>
                <c:pt idx="16">
                  <c:v>1.5876588021778499</c:v>
                </c:pt>
                <c:pt idx="17">
                  <c:v>1.6312159709618801</c:v>
                </c:pt>
                <c:pt idx="18">
                  <c:v>1.6733212341197801</c:v>
                </c:pt>
                <c:pt idx="19">
                  <c:v>1.7139745916515401</c:v>
                </c:pt>
                <c:pt idx="20">
                  <c:v>1.7589836660617</c:v>
                </c:pt>
                <c:pt idx="21">
                  <c:v>1.8460980036297603</c:v>
                </c:pt>
                <c:pt idx="22">
                  <c:v>1.89110707803992</c:v>
                </c:pt>
                <c:pt idx="23">
                  <c:v>1.9346642468239503</c:v>
                </c:pt>
                <c:pt idx="24">
                  <c:v>1.9767695099818503</c:v>
                </c:pt>
              </c:numCache>
              <c:extLst xmlns:c15="http://schemas.microsoft.com/office/drawing/2012/chart"/>
            </c:numRef>
          </c:xVal>
          <c:yVal>
            <c:numRef>
              <c:f>'Figure 9'!$C$32:$C$56</c:f>
              <c:numCache>
                <c:formatCode>General</c:formatCode>
                <c:ptCount val="25"/>
                <c:pt idx="0">
                  <c:v>0.95370141124040608</c:v>
                </c:pt>
                <c:pt idx="1">
                  <c:v>0.9336043575142362</c:v>
                </c:pt>
                <c:pt idx="2">
                  <c:v>0.90814558058925487</c:v>
                </c:pt>
                <c:pt idx="3">
                  <c:v>0.85961871750433283</c:v>
                </c:pt>
                <c:pt idx="4">
                  <c:v>0.64535776182223326</c:v>
                </c:pt>
                <c:pt idx="5">
                  <c:v>0.37118098539242389</c:v>
                </c:pt>
                <c:pt idx="6">
                  <c:v>0.27615746471898983</c:v>
                </c:pt>
                <c:pt idx="7">
                  <c:v>0.28606090616489233</c:v>
                </c:pt>
                <c:pt idx="8">
                  <c:v>0.28611042337212184</c:v>
                </c:pt>
                <c:pt idx="9">
                  <c:v>0.28110918544194108</c:v>
                </c:pt>
                <c:pt idx="10">
                  <c:v>0.42673929190393667</c:v>
                </c:pt>
                <c:pt idx="11">
                  <c:v>0.4692002971032434</c:v>
                </c:pt>
                <c:pt idx="12">
                  <c:v>0.47774201535033428</c:v>
                </c:pt>
                <c:pt idx="13">
                  <c:v>0.482842287694974</c:v>
                </c:pt>
                <c:pt idx="14">
                  <c:v>0.48502104481307262</c:v>
                </c:pt>
                <c:pt idx="15">
                  <c:v>0.48417925229017089</c:v>
                </c:pt>
                <c:pt idx="16">
                  <c:v>0.482842287694974</c:v>
                </c:pt>
                <c:pt idx="17">
                  <c:v>0.48452587274077746</c:v>
                </c:pt>
                <c:pt idx="18">
                  <c:v>0.49489972765536022</c:v>
                </c:pt>
                <c:pt idx="19">
                  <c:v>0.49814310472889334</c:v>
                </c:pt>
                <c:pt idx="20">
                  <c:v>0.49185441941074526</c:v>
                </c:pt>
                <c:pt idx="21">
                  <c:v>0.49165635058182722</c:v>
                </c:pt>
                <c:pt idx="22">
                  <c:v>0.4894676900222828</c:v>
                </c:pt>
                <c:pt idx="23">
                  <c:v>0.4870512503094826</c:v>
                </c:pt>
                <c:pt idx="24">
                  <c:v>0.48666996781381533</c:v>
                </c:pt>
              </c:numCache>
              <c:extLst xmlns:c15="http://schemas.microsoft.com/office/drawing/2012/chart"/>
            </c:numRef>
          </c:yVal>
          <c:smooth val="0"/>
          <c:extLst xmlns:c15="http://schemas.microsoft.com/office/drawing/2012/chart">
            <c:ext xmlns:c16="http://schemas.microsoft.com/office/drawing/2014/chart" uri="{C3380CC4-5D6E-409C-BE32-E72D297353CC}">
              <c16:uniqueId val="{0000000A-BF70-4FB3-AB68-17D99AF96775}"/>
            </c:ext>
          </c:extLst>
        </c:ser>
        <c:ser>
          <c:idx val="11"/>
          <c:order val="11"/>
          <c:tx>
            <c:v>NPR=2.5008 (CFD)</c:v>
          </c:tx>
          <c:spPr>
            <a:ln w="19050" cap="sq">
              <a:solidFill>
                <a:schemeClr val="accent2">
                  <a:lumMod val="60000"/>
                  <a:lumOff val="40000"/>
                </a:schemeClr>
              </a:solidFill>
              <a:prstDash val="sysDash"/>
              <a:round/>
            </a:ln>
            <a:effectLst/>
          </c:spPr>
          <c:marker>
            <c:symbol val="circle"/>
            <c:size val="5"/>
            <c:spPr>
              <a:solidFill>
                <a:schemeClr val="accent2">
                  <a:lumMod val="60000"/>
                  <a:lumOff val="40000"/>
                </a:schemeClr>
              </a:solidFill>
              <a:ln w="9525">
                <a:solidFill>
                  <a:schemeClr val="accent2">
                    <a:lumMod val="60000"/>
                    <a:lumOff val="40000"/>
                  </a:schemeClr>
                </a:solidFill>
              </a:ln>
              <a:effectLst/>
            </c:spPr>
          </c:marker>
          <c:xVal>
            <c:numRef>
              <c:f>'Figure 9'!$D$32:$D$56</c:f>
              <c:numCache>
                <c:formatCode>0.00</c:formatCode>
                <c:ptCount val="25"/>
                <c:pt idx="0">
                  <c:v>0.44065335753175999</c:v>
                </c:pt>
                <c:pt idx="1">
                  <c:v>0.55099818511796705</c:v>
                </c:pt>
                <c:pt idx="2">
                  <c:v>0.65989110707804</c:v>
                </c:pt>
                <c:pt idx="3">
                  <c:v>0.770235934664246</c:v>
                </c:pt>
                <c:pt idx="4">
                  <c:v>0.89074410163339313</c:v>
                </c:pt>
                <c:pt idx="5">
                  <c:v>0.99963702359346585</c:v>
                </c:pt>
                <c:pt idx="6">
                  <c:v>1.1114337568057999</c:v>
                </c:pt>
                <c:pt idx="7">
                  <c:v>1.15644283121597</c:v>
                </c:pt>
                <c:pt idx="8">
                  <c:v>1.2014519056261299</c:v>
                </c:pt>
                <c:pt idx="9">
                  <c:v>1.2435571687840199</c:v>
                </c:pt>
                <c:pt idx="10">
                  <c:v>1.28711433756805</c:v>
                </c:pt>
                <c:pt idx="11">
                  <c:v>1.3277676950998101</c:v>
                </c:pt>
                <c:pt idx="12">
                  <c:v>1.37132486388384</c:v>
                </c:pt>
                <c:pt idx="13">
                  <c:v>1.4569872958257699</c:v>
                </c:pt>
                <c:pt idx="14">
                  <c:v>1.50344827586206</c:v>
                </c:pt>
                <c:pt idx="15">
                  <c:v>1.54410163339382</c:v>
                </c:pt>
                <c:pt idx="16">
                  <c:v>1.5876588021778499</c:v>
                </c:pt>
                <c:pt idx="17">
                  <c:v>1.6312159709618801</c:v>
                </c:pt>
                <c:pt idx="18">
                  <c:v>1.6733212341197801</c:v>
                </c:pt>
                <c:pt idx="19">
                  <c:v>1.7139745916515401</c:v>
                </c:pt>
                <c:pt idx="20">
                  <c:v>1.7589836660617</c:v>
                </c:pt>
                <c:pt idx="21">
                  <c:v>1.8460980036297603</c:v>
                </c:pt>
                <c:pt idx="22">
                  <c:v>1.89110707803992</c:v>
                </c:pt>
                <c:pt idx="23">
                  <c:v>1.9346642468239503</c:v>
                </c:pt>
                <c:pt idx="24">
                  <c:v>1.9767695099818503</c:v>
                </c:pt>
              </c:numCache>
            </c:numRef>
          </c:xVal>
          <c:yVal>
            <c:numRef>
              <c:f>'Figure 9'!$F$32:$F$56</c:f>
              <c:numCache>
                <c:formatCode>General</c:formatCode>
                <c:ptCount val="25"/>
                <c:pt idx="0">
                  <c:v>0.95369761676263598</c:v>
                </c:pt>
                <c:pt idx="1">
                  <c:v>0.9336060460652591</c:v>
                </c:pt>
                <c:pt idx="2">
                  <c:v>0.90832173704414587</c:v>
                </c:pt>
                <c:pt idx="3">
                  <c:v>0.8597020953294946</c:v>
                </c:pt>
                <c:pt idx="4">
                  <c:v>0.64511316378758798</c:v>
                </c:pt>
                <c:pt idx="5">
                  <c:v>0.37085144753678823</c:v>
                </c:pt>
                <c:pt idx="6">
                  <c:v>0.27573420505438262</c:v>
                </c:pt>
                <c:pt idx="7">
                  <c:v>0.28576719449776072</c:v>
                </c:pt>
                <c:pt idx="8">
                  <c:v>0.28601703454894434</c:v>
                </c:pt>
                <c:pt idx="9">
                  <c:v>0.27958065419065903</c:v>
                </c:pt>
                <c:pt idx="10">
                  <c:v>0.27075355886116442</c:v>
                </c:pt>
                <c:pt idx="11">
                  <c:v>0.25974444177863087</c:v>
                </c:pt>
                <c:pt idx="12">
                  <c:v>0.24271469129878442</c:v>
                </c:pt>
                <c:pt idx="13">
                  <c:v>0.38419049904030711</c:v>
                </c:pt>
                <c:pt idx="14">
                  <c:v>0.4037775911708254</c:v>
                </c:pt>
                <c:pt idx="15">
                  <c:v>0.40849768074216253</c:v>
                </c:pt>
                <c:pt idx="16">
                  <c:v>0.41155550223928344</c:v>
                </c:pt>
                <c:pt idx="17">
                  <c:v>0.41063579654510557</c:v>
                </c:pt>
                <c:pt idx="18">
                  <c:v>0.40659069097888678</c:v>
                </c:pt>
                <c:pt idx="19">
                  <c:v>0.41610364683301343</c:v>
                </c:pt>
                <c:pt idx="20">
                  <c:v>0.42589811260396676</c:v>
                </c:pt>
                <c:pt idx="21">
                  <c:v>0.39512595969289827</c:v>
                </c:pt>
                <c:pt idx="22">
                  <c:v>0.39388643634037107</c:v>
                </c:pt>
                <c:pt idx="23">
                  <c:v>0.39225203934740882</c:v>
                </c:pt>
                <c:pt idx="24">
                  <c:v>0.39210284708893156</c:v>
                </c:pt>
              </c:numCache>
            </c:numRef>
          </c:yVal>
          <c:smooth val="0"/>
          <c:extLst>
            <c:ext xmlns:c16="http://schemas.microsoft.com/office/drawing/2014/chart" uri="{C3380CC4-5D6E-409C-BE32-E72D297353CC}">
              <c16:uniqueId val="{0000000B-BF70-4FB3-AB68-17D99AF96775}"/>
            </c:ext>
          </c:extLst>
        </c:ser>
        <c:ser>
          <c:idx val="13"/>
          <c:order val="13"/>
          <c:tx>
            <c:v>NPR=3.5091 (CFD)</c:v>
          </c:tx>
          <c:spPr>
            <a:ln w="19050" cap="rnd">
              <a:solidFill>
                <a:schemeClr val="accent4">
                  <a:lumMod val="40000"/>
                  <a:lumOff val="60000"/>
                </a:schemeClr>
              </a:solidFill>
              <a:prstDash val="sysDash"/>
              <a:round/>
            </a:ln>
            <a:effectLst/>
          </c:spPr>
          <c:marker>
            <c:symbol val="circle"/>
            <c:size val="5"/>
            <c:spPr>
              <a:solidFill>
                <a:schemeClr val="accent4">
                  <a:lumMod val="40000"/>
                  <a:lumOff val="60000"/>
                </a:schemeClr>
              </a:solidFill>
              <a:ln w="9525">
                <a:solidFill>
                  <a:schemeClr val="accent4">
                    <a:lumMod val="40000"/>
                    <a:lumOff val="60000"/>
                  </a:schemeClr>
                </a:solidFill>
              </a:ln>
              <a:effectLst/>
            </c:spPr>
          </c:marker>
          <c:xVal>
            <c:numRef>
              <c:f>'Figure 9'!$J$32:$J$56</c:f>
              <c:numCache>
                <c:formatCode>0.00</c:formatCode>
                <c:ptCount val="25"/>
                <c:pt idx="0">
                  <c:v>0.44065335753175999</c:v>
                </c:pt>
                <c:pt idx="1">
                  <c:v>0.55099818511796705</c:v>
                </c:pt>
                <c:pt idx="2">
                  <c:v>0.65989110707804</c:v>
                </c:pt>
                <c:pt idx="3">
                  <c:v>0.770235934664246</c:v>
                </c:pt>
                <c:pt idx="4">
                  <c:v>0.89074410163339313</c:v>
                </c:pt>
                <c:pt idx="5">
                  <c:v>0.99963702359346585</c:v>
                </c:pt>
                <c:pt idx="6">
                  <c:v>1.1114337568057999</c:v>
                </c:pt>
                <c:pt idx="7">
                  <c:v>1.15644283121597</c:v>
                </c:pt>
                <c:pt idx="8">
                  <c:v>1.2014519056261299</c:v>
                </c:pt>
                <c:pt idx="9">
                  <c:v>1.2435571687840199</c:v>
                </c:pt>
                <c:pt idx="10">
                  <c:v>1.28711433756805</c:v>
                </c:pt>
                <c:pt idx="11">
                  <c:v>1.3277676950998101</c:v>
                </c:pt>
                <c:pt idx="12">
                  <c:v>1.37132486388384</c:v>
                </c:pt>
                <c:pt idx="13">
                  <c:v>1.4569872958257699</c:v>
                </c:pt>
                <c:pt idx="14">
                  <c:v>1.50344827586206</c:v>
                </c:pt>
                <c:pt idx="15">
                  <c:v>1.54410163339382</c:v>
                </c:pt>
                <c:pt idx="16">
                  <c:v>1.5876588021778499</c:v>
                </c:pt>
                <c:pt idx="17">
                  <c:v>1.6312159709618801</c:v>
                </c:pt>
                <c:pt idx="18">
                  <c:v>1.6733212341197801</c:v>
                </c:pt>
                <c:pt idx="19">
                  <c:v>1.7139745916515401</c:v>
                </c:pt>
                <c:pt idx="20">
                  <c:v>1.7589836660617</c:v>
                </c:pt>
                <c:pt idx="21">
                  <c:v>1.8460980036297603</c:v>
                </c:pt>
                <c:pt idx="22">
                  <c:v>1.89110707803992</c:v>
                </c:pt>
                <c:pt idx="23">
                  <c:v>1.9346642468239503</c:v>
                </c:pt>
                <c:pt idx="24">
                  <c:v>1.9767695099818503</c:v>
                </c:pt>
              </c:numCache>
            </c:numRef>
          </c:xVal>
          <c:yVal>
            <c:numRef>
              <c:f>'Figure 9'!$L$32:$L$56</c:f>
              <c:numCache>
                <c:formatCode>General</c:formatCode>
                <c:ptCount val="25"/>
                <c:pt idx="0">
                  <c:v>0.95370009404120715</c:v>
                </c:pt>
                <c:pt idx="1">
                  <c:v>0.93360975748767494</c:v>
                </c:pt>
                <c:pt idx="2">
                  <c:v>0.90835598871505507</c:v>
                </c:pt>
                <c:pt idx="3">
                  <c:v>0.85973582969992302</c:v>
                </c:pt>
                <c:pt idx="4">
                  <c:v>0.64486193040950668</c:v>
                </c:pt>
                <c:pt idx="5">
                  <c:v>0.37061782223362116</c:v>
                </c:pt>
                <c:pt idx="6">
                  <c:v>0.27528292154683537</c:v>
                </c:pt>
                <c:pt idx="7">
                  <c:v>0.28538542646262577</c:v>
                </c:pt>
                <c:pt idx="8">
                  <c:v>0.28562736884101336</c:v>
                </c:pt>
                <c:pt idx="9">
                  <c:v>0.27936599127981532</c:v>
                </c:pt>
                <c:pt idx="10">
                  <c:v>0.27063862528853555</c:v>
                </c:pt>
                <c:pt idx="11">
                  <c:v>0.25962203983927501</c:v>
                </c:pt>
                <c:pt idx="12">
                  <c:v>0.24317682596677209</c:v>
                </c:pt>
                <c:pt idx="13">
                  <c:v>0.21775620529480491</c:v>
                </c:pt>
                <c:pt idx="14">
                  <c:v>0.22078467413296857</c:v>
                </c:pt>
                <c:pt idx="15">
                  <c:v>0.33844262061497249</c:v>
                </c:pt>
                <c:pt idx="16">
                  <c:v>0.35668319512125618</c:v>
                </c:pt>
                <c:pt idx="17">
                  <c:v>0.36274058875495141</c:v>
                </c:pt>
                <c:pt idx="18">
                  <c:v>0.36148243139266478</c:v>
                </c:pt>
                <c:pt idx="19">
                  <c:v>0.36023111339089792</c:v>
                </c:pt>
                <c:pt idx="20">
                  <c:v>0.3794075403949731</c:v>
                </c:pt>
                <c:pt idx="21">
                  <c:v>0.27909501011655408</c:v>
                </c:pt>
                <c:pt idx="22">
                  <c:v>0.27900284973354988</c:v>
                </c:pt>
                <c:pt idx="23">
                  <c:v>0.2777371120800205</c:v>
                </c:pt>
                <c:pt idx="24">
                  <c:v>0.27575953948305831</c:v>
                </c:pt>
              </c:numCache>
            </c:numRef>
          </c:yVal>
          <c:smooth val="0"/>
          <c:extLst>
            <c:ext xmlns:c16="http://schemas.microsoft.com/office/drawing/2014/chart" uri="{C3380CC4-5D6E-409C-BE32-E72D297353CC}">
              <c16:uniqueId val="{0000000D-BF70-4FB3-AB68-17D99AF96775}"/>
            </c:ext>
          </c:extLst>
        </c:ser>
        <c:ser>
          <c:idx val="19"/>
          <c:order val="19"/>
          <c:tx>
            <c:v>NPR=10.0031 (CFD)</c:v>
          </c:tx>
          <c:spPr>
            <a:ln w="19050" cap="rnd">
              <a:solidFill>
                <a:schemeClr val="tx2">
                  <a:lumMod val="60000"/>
                  <a:lumOff val="40000"/>
                </a:schemeClr>
              </a:solidFill>
              <a:prstDash val="sysDash"/>
              <a:round/>
            </a:ln>
            <a:effectLst/>
          </c:spPr>
          <c:marker>
            <c:symbol val="circle"/>
            <c:size val="5"/>
            <c:spPr>
              <a:solidFill>
                <a:schemeClr val="tx2">
                  <a:lumMod val="60000"/>
                  <a:lumOff val="40000"/>
                </a:schemeClr>
              </a:solidFill>
              <a:ln w="9525">
                <a:solidFill>
                  <a:schemeClr val="tx2">
                    <a:lumMod val="60000"/>
                    <a:lumOff val="40000"/>
                  </a:schemeClr>
                </a:solidFill>
              </a:ln>
              <a:effectLst/>
            </c:spPr>
          </c:marker>
          <c:xVal>
            <c:numRef>
              <c:f>'Figure 9'!$AB$32:$AB$56</c:f>
              <c:numCache>
                <c:formatCode>0.00</c:formatCode>
                <c:ptCount val="25"/>
                <c:pt idx="0">
                  <c:v>0.44065335753175999</c:v>
                </c:pt>
                <c:pt idx="1">
                  <c:v>0.55099818511796705</c:v>
                </c:pt>
                <c:pt idx="2">
                  <c:v>0.65989110707804</c:v>
                </c:pt>
                <c:pt idx="3">
                  <c:v>0.770235934664246</c:v>
                </c:pt>
                <c:pt idx="4">
                  <c:v>0.89074410163339313</c:v>
                </c:pt>
                <c:pt idx="5">
                  <c:v>0.99963702359346585</c:v>
                </c:pt>
                <c:pt idx="6">
                  <c:v>1.1114337568057999</c:v>
                </c:pt>
                <c:pt idx="7">
                  <c:v>1.15644283121597</c:v>
                </c:pt>
                <c:pt idx="8">
                  <c:v>1.2014519056261299</c:v>
                </c:pt>
                <c:pt idx="9">
                  <c:v>1.2435571687840199</c:v>
                </c:pt>
                <c:pt idx="10">
                  <c:v>1.28711433756805</c:v>
                </c:pt>
                <c:pt idx="11">
                  <c:v>1.3277676950998101</c:v>
                </c:pt>
                <c:pt idx="12">
                  <c:v>1.37132486388384</c:v>
                </c:pt>
                <c:pt idx="13">
                  <c:v>1.4569872958257699</c:v>
                </c:pt>
                <c:pt idx="14">
                  <c:v>1.50344827586206</c:v>
                </c:pt>
                <c:pt idx="15">
                  <c:v>1.54410163339382</c:v>
                </c:pt>
                <c:pt idx="16">
                  <c:v>1.5876588021778499</c:v>
                </c:pt>
                <c:pt idx="17">
                  <c:v>1.6312159709618801</c:v>
                </c:pt>
                <c:pt idx="18">
                  <c:v>1.6733212341197801</c:v>
                </c:pt>
                <c:pt idx="19">
                  <c:v>1.7139745916515401</c:v>
                </c:pt>
                <c:pt idx="20">
                  <c:v>1.7589836660617</c:v>
                </c:pt>
                <c:pt idx="21">
                  <c:v>1.8460980036297603</c:v>
                </c:pt>
                <c:pt idx="22">
                  <c:v>1.89110707803992</c:v>
                </c:pt>
                <c:pt idx="23">
                  <c:v>1.9346642468239503</c:v>
                </c:pt>
                <c:pt idx="24">
                  <c:v>1.9767695099818503</c:v>
                </c:pt>
              </c:numCache>
              <c:extLst xmlns:c15="http://schemas.microsoft.com/office/drawing/2012/chart"/>
            </c:numRef>
          </c:xVal>
          <c:yVal>
            <c:numRef>
              <c:f>'Figure 9'!$AD$32:$AD$56</c:f>
              <c:numCache>
                <c:formatCode>General</c:formatCode>
                <c:ptCount val="25"/>
                <c:pt idx="0">
                  <c:v>0.9537043516509881</c:v>
                </c:pt>
                <c:pt idx="1">
                  <c:v>0.93359318611230513</c:v>
                </c:pt>
                <c:pt idx="2">
                  <c:v>0.90835560976097418</c:v>
                </c:pt>
                <c:pt idx="3">
                  <c:v>0.85975617558556849</c:v>
                </c:pt>
                <c:pt idx="4">
                  <c:v>0.64417560556227571</c:v>
                </c:pt>
                <c:pt idx="5">
                  <c:v>0.36993601983385149</c:v>
                </c:pt>
                <c:pt idx="6">
                  <c:v>0.27453489418280336</c:v>
                </c:pt>
                <c:pt idx="7">
                  <c:v>0.2849458667812978</c:v>
                </c:pt>
                <c:pt idx="8">
                  <c:v>0.28544431226319844</c:v>
                </c:pt>
                <c:pt idx="9">
                  <c:v>0.2792833221701273</c:v>
                </c:pt>
                <c:pt idx="10">
                  <c:v>0.27053573392248403</c:v>
                </c:pt>
                <c:pt idx="11">
                  <c:v>0.25948695904269675</c:v>
                </c:pt>
                <c:pt idx="12">
                  <c:v>0.24299997000929713</c:v>
                </c:pt>
                <c:pt idx="13">
                  <c:v>0.21759044696144195</c:v>
                </c:pt>
                <c:pt idx="14">
                  <c:v>0.20112045265967549</c:v>
                </c:pt>
                <c:pt idx="15">
                  <c:v>0.18944157311233517</c:v>
                </c:pt>
                <c:pt idx="16">
                  <c:v>0.22001599504153715</c:v>
                </c:pt>
                <c:pt idx="17">
                  <c:v>0.32869360498245548</c:v>
                </c:pt>
                <c:pt idx="18">
                  <c:v>0.33048255040937308</c:v>
                </c:pt>
                <c:pt idx="19">
                  <c:v>0.32916225969949314</c:v>
                </c:pt>
                <c:pt idx="20">
                  <c:v>0.35115124311463447</c:v>
                </c:pt>
                <c:pt idx="21">
                  <c:v>7.8580480051184134E-2</c:v>
                </c:pt>
                <c:pt idx="22">
                  <c:v>7.9217182673371259E-2</c:v>
                </c:pt>
                <c:pt idx="23">
                  <c:v>8.4350451360078377E-2</c:v>
                </c:pt>
                <c:pt idx="24">
                  <c:v>9.0262258699803061E-2</c:v>
                </c:pt>
              </c:numCache>
              <c:extLst xmlns:c15="http://schemas.microsoft.com/office/drawing/2012/chart"/>
            </c:numRef>
          </c:yVal>
          <c:smooth val="0"/>
          <c:extLst xmlns:c15="http://schemas.microsoft.com/office/drawing/2012/chart">
            <c:ext xmlns:c16="http://schemas.microsoft.com/office/drawing/2014/chart" uri="{C3380CC4-5D6E-409C-BE32-E72D297353CC}">
              <c16:uniqueId val="{00000013-BF70-4FB3-AB68-17D99AF96775}"/>
            </c:ext>
          </c:extLst>
        </c:ser>
        <c:dLbls>
          <c:showLegendKey val="0"/>
          <c:showVal val="0"/>
          <c:showCatName val="0"/>
          <c:showSerName val="0"/>
          <c:showPercent val="0"/>
          <c:showBubbleSize val="0"/>
        </c:dLbls>
        <c:axId val="578663840"/>
        <c:axId val="410011616"/>
        <c:extLst>
          <c:ext xmlns:c15="http://schemas.microsoft.com/office/drawing/2012/chart" uri="{02D57815-91ED-43cb-92C2-25804820EDAC}">
            <c15:filteredScatterSeries>
              <c15:ser>
                <c:idx val="2"/>
                <c:order val="2"/>
                <c:tx>
                  <c:v>NPR=3.0105 (Experimental)</c:v>
                </c:tx>
                <c:spPr>
                  <a:ln w="19050" cap="rnd">
                    <a:solidFill>
                      <a:schemeClr val="accent6"/>
                    </a:solidFill>
                    <a:round/>
                  </a:ln>
                  <a:effectLst/>
                </c:spPr>
                <c:marker>
                  <c:symbol val="circle"/>
                  <c:size val="5"/>
                  <c:spPr>
                    <a:solidFill>
                      <a:schemeClr val="accent6"/>
                    </a:solidFill>
                    <a:ln w="9525">
                      <a:solidFill>
                        <a:schemeClr val="accent6"/>
                      </a:solidFill>
                    </a:ln>
                    <a:effectLst/>
                  </c:spPr>
                </c:marker>
                <c:xVal>
                  <c:numRef>
                    <c:extLst>
                      <c:ext uri="{02D57815-91ED-43cb-92C2-25804820EDAC}">
                        <c15:formulaRef>
                          <c15:sqref>'Figure 9'!$G$4:$G$28</c15:sqref>
                        </c15:formulaRef>
                      </c:ext>
                    </c:extLst>
                    <c:numCache>
                      <c:formatCode>General</c:formatCode>
                      <c:ptCount val="25"/>
                      <c:pt idx="0">
                        <c:v>0.439736496939722</c:v>
                      </c:pt>
                      <c:pt idx="1">
                        <c:v>0.54739434359114403</c:v>
                      </c:pt>
                      <c:pt idx="2">
                        <c:v>0.66299748191861496</c:v>
                      </c:pt>
                      <c:pt idx="3">
                        <c:v>0.769135285331223</c:v>
                      </c:pt>
                      <c:pt idx="4">
                        <c:v>0.88815780798015298</c:v>
                      </c:pt>
                      <c:pt idx="5">
                        <c:v>0.997985922745528</c:v>
                      </c:pt>
                      <c:pt idx="6">
                        <c:v>1.1200114576467399</c:v>
                      </c:pt>
                      <c:pt idx="7">
                        <c:v>1.1611695514976901</c:v>
                      </c:pt>
                      <c:pt idx="8">
                        <c:v>1.20548180636577</c:v>
                      </c:pt>
                      <c:pt idx="9">
                        <c:v>1.24664560394369</c:v>
                      </c:pt>
                      <c:pt idx="10">
                        <c:v>1.2846495367775099</c:v>
                      </c:pt>
                      <c:pt idx="11">
                        <c:v>1.32897605096302</c:v>
                      </c:pt>
                      <c:pt idx="12">
                        <c:v>1.3717311883669501</c:v>
                      </c:pt>
                      <c:pt idx="13">
                        <c:v>1.4604269946902799</c:v>
                      </c:pt>
                      <c:pt idx="14">
                        <c:v>1.4936312412747199</c:v>
                      </c:pt>
                      <c:pt idx="15">
                        <c:v>1.5393380573881601</c:v>
                      </c:pt>
                      <c:pt idx="16">
                        <c:v>1.5836246454848499</c:v>
                      </c:pt>
                      <c:pt idx="17">
                        <c:v>1.62635126425389</c:v>
                      </c:pt>
                      <c:pt idx="18">
                        <c:v>1.6738262357295599</c:v>
                      </c:pt>
                      <c:pt idx="19">
                        <c:v>1.7149729221265599</c:v>
                      </c:pt>
                      <c:pt idx="20">
                        <c:v>1.75610249734263</c:v>
                      </c:pt>
                      <c:pt idx="21">
                        <c:v>1.8416755131472</c:v>
                      </c:pt>
                      <c:pt idx="22">
                        <c:v>1.88599917546922</c:v>
                      </c:pt>
                      <c:pt idx="23">
                        <c:v>1.9334855543988401</c:v>
                      </c:pt>
                      <c:pt idx="24">
                        <c:v>1.9730580121507599</c:v>
                      </c:pt>
                    </c:numCache>
                  </c:numRef>
                </c:xVal>
                <c:yVal>
                  <c:numRef>
                    <c:extLst>
                      <c:ext uri="{02D57815-91ED-43cb-92C2-25804820EDAC}">
                        <c15:formulaRef>
                          <c15:sqref>'Figure 9'!$H$4:$H$28</c15:sqref>
                        </c15:formulaRef>
                      </c:ext>
                    </c:extLst>
                    <c:numCache>
                      <c:formatCode>General</c:formatCode>
                      <c:ptCount val="25"/>
                      <c:pt idx="0">
                        <c:v>0.94756319672450795</c:v>
                      </c:pt>
                      <c:pt idx="1">
                        <c:v>0.93237360141762604</c:v>
                      </c:pt>
                      <c:pt idx="2">
                        <c:v>0.90065460533745501</c:v>
                      </c:pt>
                      <c:pt idx="3">
                        <c:v>0.85243444193252205</c:v>
                      </c:pt>
                      <c:pt idx="4">
                        <c:v>0.68707626727116899</c:v>
                      </c:pt>
                      <c:pt idx="5">
                        <c:v>0.36257384330128001</c:v>
                      </c:pt>
                      <c:pt idx="6">
                        <c:v>0.28279638447591399</c:v>
                      </c:pt>
                      <c:pt idx="7">
                        <c:v>0.279726638618018</c:v>
                      </c:pt>
                      <c:pt idx="8">
                        <c:v>0.28265778391042401</c:v>
                      </c:pt>
                      <c:pt idx="9">
                        <c:v>0.27658502580023703</c:v>
                      </c:pt>
                      <c:pt idx="10">
                        <c:v>0.26751438879203798</c:v>
                      </c:pt>
                      <c:pt idx="11">
                        <c:v>0.26293800345371998</c:v>
                      </c:pt>
                      <c:pt idx="12">
                        <c:v>0.25235816028795899</c:v>
                      </c:pt>
                      <c:pt idx="13">
                        <c:v>0.22068279771914701</c:v>
                      </c:pt>
                      <c:pt idx="14">
                        <c:v>0.238646971012974</c:v>
                      </c:pt>
                      <c:pt idx="15">
                        <c:v>0.34067495395381098</c:v>
                      </c:pt>
                      <c:pt idx="16">
                        <c:v>0.35711965438152199</c:v>
                      </c:pt>
                      <c:pt idx="17">
                        <c:v>0.36155487247721202</c:v>
                      </c:pt>
                      <c:pt idx="18">
                        <c:v>0.36598239054148601</c:v>
                      </c:pt>
                      <c:pt idx="19">
                        <c:v>0.36891866918816901</c:v>
                      </c:pt>
                      <c:pt idx="20">
                        <c:v>0.38086398459172299</c:v>
                      </c:pt>
                      <c:pt idx="21">
                        <c:v>0.32667116348501302</c:v>
                      </c:pt>
                      <c:pt idx="22">
                        <c:v>0.32359628427283799</c:v>
                      </c:pt>
                      <c:pt idx="23">
                        <c:v>0.32201777783253199</c:v>
                      </c:pt>
                      <c:pt idx="24">
                        <c:v>0.32045210477792002</c:v>
                      </c:pt>
                    </c:numCache>
                  </c:numRef>
                </c:yVal>
                <c:smooth val="0"/>
                <c:extLst>
                  <c:ext xmlns:c16="http://schemas.microsoft.com/office/drawing/2014/chart" uri="{C3380CC4-5D6E-409C-BE32-E72D297353CC}">
                    <c16:uniqueId val="{00000002-BF70-4FB3-AB68-17D99AF96775}"/>
                  </c:ext>
                </c:extLst>
              </c15:ser>
            </c15:filteredScatterSeries>
            <c15:filteredScatterSeries>
              <c15:ser>
                <c:idx val="4"/>
                <c:order val="4"/>
                <c:tx>
                  <c:v>NPR=3.9977 (Experimental)</c:v>
                </c:tx>
                <c:spPr>
                  <a:ln w="19050" cap="rnd">
                    <a:solidFill>
                      <a:schemeClr val="tx2"/>
                    </a:solidFill>
                    <a:round/>
                  </a:ln>
                  <a:effectLst/>
                </c:spPr>
                <c:marker>
                  <c:symbol val="circle"/>
                  <c:size val="5"/>
                  <c:spPr>
                    <a:solidFill>
                      <a:schemeClr val="tx2"/>
                    </a:solidFill>
                    <a:ln w="9525">
                      <a:solidFill>
                        <a:schemeClr val="tx2"/>
                      </a:solidFill>
                    </a:ln>
                    <a:effectLst/>
                  </c:spPr>
                </c:marker>
                <c:xVal>
                  <c:numRef>
                    <c:extLst xmlns:c15="http://schemas.microsoft.com/office/drawing/2012/chart">
                      <c:ext xmlns:c15="http://schemas.microsoft.com/office/drawing/2012/chart" uri="{02D57815-91ED-43cb-92C2-25804820EDAC}">
                        <c15:formulaRef>
                          <c15:sqref>'Figure 9'!$M$4:$M$28</c15:sqref>
                        </c15:formulaRef>
                      </c:ext>
                    </c:extLst>
                    <c:numCache>
                      <c:formatCode>General</c:formatCode>
                      <c:ptCount val="25"/>
                      <c:pt idx="0">
                        <c:v>0.44131642931177201</c:v>
                      </c:pt>
                      <c:pt idx="1">
                        <c:v>0.55056276392570602</c:v>
                      </c:pt>
                      <c:pt idx="2">
                        <c:v>0.66141184581959001</c:v>
                      </c:pt>
                      <c:pt idx="3">
                        <c:v>0.77388934176481095</c:v>
                      </c:pt>
                      <c:pt idx="4">
                        <c:v>0.891329080178203</c:v>
                      </c:pt>
                      <c:pt idx="5">
                        <c:v>1.0011514912166</c:v>
                      </c:pt>
                      <c:pt idx="6">
                        <c:v>1.1184315252746899</c:v>
                      </c:pt>
                      <c:pt idx="7">
                        <c:v>1.1643322681052799</c:v>
                      </c:pt>
                      <c:pt idx="8">
                        <c:v>1.2054789545022799</c:v>
                      </c:pt>
                      <c:pt idx="9">
                        <c:v>1.25139110478681</c:v>
                      </c:pt>
                      <c:pt idx="10">
                        <c:v>1.29097496999269</c:v>
                      </c:pt>
                      <c:pt idx="11">
                        <c:v>1.3337272555331201</c:v>
                      </c:pt>
                      <c:pt idx="12">
                        <c:v>1.41608622118733</c:v>
                      </c:pt>
                      <c:pt idx="13">
                        <c:v>1.4588442104547401</c:v>
                      </c:pt>
                      <c:pt idx="14">
                        <c:v>1.50477632378369</c:v>
                      </c:pt>
                      <c:pt idx="15">
                        <c:v>1.5411575462931599</c:v>
                      </c:pt>
                      <c:pt idx="16">
                        <c:v>1.5852787263075701</c:v>
                      </c:pt>
                      <c:pt idx="17">
                        <c:v>1.62957386999472</c:v>
                      </c:pt>
                      <c:pt idx="18">
                        <c:v>1.6738690136818699</c:v>
                      </c:pt>
                      <c:pt idx="19">
                        <c:v>1.71660133617789</c:v>
                      </c:pt>
                      <c:pt idx="20">
                        <c:v>1.7561538308853999</c:v>
                      </c:pt>
                      <c:pt idx="21">
                        <c:v>1.84816350258116</c:v>
                      </c:pt>
                      <c:pt idx="22">
                        <c:v>1.8893158927051299</c:v>
                      </c:pt>
                      <c:pt idx="23">
                        <c:v>1.9320596226551101</c:v>
                      </c:pt>
                      <c:pt idx="24">
                        <c:v>1.97163208040703</c:v>
                      </c:pt>
                    </c:numCache>
                  </c:numRef>
                </c:xVal>
                <c:yVal>
                  <c:numRef>
                    <c:extLst xmlns:c15="http://schemas.microsoft.com/office/drawing/2012/chart">
                      <c:ext xmlns:c15="http://schemas.microsoft.com/office/drawing/2012/chart" uri="{02D57815-91ED-43cb-92C2-25804820EDAC}">
                        <c15:formulaRef>
                          <c15:sqref>'Figure 9'!$N$4:$N$28</c15:sqref>
                        </c15:formulaRef>
                      </c:ext>
                    </c:extLst>
                    <c:numCache>
                      <c:formatCode>General</c:formatCode>
                      <c:ptCount val="25"/>
                      <c:pt idx="0">
                        <c:v>0.94906213617351398</c:v>
                      </c:pt>
                      <c:pt idx="1">
                        <c:v>0.93086696193720297</c:v>
                      </c:pt>
                      <c:pt idx="2">
                        <c:v>0.90215867814073902</c:v>
                      </c:pt>
                      <c:pt idx="3">
                        <c:v>0.84942372964881596</c:v>
                      </c:pt>
                      <c:pt idx="4">
                        <c:v>0.68406812166460196</c:v>
                      </c:pt>
                      <c:pt idx="5">
                        <c:v>0.36256870994700202</c:v>
                      </c:pt>
                      <c:pt idx="6">
                        <c:v>0.28129744502690801</c:v>
                      </c:pt>
                      <c:pt idx="7">
                        <c:v>0.28122301138988598</c:v>
                      </c:pt>
                      <c:pt idx="8">
                        <c:v>0.28415929003656898</c:v>
                      </c:pt>
                      <c:pt idx="9">
                        <c:v>0.27807883189496602</c:v>
                      </c:pt>
                      <c:pt idx="10">
                        <c:v>0.270507134335773</c:v>
                      </c:pt>
                      <c:pt idx="11">
                        <c:v>0.26142879729615798</c:v>
                      </c:pt>
                      <c:pt idx="12">
                        <c:v>0.23276671368819099</c:v>
                      </c:pt>
                      <c:pt idx="13">
                        <c:v>0.220685364396286</c:v>
                      </c:pt>
                      <c:pt idx="14">
                        <c:v>0.204094363371668</c:v>
                      </c:pt>
                      <c:pt idx="15">
                        <c:v>0.21604737880663799</c:v>
                      </c:pt>
                      <c:pt idx="16">
                        <c:v>0.31957943455075899</c:v>
                      </c:pt>
                      <c:pt idx="17">
                        <c:v>0.33151961660003498</c:v>
                      </c:pt>
                      <c:pt idx="18">
                        <c:v>0.34345979864931098</c:v>
                      </c:pt>
                      <c:pt idx="19">
                        <c:v>0.34489200449271101</c:v>
                      </c:pt>
                      <c:pt idx="20">
                        <c:v>0.35383687432111299</c:v>
                      </c:pt>
                      <c:pt idx="21">
                        <c:v>0.24407805983848299</c:v>
                      </c:pt>
                      <c:pt idx="22">
                        <c:v>0.244011326232877</c:v>
                      </c:pt>
                      <c:pt idx="23">
                        <c:v>0.23943750757169599</c:v>
                      </c:pt>
                      <c:pt idx="24">
                        <c:v>0.23787183451708399</c:v>
                      </c:pt>
                    </c:numCache>
                  </c:numRef>
                </c:yVal>
                <c:smooth val="0"/>
                <c:extLst xmlns:c15="http://schemas.microsoft.com/office/drawing/2012/chart">
                  <c:ext xmlns:c16="http://schemas.microsoft.com/office/drawing/2014/chart" uri="{C3380CC4-5D6E-409C-BE32-E72D297353CC}">
                    <c16:uniqueId val="{00000004-BF70-4FB3-AB68-17D99AF96775}"/>
                  </c:ext>
                </c:extLst>
              </c15:ser>
            </c15:filteredScatterSeries>
            <c15:filteredScatterSeries>
              <c15:ser>
                <c:idx val="5"/>
                <c:order val="5"/>
                <c:tx>
                  <c:v>NPR=5.003 (Experimental)</c:v>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extLst xmlns:c15="http://schemas.microsoft.com/office/drawing/2012/chart">
                      <c:ext xmlns:c15="http://schemas.microsoft.com/office/drawing/2012/chart" uri="{02D57815-91ED-43cb-92C2-25804820EDAC}">
                        <c15:formulaRef>
                          <c15:sqref>'Figure 9'!$P$4:$P$28</c15:sqref>
                        </c15:formulaRef>
                      </c:ext>
                    </c:extLst>
                    <c:numCache>
                      <c:formatCode>General</c:formatCode>
                      <c:ptCount val="25"/>
                      <c:pt idx="0">
                        <c:v>0.439736496939722</c:v>
                      </c:pt>
                      <c:pt idx="1">
                        <c:v>0.54739719545463195</c:v>
                      </c:pt>
                      <c:pt idx="2">
                        <c:v>0.65824912921200296</c:v>
                      </c:pt>
                      <c:pt idx="3">
                        <c:v>0.76755250109568596</c:v>
                      </c:pt>
                      <c:pt idx="4">
                        <c:v>0.89132052458774003</c:v>
                      </c:pt>
                      <c:pt idx="5">
                        <c:v>0.99799162647250295</c:v>
                      </c:pt>
                      <c:pt idx="6">
                        <c:v>1.1168487410391501</c:v>
                      </c:pt>
                      <c:pt idx="7">
                        <c:v>1.1579954274361499</c:v>
                      </c:pt>
                      <c:pt idx="8">
                        <c:v>1.20864737483684</c:v>
                      </c:pt>
                      <c:pt idx="9">
                        <c:v>1.24664845580718</c:v>
                      </c:pt>
                      <c:pt idx="10">
                        <c:v>1.2941376866002801</c:v>
                      </c:pt>
                      <c:pt idx="11">
                        <c:v>1.33055883519856</c:v>
                      </c:pt>
                      <c:pt idx="12">
                        <c:v>1.41608907305082</c:v>
                      </c:pt>
                      <c:pt idx="13">
                        <c:v>1.46200977892582</c:v>
                      </c:pt>
                      <c:pt idx="14">
                        <c:v>1.5079447441182601</c:v>
                      </c:pt>
                      <c:pt idx="15">
                        <c:v>1.5443573371260799</c:v>
                      </c:pt>
                      <c:pt idx="16">
                        <c:v>1.58535572662173</c:v>
                      </c:pt>
                      <c:pt idx="17">
                        <c:v>1.62168276372493</c:v>
                      </c:pt>
                      <c:pt idx="18">
                        <c:v>1.66914062401967</c:v>
                      </c:pt>
                      <c:pt idx="19">
                        <c:v>1.7134500270242501</c:v>
                      </c:pt>
                      <c:pt idx="20">
                        <c:v>1.7625134864624299</c:v>
                      </c:pt>
                      <c:pt idx="21">
                        <c:v>1.8450977493321501</c:v>
                      </c:pt>
                      <c:pt idx="22">
                        <c:v>1.8878386274186301</c:v>
                      </c:pt>
                      <c:pt idx="23">
                        <c:v>1.9353250063482399</c:v>
                      </c:pt>
                      <c:pt idx="24">
                        <c:v>1.9701462595300701</c:v>
                      </c:pt>
                    </c:numCache>
                  </c:numRef>
                </c:xVal>
                <c:yVal>
                  <c:numRef>
                    <c:extLst xmlns:c15="http://schemas.microsoft.com/office/drawing/2012/chart">
                      <c:ext xmlns:c15="http://schemas.microsoft.com/office/drawing/2012/chart" uri="{02D57815-91ED-43cb-92C2-25804820EDAC}">
                        <c15:formulaRef>
                          <c15:sqref>'Figure 9'!$Q$4:$Q$28</c15:sqref>
                        </c15:formulaRef>
                      </c:ext>
                    </c:extLst>
                    <c:numCache>
                      <c:formatCode>General</c:formatCode>
                      <c:ptCount val="25"/>
                      <c:pt idx="0">
                        <c:v>0.94756319672450795</c:v>
                      </c:pt>
                      <c:pt idx="1">
                        <c:v>0.93087209529148096</c:v>
                      </c:pt>
                      <c:pt idx="2">
                        <c:v>0.90066230536887104</c:v>
                      </c:pt>
                      <c:pt idx="3">
                        <c:v>0.85243700860966098</c:v>
                      </c:pt>
                      <c:pt idx="4">
                        <c:v>0.68857264004303698</c:v>
                      </c:pt>
                      <c:pt idx="5">
                        <c:v>0.35957083104898901</c:v>
                      </c:pt>
                      <c:pt idx="6">
                        <c:v>0.281300011704047</c:v>
                      </c:pt>
                      <c:pt idx="7">
                        <c:v>0.28423629035073</c:v>
                      </c:pt>
                      <c:pt idx="8">
                        <c:v>0.28265265055614602</c:v>
                      </c:pt>
                      <c:pt idx="9">
                        <c:v>0.275083519674093</c:v>
                      </c:pt>
                      <c:pt idx="10">
                        <c:v>0.27200350710764098</c:v>
                      </c:pt>
                      <c:pt idx="11">
                        <c:v>0.26293543677658099</c:v>
                      </c:pt>
                      <c:pt idx="12">
                        <c:v>0.23126520756204599</c:v>
                      </c:pt>
                      <c:pt idx="13">
                        <c:v>0.22068023104200801</c:v>
                      </c:pt>
                      <c:pt idx="14">
                        <c:v>0.20258772389124499</c:v>
                      </c:pt>
                      <c:pt idx="15">
                        <c:v>0.19802417193861999</c:v>
                      </c:pt>
                      <c:pt idx="16">
                        <c:v>0.27903876914484399</c:v>
                      </c:pt>
                      <c:pt idx="17">
                        <c:v>0.31952040097656798</c:v>
                      </c:pt>
                      <c:pt idx="18">
                        <c:v>0.33295695579771201</c:v>
                      </c:pt>
                      <c:pt idx="19">
                        <c:v>0.33738960721626299</c:v>
                      </c:pt>
                      <c:pt idx="20">
                        <c:v>0.338811546351108</c:v>
                      </c:pt>
                      <c:pt idx="21">
                        <c:v>0.191530478777686</c:v>
                      </c:pt>
                      <c:pt idx="22">
                        <c:v>0.18845816624265099</c:v>
                      </c:pt>
                      <c:pt idx="23">
                        <c:v>0.186879659802345</c:v>
                      </c:pt>
                      <c:pt idx="24">
                        <c:v>0.18682319290529301</c:v>
                      </c:pt>
                    </c:numCache>
                  </c:numRef>
                </c:yVal>
                <c:smooth val="0"/>
                <c:extLst xmlns:c15="http://schemas.microsoft.com/office/drawing/2012/chart">
                  <c:ext xmlns:c16="http://schemas.microsoft.com/office/drawing/2014/chart" uri="{C3380CC4-5D6E-409C-BE32-E72D297353CC}">
                    <c16:uniqueId val="{00000005-BF70-4FB3-AB68-17D99AF96775}"/>
                  </c:ext>
                </c:extLst>
              </c15:ser>
            </c15:filteredScatterSeries>
            <c15:filteredScatterSeries>
              <c15:ser>
                <c:idx val="6"/>
                <c:order val="6"/>
                <c:tx>
                  <c:v>NPR=7.0141 (Experimental)</c:v>
                </c:tx>
                <c:spPr>
                  <a:ln w="19050" cap="rnd">
                    <a:solidFill>
                      <a:schemeClr val="accent2"/>
                    </a:solidFill>
                    <a:round/>
                  </a:ln>
                  <a:effectLst/>
                </c:spPr>
                <c:marker>
                  <c:symbol val="circle"/>
                  <c:size val="5"/>
                  <c:spPr>
                    <a:solidFill>
                      <a:schemeClr val="accent2"/>
                    </a:solidFill>
                    <a:ln w="9525">
                      <a:solidFill>
                        <a:schemeClr val="accent2"/>
                      </a:solidFill>
                    </a:ln>
                    <a:effectLst/>
                  </c:spPr>
                </c:marker>
                <c:xVal>
                  <c:numRef>
                    <c:extLst xmlns:c15="http://schemas.microsoft.com/office/drawing/2012/chart">
                      <c:ext xmlns:c15="http://schemas.microsoft.com/office/drawing/2012/chart" uri="{02D57815-91ED-43cb-92C2-25804820EDAC}">
                        <c15:formulaRef>
                          <c15:sqref>'Figure 9'!$S$4:$S$28</c15:sqref>
                        </c15:formulaRef>
                      </c:ext>
                    </c:extLst>
                    <c:numCache>
                      <c:formatCode>General</c:formatCode>
                      <c:ptCount val="25"/>
                      <c:pt idx="0">
                        <c:v>0.43973364507623502</c:v>
                      </c:pt>
                      <c:pt idx="1">
                        <c:v>0.55372833239678099</c:v>
                      </c:pt>
                      <c:pt idx="2">
                        <c:v>0.66140899395610298</c:v>
                      </c:pt>
                      <c:pt idx="3">
                        <c:v>0.77388078617434797</c:v>
                      </c:pt>
                      <c:pt idx="4">
                        <c:v>0.88974629594266497</c:v>
                      </c:pt>
                      <c:pt idx="5">
                        <c:v>1.0043256152781399</c:v>
                      </c:pt>
                      <c:pt idx="6">
                        <c:v>1.1184343771381799</c:v>
                      </c:pt>
                      <c:pt idx="7">
                        <c:v>1.16592075606779</c:v>
                      </c:pt>
                      <c:pt idx="8">
                        <c:v>1.20548751009274</c:v>
                      </c:pt>
                      <c:pt idx="9">
                        <c:v>1.24665415953415</c:v>
                      </c:pt>
                      <c:pt idx="10">
                        <c:v>1.28939503762064</c:v>
                      </c:pt>
                      <c:pt idx="11">
                        <c:v>1.32739897045446</c:v>
                      </c:pt>
                      <c:pt idx="12">
                        <c:v>1.42242591371995</c:v>
                      </c:pt>
                      <c:pt idx="13">
                        <c:v>1.4588499141817199</c:v>
                      </c:pt>
                      <c:pt idx="14">
                        <c:v>1.4936882785444701</c:v>
                      </c:pt>
                      <c:pt idx="15">
                        <c:v>1.542783108481</c:v>
                      </c:pt>
                      <c:pt idx="16">
                        <c:v>1.5870611409872299</c:v>
                      </c:pt>
                      <c:pt idx="17">
                        <c:v>1.6248711471039099</c:v>
                      </c:pt>
                      <c:pt idx="18">
                        <c:v>1.6754860202792501</c:v>
                      </c:pt>
                      <c:pt idx="19">
                        <c:v>1.7150499224407201</c:v>
                      </c:pt>
                      <c:pt idx="20">
                        <c:v>1.7593564735818199</c:v>
                      </c:pt>
                      <c:pt idx="21">
                        <c:v>1.84679175624369</c:v>
                      </c:pt>
                      <c:pt idx="22">
                        <c:v>1.8879469982311601</c:v>
                      </c:pt>
                      <c:pt idx="23">
                        <c:v>1.93226210496272</c:v>
                      </c:pt>
                      <c:pt idx="24">
                        <c:v>1.9781599959298199</c:v>
                      </c:pt>
                    </c:numCache>
                  </c:numRef>
                </c:xVal>
                <c:yVal>
                  <c:numRef>
                    <c:extLst xmlns:c15="http://schemas.microsoft.com/office/drawing/2012/chart">
                      <c:ext xmlns:c15="http://schemas.microsoft.com/office/drawing/2012/chart" uri="{02D57815-91ED-43cb-92C2-25804820EDAC}">
                        <c15:formulaRef>
                          <c15:sqref>'Figure 9'!$T$4:$T$28</c15:sqref>
                        </c15:formulaRef>
                      </c:ext>
                    </c:extLst>
                    <c:numCache>
                      <c:formatCode>General</c:formatCode>
                      <c:ptCount val="25"/>
                      <c:pt idx="0">
                        <c:v>0.94906470285065303</c:v>
                      </c:pt>
                      <c:pt idx="1">
                        <c:v>0.93086182858292599</c:v>
                      </c:pt>
                      <c:pt idx="2">
                        <c:v>0.90366018426688399</c:v>
                      </c:pt>
                      <c:pt idx="3">
                        <c:v>0.85392824802725098</c:v>
                      </c:pt>
                      <c:pt idx="4">
                        <c:v>0.68407068834174101</c:v>
                      </c:pt>
                      <c:pt idx="5">
                        <c:v>0.35805905821428902</c:v>
                      </c:pt>
                      <c:pt idx="6">
                        <c:v>0.27979593890076299</c:v>
                      </c:pt>
                      <c:pt idx="7">
                        <c:v>0.27821743246045599</c:v>
                      </c:pt>
                      <c:pt idx="8">
                        <c:v>0.27965477165813402</c:v>
                      </c:pt>
                      <c:pt idx="9">
                        <c:v>0.27208050742180301</c:v>
                      </c:pt>
                      <c:pt idx="10">
                        <c:v>0.26900819488676703</c:v>
                      </c:pt>
                      <c:pt idx="11">
                        <c:v>0.25993755787856798</c:v>
                      </c:pt>
                      <c:pt idx="12">
                        <c:v>0.228251928601201</c:v>
                      </c:pt>
                      <c:pt idx="13">
                        <c:v>0.21768235214399601</c:v>
                      </c:pt>
                      <c:pt idx="14">
                        <c:v>0.208616848490074</c:v>
                      </c:pt>
                      <c:pt idx="15">
                        <c:v>0.19352222023732399</c:v>
                      </c:pt>
                      <c:pt idx="16">
                        <c:v>0.21447143904346999</c:v>
                      </c:pt>
                      <c:pt idx="17">
                        <c:v>0.30750321861313101</c:v>
                      </c:pt>
                      <c:pt idx="18">
                        <c:v>0.32543915845843202</c:v>
                      </c:pt>
                      <c:pt idx="19">
                        <c:v>0.32837800378225501</c:v>
                      </c:pt>
                      <c:pt idx="20">
                        <c:v>0.33431216132695102</c:v>
                      </c:pt>
                      <c:pt idx="21">
                        <c:v>0.13296917318089199</c:v>
                      </c:pt>
                      <c:pt idx="22">
                        <c:v>0.131400933449141</c:v>
                      </c:pt>
                      <c:pt idx="23">
                        <c:v>0.13283057261540199</c:v>
                      </c:pt>
                      <c:pt idx="24">
                        <c:v>0.13425764510452501</c:v>
                      </c:pt>
                    </c:numCache>
                  </c:numRef>
                </c:yVal>
                <c:smooth val="0"/>
                <c:extLst xmlns:c15="http://schemas.microsoft.com/office/drawing/2012/chart">
                  <c:ext xmlns:c16="http://schemas.microsoft.com/office/drawing/2014/chart" uri="{C3380CC4-5D6E-409C-BE32-E72D297353CC}">
                    <c16:uniqueId val="{00000006-BF70-4FB3-AB68-17D99AF96775}"/>
                  </c:ext>
                </c:extLst>
              </c15:ser>
            </c15:filteredScatterSeries>
            <c15:filteredScatterSeries>
              <c15:ser>
                <c:idx val="7"/>
                <c:order val="7"/>
                <c:tx>
                  <c:v>NPR=8.0038 (Experimental)</c:v>
                </c:tx>
                <c:spPr>
                  <a:ln w="19050" cap="rnd">
                    <a:solidFill>
                      <a:schemeClr val="accent6"/>
                    </a:solidFill>
                    <a:round/>
                  </a:ln>
                  <a:effectLst/>
                </c:spPr>
                <c:marker>
                  <c:symbol val="circle"/>
                  <c:size val="5"/>
                  <c:spPr>
                    <a:solidFill>
                      <a:schemeClr val="accent6"/>
                    </a:solidFill>
                    <a:ln w="9525">
                      <a:solidFill>
                        <a:schemeClr val="accent6"/>
                      </a:solidFill>
                    </a:ln>
                    <a:effectLst/>
                  </c:spPr>
                </c:marker>
                <c:xVal>
                  <c:numRef>
                    <c:extLst xmlns:c15="http://schemas.microsoft.com/office/drawing/2012/chart">
                      <c:ext xmlns:c15="http://schemas.microsoft.com/office/drawing/2012/chart" uri="{02D57815-91ED-43cb-92C2-25804820EDAC}">
                        <c15:formulaRef>
                          <c15:sqref>'Figure 9'!$V$4:$V$28</c15:sqref>
                        </c15:formulaRef>
                      </c:ext>
                    </c:extLst>
                    <c:numCache>
                      <c:formatCode>General</c:formatCode>
                      <c:ptCount val="25"/>
                      <c:pt idx="0">
                        <c:v>0.44131357744828498</c:v>
                      </c:pt>
                      <c:pt idx="1">
                        <c:v>0.54581726308258105</c:v>
                      </c:pt>
                      <c:pt idx="2">
                        <c:v>0.65824912921200296</c:v>
                      </c:pt>
                      <c:pt idx="3">
                        <c:v>0.770715217703274</c:v>
                      </c:pt>
                      <c:pt idx="4">
                        <c:v>0.88975485153312805</c:v>
                      </c:pt>
                      <c:pt idx="5">
                        <c:v>0.99798877460901503</c:v>
                      </c:pt>
                      <c:pt idx="6">
                        <c:v>1.11052045596049</c:v>
                      </c:pt>
                      <c:pt idx="7">
                        <c:v>1.1564154950640999</c:v>
                      </c:pt>
                      <c:pt idx="8">
                        <c:v>1.1991592250140799</c:v>
                      </c:pt>
                      <c:pt idx="9">
                        <c:v>1.2498254317322</c:v>
                      </c:pt>
                      <c:pt idx="10">
                        <c:v>1.284652388641</c:v>
                      </c:pt>
                      <c:pt idx="11">
                        <c:v>1.3258104824919501</c:v>
                      </c:pt>
                      <c:pt idx="12">
                        <c:v>1.4129120971258</c:v>
                      </c:pt>
                      <c:pt idx="13">
                        <c:v>1.45567579012018</c:v>
                      </c:pt>
                      <c:pt idx="14">
                        <c:v>1.5000137117596399</c:v>
                      </c:pt>
                      <c:pt idx="15">
                        <c:v>1.5396175400099299</c:v>
                      </c:pt>
                      <c:pt idx="16">
                        <c:v>1.59026663554713</c:v>
                      </c:pt>
                      <c:pt idx="17">
                        <c:v>1.62803671557498</c:v>
                      </c:pt>
                      <c:pt idx="18">
                        <c:v>1.6739060879072101</c:v>
                      </c:pt>
                      <c:pt idx="19">
                        <c:v>1.7166212992223</c:v>
                      </c:pt>
                      <c:pt idx="20">
                        <c:v>1.75776513375582</c:v>
                      </c:pt>
                      <c:pt idx="21">
                        <c:v>1.8436661138614401</c:v>
                      </c:pt>
                      <c:pt idx="22">
                        <c:v>1.88482135584891</c:v>
                      </c:pt>
                      <c:pt idx="23">
                        <c:v>1.9354761551130799</c:v>
                      </c:pt>
                      <c:pt idx="24">
                        <c:v>1.97978555811767</c:v>
                      </c:pt>
                    </c:numCache>
                  </c:numRef>
                </c:xVal>
                <c:yVal>
                  <c:numRef>
                    <c:extLst xmlns:c15="http://schemas.microsoft.com/office/drawing/2012/chart">
                      <c:ext xmlns:c15="http://schemas.microsoft.com/office/drawing/2012/chart" uri="{02D57815-91ED-43cb-92C2-25804820EDAC}">
                        <c15:formulaRef>
                          <c15:sqref>'Figure 9'!$W$4:$W$28</c15:sqref>
                        </c15:formulaRef>
                      </c:ext>
                    </c:extLst>
                    <c:numCache>
                      <c:formatCode>General</c:formatCode>
                      <c:ptCount val="25"/>
                      <c:pt idx="0">
                        <c:v>0.95056364229965995</c:v>
                      </c:pt>
                      <c:pt idx="1">
                        <c:v>0.92937315584247504</c:v>
                      </c:pt>
                      <c:pt idx="2">
                        <c:v>0.90066230536887104</c:v>
                      </c:pt>
                      <c:pt idx="3">
                        <c:v>0.85393338138152797</c:v>
                      </c:pt>
                      <c:pt idx="4">
                        <c:v>0.67956616996330599</c:v>
                      </c:pt>
                      <c:pt idx="5">
                        <c:v>0.36107233717513498</c:v>
                      </c:pt>
                      <c:pt idx="6">
                        <c:v>0.27980877228645701</c:v>
                      </c:pt>
                      <c:pt idx="7">
                        <c:v>0.28273735090172403</c:v>
                      </c:pt>
                      <c:pt idx="8">
                        <c:v>0.27816353224054402</c:v>
                      </c:pt>
                      <c:pt idx="9">
                        <c:v>0.26907236181523497</c:v>
                      </c:pt>
                      <c:pt idx="10">
                        <c:v>0.26601288266589301</c:v>
                      </c:pt>
                      <c:pt idx="11">
                        <c:v>0.26294313680799702</c:v>
                      </c:pt>
                      <c:pt idx="12">
                        <c:v>0.237276365420903</c:v>
                      </c:pt>
                      <c:pt idx="13">
                        <c:v>0.22219200387670801</c:v>
                      </c:pt>
                      <c:pt idx="14">
                        <c:v>0.211609594033809</c:v>
                      </c:pt>
                      <c:pt idx="15">
                        <c:v>0.193527353591601</c:v>
                      </c:pt>
                      <c:pt idx="16">
                        <c:v>0.19344521992316299</c:v>
                      </c:pt>
                      <c:pt idx="17">
                        <c:v>0.30749808525885403</c:v>
                      </c:pt>
                      <c:pt idx="18">
                        <c:v>0.32394021900942599</c:v>
                      </c:pt>
                      <c:pt idx="19">
                        <c:v>0.33438146160969601</c:v>
                      </c:pt>
                      <c:pt idx="20">
                        <c:v>0.33881924638252398</c:v>
                      </c:pt>
                      <c:pt idx="21">
                        <c:v>0.11195322076913999</c:v>
                      </c:pt>
                      <c:pt idx="22">
                        <c:v>0.110384981037388</c:v>
                      </c:pt>
                      <c:pt idx="23">
                        <c:v>0.10729983511666</c:v>
                      </c:pt>
                      <c:pt idx="24">
                        <c:v>0.11173248653521101</c:v>
                      </c:pt>
                    </c:numCache>
                  </c:numRef>
                </c:yVal>
                <c:smooth val="0"/>
                <c:extLst xmlns:c15="http://schemas.microsoft.com/office/drawing/2012/chart">
                  <c:ext xmlns:c16="http://schemas.microsoft.com/office/drawing/2014/chart" uri="{C3380CC4-5D6E-409C-BE32-E72D297353CC}">
                    <c16:uniqueId val="{00000007-BF70-4FB3-AB68-17D99AF96775}"/>
                  </c:ext>
                </c:extLst>
              </c15:ser>
            </c15:filteredScatterSeries>
            <c15:filteredScatterSeries>
              <c15:ser>
                <c:idx val="8"/>
                <c:order val="8"/>
                <c:tx>
                  <c:v>NPR=9.0056 (Experimental)</c:v>
                </c:tx>
                <c:spPr>
                  <a:ln w="19050" cap="rnd">
                    <a:solidFill>
                      <a:schemeClr val="accent4"/>
                    </a:solidFill>
                    <a:round/>
                  </a:ln>
                  <a:effectLst/>
                </c:spPr>
                <c:marker>
                  <c:symbol val="circle"/>
                  <c:size val="5"/>
                  <c:spPr>
                    <a:solidFill>
                      <a:schemeClr val="accent4"/>
                    </a:solidFill>
                    <a:ln w="9525">
                      <a:solidFill>
                        <a:schemeClr val="accent4"/>
                      </a:solidFill>
                    </a:ln>
                    <a:effectLst/>
                  </c:spPr>
                </c:marker>
                <c:xVal>
                  <c:numRef>
                    <c:extLst xmlns:c15="http://schemas.microsoft.com/office/drawing/2012/chart">
                      <c:ext xmlns:c15="http://schemas.microsoft.com/office/drawing/2012/chart" uri="{02D57815-91ED-43cb-92C2-25804820EDAC}">
                        <c15:formulaRef>
                          <c15:sqref>'Figure 9'!$Y$4:$Y$28</c15:sqref>
                        </c15:formulaRef>
                      </c:ext>
                    </c:extLst>
                    <c:numCache>
                      <c:formatCode>General</c:formatCode>
                      <c:ptCount val="25"/>
                      <c:pt idx="0">
                        <c:v>0.44131357744828498</c:v>
                      </c:pt>
                      <c:pt idx="1">
                        <c:v>0.54581726308258105</c:v>
                      </c:pt>
                      <c:pt idx="2">
                        <c:v>0.65824912921200296</c:v>
                      </c:pt>
                      <c:pt idx="3">
                        <c:v>0.770715217703274</c:v>
                      </c:pt>
                      <c:pt idx="4">
                        <c:v>0.88975485153312805</c:v>
                      </c:pt>
                      <c:pt idx="5">
                        <c:v>0.99798877460901503</c:v>
                      </c:pt>
                      <c:pt idx="6">
                        <c:v>1.11052045596049</c:v>
                      </c:pt>
                      <c:pt idx="7">
                        <c:v>1.1564154950640999</c:v>
                      </c:pt>
                      <c:pt idx="8">
                        <c:v>1.1991592250140799</c:v>
                      </c:pt>
                      <c:pt idx="9">
                        <c:v>1.2498254317322</c:v>
                      </c:pt>
                      <c:pt idx="10">
                        <c:v>1.284652388641</c:v>
                      </c:pt>
                      <c:pt idx="11">
                        <c:v>1.3258104824919501</c:v>
                      </c:pt>
                      <c:pt idx="12">
                        <c:v>1.4129120971258</c:v>
                      </c:pt>
                      <c:pt idx="13">
                        <c:v>1.45567579012018</c:v>
                      </c:pt>
                      <c:pt idx="14">
                        <c:v>1.5000137117596399</c:v>
                      </c:pt>
                      <c:pt idx="15">
                        <c:v>1.5396175400099299</c:v>
                      </c:pt>
                      <c:pt idx="16">
                        <c:v>1.5871181782569801</c:v>
                      </c:pt>
                      <c:pt idx="17">
                        <c:v>1.6249110731927301</c:v>
                      </c:pt>
                      <c:pt idx="18">
                        <c:v>1.6755116870506399</c:v>
                      </c:pt>
                      <c:pt idx="19">
                        <c:v>1.7150499224407201</c:v>
                      </c:pt>
                      <c:pt idx="20">
                        <c:v>1.7530338922301301</c:v>
                      </c:pt>
                      <c:pt idx="21">
                        <c:v>1.84220310789238</c:v>
                      </c:pt>
                      <c:pt idx="22">
                        <c:v>1.8896866349585</c:v>
                      </c:pt>
                      <c:pt idx="23">
                        <c:v>1.9355617110176999</c:v>
                      </c:pt>
                      <c:pt idx="24">
                        <c:v>1.9735057547182899</c:v>
                      </c:pt>
                    </c:numCache>
                  </c:numRef>
                </c:xVal>
                <c:yVal>
                  <c:numRef>
                    <c:extLst xmlns:c15="http://schemas.microsoft.com/office/drawing/2012/chart">
                      <c:ext xmlns:c15="http://schemas.microsoft.com/office/drawing/2012/chart" uri="{02D57815-91ED-43cb-92C2-25804820EDAC}">
                        <c15:formulaRef>
                          <c15:sqref>'Figure 9'!$Z$4:$Z$28</c15:sqref>
                        </c15:formulaRef>
                      </c:ext>
                    </c:extLst>
                    <c:numCache>
                      <c:formatCode>General</c:formatCode>
                      <c:ptCount val="25"/>
                      <c:pt idx="0">
                        <c:v>0.95056364229965995</c:v>
                      </c:pt>
                      <c:pt idx="1">
                        <c:v>0.92937315584247504</c:v>
                      </c:pt>
                      <c:pt idx="2">
                        <c:v>0.90066230536887104</c:v>
                      </c:pt>
                      <c:pt idx="3">
                        <c:v>0.85393338138152797</c:v>
                      </c:pt>
                      <c:pt idx="4">
                        <c:v>0.67956616996330599</c:v>
                      </c:pt>
                      <c:pt idx="5">
                        <c:v>0.36107233717513498</c:v>
                      </c:pt>
                      <c:pt idx="6">
                        <c:v>0.27980877228645701</c:v>
                      </c:pt>
                      <c:pt idx="7">
                        <c:v>0.28273735090172403</c:v>
                      </c:pt>
                      <c:pt idx="8">
                        <c:v>0.27816353224054402</c:v>
                      </c:pt>
                      <c:pt idx="9">
                        <c:v>0.26907236181523497</c:v>
                      </c:pt>
                      <c:pt idx="10">
                        <c:v>0.26601288266589301</c:v>
                      </c:pt>
                      <c:pt idx="11">
                        <c:v>0.26294313680799702</c:v>
                      </c:pt>
                      <c:pt idx="12">
                        <c:v>0.237276365420903</c:v>
                      </c:pt>
                      <c:pt idx="13">
                        <c:v>0.22219200387670801</c:v>
                      </c:pt>
                      <c:pt idx="14">
                        <c:v>0.211609594033809</c:v>
                      </c:pt>
                      <c:pt idx="15">
                        <c:v>0.193527353591601</c:v>
                      </c:pt>
                      <c:pt idx="16">
                        <c:v>0.18444131652057</c:v>
                      </c:pt>
                      <c:pt idx="17">
                        <c:v>0.286482132847101</c:v>
                      </c:pt>
                      <c:pt idx="18">
                        <c:v>0.31192560332312702</c:v>
                      </c:pt>
                      <c:pt idx="19">
                        <c:v>0.32837800378225501</c:v>
                      </c:pt>
                      <c:pt idx="20">
                        <c:v>0.32981790965706997</c:v>
                      </c:pt>
                      <c:pt idx="21">
                        <c:v>4.8892530148188798E-2</c:v>
                      </c:pt>
                      <c:pt idx="22">
                        <c:v>4.8815529834027503E-2</c:v>
                      </c:pt>
                      <c:pt idx="23">
                        <c:v>6.2254651332310097E-2</c:v>
                      </c:pt>
                      <c:pt idx="24">
                        <c:v>8.4715642973156105E-2</c:v>
                      </c:pt>
                    </c:numCache>
                  </c:numRef>
                </c:yVal>
                <c:smooth val="0"/>
                <c:extLst xmlns:c15="http://schemas.microsoft.com/office/drawing/2012/chart">
                  <c:ext xmlns:c16="http://schemas.microsoft.com/office/drawing/2014/chart" uri="{C3380CC4-5D6E-409C-BE32-E72D297353CC}">
                    <c16:uniqueId val="{00000008-BF70-4FB3-AB68-17D99AF96775}"/>
                  </c:ext>
                </c:extLst>
              </c15:ser>
            </c15:filteredScatterSeries>
            <c15:filteredScatterSeries>
              <c15:ser>
                <c:idx val="12"/>
                <c:order val="12"/>
                <c:tx>
                  <c:v>NPR=3.0105 (CFD)</c:v>
                </c:tx>
                <c:spPr>
                  <a:ln w="19050" cap="rnd">
                    <a:solidFill>
                      <a:schemeClr val="accent6">
                        <a:lumMod val="60000"/>
                        <a:lumOff val="40000"/>
                      </a:schemeClr>
                    </a:solidFill>
                    <a:prstDash val="sysDash"/>
                    <a:round/>
                  </a:ln>
                  <a:effectLst/>
                </c:spPr>
                <c:marker>
                  <c:symbol val="circle"/>
                  <c:size val="5"/>
                  <c:spPr>
                    <a:solidFill>
                      <a:schemeClr val="accent6">
                        <a:lumMod val="60000"/>
                        <a:lumOff val="40000"/>
                      </a:schemeClr>
                    </a:solidFill>
                    <a:ln w="9525">
                      <a:solidFill>
                        <a:schemeClr val="accent6">
                          <a:lumMod val="60000"/>
                          <a:lumOff val="40000"/>
                        </a:schemeClr>
                      </a:solidFill>
                    </a:ln>
                    <a:effectLst/>
                  </c:spPr>
                </c:marker>
                <c:xVal>
                  <c:numRef>
                    <c:extLst xmlns:c15="http://schemas.microsoft.com/office/drawing/2012/chart">
                      <c:ext xmlns:c15="http://schemas.microsoft.com/office/drawing/2012/chart" uri="{02D57815-91ED-43cb-92C2-25804820EDAC}">
                        <c15:formulaRef>
                          <c15:sqref>'Figure 9'!$G$32:$G$56</c15:sqref>
                        </c15:formulaRef>
                      </c:ext>
                    </c:extLst>
                    <c:numCache>
                      <c:formatCode>0.00</c:formatCode>
                      <c:ptCount val="25"/>
                      <c:pt idx="0">
                        <c:v>0.44065335753175999</c:v>
                      </c:pt>
                      <c:pt idx="1">
                        <c:v>0.55099818511796705</c:v>
                      </c:pt>
                      <c:pt idx="2">
                        <c:v>0.65989110707804</c:v>
                      </c:pt>
                      <c:pt idx="3">
                        <c:v>0.770235934664246</c:v>
                      </c:pt>
                      <c:pt idx="4">
                        <c:v>0.89074410163339313</c:v>
                      </c:pt>
                      <c:pt idx="5">
                        <c:v>0.99963702359346585</c:v>
                      </c:pt>
                      <c:pt idx="6">
                        <c:v>1.1114337568057999</c:v>
                      </c:pt>
                      <c:pt idx="7">
                        <c:v>1.15644283121597</c:v>
                      </c:pt>
                      <c:pt idx="8">
                        <c:v>1.2014519056261299</c:v>
                      </c:pt>
                      <c:pt idx="9">
                        <c:v>1.2435571687840199</c:v>
                      </c:pt>
                      <c:pt idx="10">
                        <c:v>1.28711433756805</c:v>
                      </c:pt>
                      <c:pt idx="11">
                        <c:v>1.3277676950998101</c:v>
                      </c:pt>
                      <c:pt idx="12">
                        <c:v>1.37132486388384</c:v>
                      </c:pt>
                      <c:pt idx="13">
                        <c:v>1.4569872958257699</c:v>
                      </c:pt>
                      <c:pt idx="14">
                        <c:v>1.50344827586206</c:v>
                      </c:pt>
                      <c:pt idx="15">
                        <c:v>1.54410163339382</c:v>
                      </c:pt>
                      <c:pt idx="16">
                        <c:v>1.5876588021778499</c:v>
                      </c:pt>
                      <c:pt idx="17">
                        <c:v>1.6312159709618801</c:v>
                      </c:pt>
                      <c:pt idx="18">
                        <c:v>1.6733212341197801</c:v>
                      </c:pt>
                      <c:pt idx="19">
                        <c:v>1.7139745916515401</c:v>
                      </c:pt>
                      <c:pt idx="20">
                        <c:v>1.7589836660617</c:v>
                      </c:pt>
                      <c:pt idx="21">
                        <c:v>1.8460980036297603</c:v>
                      </c:pt>
                      <c:pt idx="22">
                        <c:v>1.89110707803992</c:v>
                      </c:pt>
                      <c:pt idx="23">
                        <c:v>1.9346642468239503</c:v>
                      </c:pt>
                      <c:pt idx="24">
                        <c:v>1.9767695099818503</c:v>
                      </c:pt>
                    </c:numCache>
                  </c:numRef>
                </c:xVal>
                <c:yVal>
                  <c:numRef>
                    <c:extLst xmlns:c15="http://schemas.microsoft.com/office/drawing/2012/chart">
                      <c:ext xmlns:c15="http://schemas.microsoft.com/office/drawing/2012/chart" uri="{02D57815-91ED-43cb-92C2-25804820EDAC}">
                        <c15:formulaRef>
                          <c15:sqref>'Figure 9'!$I$32:$I$56</c15:sqref>
                        </c15:formulaRef>
                      </c:ext>
                    </c:extLst>
                    <c:numCache>
                      <c:formatCode>General</c:formatCode>
                      <c:ptCount val="25"/>
                      <c:pt idx="0">
                        <c:v>0.95369539943530979</c:v>
                      </c:pt>
                      <c:pt idx="1">
                        <c:v>0.93360704201959799</c:v>
                      </c:pt>
                      <c:pt idx="2">
                        <c:v>0.90833947849194485</c:v>
                      </c:pt>
                      <c:pt idx="3">
                        <c:v>0.8597428998505231</c:v>
                      </c:pt>
                      <c:pt idx="4">
                        <c:v>0.64499319049991699</c:v>
                      </c:pt>
                      <c:pt idx="5">
                        <c:v>0.37074804849692738</c:v>
                      </c:pt>
                      <c:pt idx="6">
                        <c:v>0.2755223716990533</c:v>
                      </c:pt>
                      <c:pt idx="7">
                        <c:v>0.28555824613851521</c:v>
                      </c:pt>
                      <c:pt idx="8">
                        <c:v>0.28574512539445279</c:v>
                      </c:pt>
                      <c:pt idx="9">
                        <c:v>0.27943371532967942</c:v>
                      </c:pt>
                      <c:pt idx="10">
                        <c:v>0.27068138183026075</c:v>
                      </c:pt>
                      <c:pt idx="11">
                        <c:v>0.25968114931074576</c:v>
                      </c:pt>
                      <c:pt idx="12">
                        <c:v>0.24318166417538617</c:v>
                      </c:pt>
                      <c:pt idx="13">
                        <c:v>0.22007005480817141</c:v>
                      </c:pt>
                      <c:pt idx="14">
                        <c:v>0.35019000166085368</c:v>
                      </c:pt>
                      <c:pt idx="15">
                        <c:v>0.37087261252283671</c:v>
                      </c:pt>
                      <c:pt idx="16">
                        <c:v>0.37723633947849194</c:v>
                      </c:pt>
                      <c:pt idx="17">
                        <c:v>0.3801302109284172</c:v>
                      </c:pt>
                      <c:pt idx="18">
                        <c:v>0.37657598405580472</c:v>
                      </c:pt>
                      <c:pt idx="19">
                        <c:v>0.3778458727786082</c:v>
                      </c:pt>
                      <c:pt idx="20">
                        <c:v>0.39514299950174392</c:v>
                      </c:pt>
                      <c:pt idx="21">
                        <c:v>0.32760332170735756</c:v>
                      </c:pt>
                      <c:pt idx="22">
                        <c:v>0.32701102806842719</c:v>
                      </c:pt>
                      <c:pt idx="23">
                        <c:v>0.32499591429995017</c:v>
                      </c:pt>
                      <c:pt idx="24">
                        <c:v>0.32406161767148317</c:v>
                      </c:pt>
                    </c:numCache>
                  </c:numRef>
                </c:yVal>
                <c:smooth val="0"/>
                <c:extLst xmlns:c15="http://schemas.microsoft.com/office/drawing/2012/chart">
                  <c:ext xmlns:c16="http://schemas.microsoft.com/office/drawing/2014/chart" uri="{C3380CC4-5D6E-409C-BE32-E72D297353CC}">
                    <c16:uniqueId val="{0000000C-BF70-4FB3-AB68-17D99AF96775}"/>
                  </c:ext>
                </c:extLst>
              </c15:ser>
            </c15:filteredScatterSeries>
            <c15:filteredScatterSeries>
              <c15:ser>
                <c:idx val="14"/>
                <c:order val="14"/>
                <c:tx>
                  <c:v>NPR=3.9977 (CFD)</c:v>
                </c:tx>
                <c:spPr>
                  <a:ln w="19050" cap="rnd">
                    <a:solidFill>
                      <a:schemeClr val="tx2">
                        <a:lumMod val="60000"/>
                        <a:lumOff val="40000"/>
                      </a:schemeClr>
                    </a:solidFill>
                    <a:prstDash val="sysDash"/>
                    <a:round/>
                  </a:ln>
                  <a:effectLst/>
                </c:spPr>
                <c:marker>
                  <c:symbol val="circle"/>
                  <c:size val="5"/>
                  <c:spPr>
                    <a:solidFill>
                      <a:schemeClr val="tx2">
                        <a:lumMod val="60000"/>
                        <a:lumOff val="40000"/>
                      </a:schemeClr>
                    </a:solidFill>
                    <a:ln w="9525">
                      <a:solidFill>
                        <a:schemeClr val="tx2">
                          <a:lumMod val="60000"/>
                          <a:lumOff val="40000"/>
                        </a:schemeClr>
                      </a:solidFill>
                    </a:ln>
                    <a:effectLst/>
                  </c:spPr>
                </c:marker>
                <c:xVal>
                  <c:numRef>
                    <c:extLst xmlns:c15="http://schemas.microsoft.com/office/drawing/2012/chart">
                      <c:ext xmlns:c15="http://schemas.microsoft.com/office/drawing/2012/chart" uri="{02D57815-91ED-43cb-92C2-25804820EDAC}">
                        <c15:formulaRef>
                          <c15:sqref>'Figure 9'!$M$32:$M$56</c15:sqref>
                        </c15:formulaRef>
                      </c:ext>
                    </c:extLst>
                    <c:numCache>
                      <c:formatCode>0.00</c:formatCode>
                      <c:ptCount val="25"/>
                      <c:pt idx="0">
                        <c:v>0.44065335753175999</c:v>
                      </c:pt>
                      <c:pt idx="1">
                        <c:v>0.55099818511796705</c:v>
                      </c:pt>
                      <c:pt idx="2">
                        <c:v>0.65989110707804</c:v>
                      </c:pt>
                      <c:pt idx="3">
                        <c:v>0.770235934664246</c:v>
                      </c:pt>
                      <c:pt idx="4">
                        <c:v>0.89074410163339313</c:v>
                      </c:pt>
                      <c:pt idx="5">
                        <c:v>0.99963702359346585</c:v>
                      </c:pt>
                      <c:pt idx="6">
                        <c:v>1.1114337568057999</c:v>
                      </c:pt>
                      <c:pt idx="7">
                        <c:v>1.15644283121597</c:v>
                      </c:pt>
                      <c:pt idx="8">
                        <c:v>1.2014519056261299</c:v>
                      </c:pt>
                      <c:pt idx="9">
                        <c:v>1.2435571687840199</c:v>
                      </c:pt>
                      <c:pt idx="10">
                        <c:v>1.28711433756805</c:v>
                      </c:pt>
                      <c:pt idx="11">
                        <c:v>1.3277676950998101</c:v>
                      </c:pt>
                      <c:pt idx="12">
                        <c:v>1.37132486388384</c:v>
                      </c:pt>
                      <c:pt idx="13">
                        <c:v>1.4569872958257699</c:v>
                      </c:pt>
                      <c:pt idx="14">
                        <c:v>1.50344827586206</c:v>
                      </c:pt>
                      <c:pt idx="15">
                        <c:v>1.54410163339382</c:v>
                      </c:pt>
                      <c:pt idx="16">
                        <c:v>1.5876588021778499</c:v>
                      </c:pt>
                      <c:pt idx="17">
                        <c:v>1.6312159709618801</c:v>
                      </c:pt>
                      <c:pt idx="18">
                        <c:v>1.6733212341197801</c:v>
                      </c:pt>
                      <c:pt idx="19">
                        <c:v>1.7139745916515401</c:v>
                      </c:pt>
                      <c:pt idx="20">
                        <c:v>1.7589836660617</c:v>
                      </c:pt>
                      <c:pt idx="21">
                        <c:v>1.8460980036297603</c:v>
                      </c:pt>
                      <c:pt idx="22">
                        <c:v>1.89110707803992</c:v>
                      </c:pt>
                      <c:pt idx="23">
                        <c:v>1.9346642468239503</c:v>
                      </c:pt>
                      <c:pt idx="24">
                        <c:v>1.9767695099818503</c:v>
                      </c:pt>
                    </c:numCache>
                  </c:numRef>
                </c:xVal>
                <c:yVal>
                  <c:numRef>
                    <c:extLst xmlns:c15="http://schemas.microsoft.com/office/drawing/2012/chart">
                      <c:ext xmlns:c15="http://schemas.microsoft.com/office/drawing/2012/chart" uri="{02D57815-91ED-43cb-92C2-25804820EDAC}">
                        <c15:formulaRef>
                          <c15:sqref>'Figure 9'!$O$32:$O$56</c15:sqref>
                        </c15:formulaRef>
                      </c:ext>
                    </c:extLst>
                    <c:numCache>
                      <c:formatCode>General</c:formatCode>
                      <c:ptCount val="25"/>
                      <c:pt idx="0">
                        <c:v>0.95370588088150687</c:v>
                      </c:pt>
                      <c:pt idx="1">
                        <c:v>0.93361332766340643</c:v>
                      </c:pt>
                      <c:pt idx="2">
                        <c:v>0.90836681091627691</c:v>
                      </c:pt>
                      <c:pt idx="3">
                        <c:v>0.85973935012632263</c:v>
                      </c:pt>
                      <c:pt idx="4">
                        <c:v>0.64475998699252068</c:v>
                      </c:pt>
                      <c:pt idx="5">
                        <c:v>0.37049928709007679</c:v>
                      </c:pt>
                      <c:pt idx="6">
                        <c:v>0.27512094454311226</c:v>
                      </c:pt>
                      <c:pt idx="7">
                        <c:v>0.28526302624008804</c:v>
                      </c:pt>
                      <c:pt idx="8">
                        <c:v>0.28558045876378918</c:v>
                      </c:pt>
                      <c:pt idx="9">
                        <c:v>0.27932336093253624</c:v>
                      </c:pt>
                      <c:pt idx="10">
                        <c:v>0.27057858268504392</c:v>
                      </c:pt>
                      <c:pt idx="11">
                        <c:v>0.2595745053405708</c:v>
                      </c:pt>
                      <c:pt idx="12">
                        <c:v>0.24313998048878105</c:v>
                      </c:pt>
                      <c:pt idx="13">
                        <c:v>0.21774102609000176</c:v>
                      </c:pt>
                      <c:pt idx="14">
                        <c:v>0.20243369937714187</c:v>
                      </c:pt>
                      <c:pt idx="15">
                        <c:v>0.29498211471596164</c:v>
                      </c:pt>
                      <c:pt idx="16">
                        <c:v>0.34400055031643195</c:v>
                      </c:pt>
                      <c:pt idx="17">
                        <c:v>0.3528476373915001</c:v>
                      </c:pt>
                      <c:pt idx="18">
                        <c:v>0.35288841083623079</c:v>
                      </c:pt>
                      <c:pt idx="19">
                        <c:v>0.35034019561247715</c:v>
                      </c:pt>
                      <c:pt idx="20">
                        <c:v>0.37203016734622407</c:v>
                      </c:pt>
                      <c:pt idx="21">
                        <c:v>0.24378134927583359</c:v>
                      </c:pt>
                      <c:pt idx="22">
                        <c:v>0.24343520024013809</c:v>
                      </c:pt>
                      <c:pt idx="23">
                        <c:v>0.24256434950096306</c:v>
                      </c:pt>
                      <c:pt idx="24">
                        <c:v>0.24026477724691697</c:v>
                      </c:pt>
                    </c:numCache>
                  </c:numRef>
                </c:yVal>
                <c:smooth val="0"/>
                <c:extLst xmlns:c15="http://schemas.microsoft.com/office/drawing/2012/chart">
                  <c:ext xmlns:c16="http://schemas.microsoft.com/office/drawing/2014/chart" uri="{C3380CC4-5D6E-409C-BE32-E72D297353CC}">
                    <c16:uniqueId val="{0000000E-BF70-4FB3-AB68-17D99AF96775}"/>
                  </c:ext>
                </c:extLst>
              </c15:ser>
            </c15:filteredScatterSeries>
            <c15:filteredScatterSeries>
              <c15:ser>
                <c:idx val="15"/>
                <c:order val="15"/>
                <c:tx>
                  <c:v>NPR=5.003 (CFD)</c:v>
                </c:tx>
                <c:spPr>
                  <a:ln w="19050" cap="rnd">
                    <a:solidFill>
                      <a:schemeClr val="accent1">
                        <a:lumMod val="60000"/>
                        <a:lumOff val="40000"/>
                      </a:schemeClr>
                    </a:solidFill>
                    <a:prstDash val="sysDash"/>
                    <a:round/>
                  </a:ln>
                  <a:effectLst/>
                </c:spPr>
                <c:marker>
                  <c:symbol val="circle"/>
                  <c:size val="5"/>
                  <c:spPr>
                    <a:solidFill>
                      <a:schemeClr val="accent1">
                        <a:lumMod val="60000"/>
                        <a:lumOff val="40000"/>
                      </a:schemeClr>
                    </a:solidFill>
                    <a:ln w="9525">
                      <a:solidFill>
                        <a:schemeClr val="accent1">
                          <a:lumMod val="60000"/>
                          <a:lumOff val="40000"/>
                        </a:schemeClr>
                      </a:solidFill>
                    </a:ln>
                    <a:effectLst/>
                  </c:spPr>
                </c:marker>
                <c:xVal>
                  <c:numRef>
                    <c:extLst xmlns:c15="http://schemas.microsoft.com/office/drawing/2012/chart">
                      <c:ext xmlns:c15="http://schemas.microsoft.com/office/drawing/2012/chart" uri="{02D57815-91ED-43cb-92C2-25804820EDAC}">
                        <c15:formulaRef>
                          <c15:sqref>'Figure 9'!$P$32:$P$56</c15:sqref>
                        </c15:formulaRef>
                      </c:ext>
                    </c:extLst>
                    <c:numCache>
                      <c:formatCode>0.00</c:formatCode>
                      <c:ptCount val="25"/>
                      <c:pt idx="0">
                        <c:v>0.44065335753175999</c:v>
                      </c:pt>
                      <c:pt idx="1">
                        <c:v>0.55099818511796705</c:v>
                      </c:pt>
                      <c:pt idx="2">
                        <c:v>0.65989110707804</c:v>
                      </c:pt>
                      <c:pt idx="3">
                        <c:v>0.770235934664246</c:v>
                      </c:pt>
                      <c:pt idx="4">
                        <c:v>0.89074410163339313</c:v>
                      </c:pt>
                      <c:pt idx="5">
                        <c:v>0.99963702359346585</c:v>
                      </c:pt>
                      <c:pt idx="6">
                        <c:v>1.1114337568057999</c:v>
                      </c:pt>
                      <c:pt idx="7">
                        <c:v>1.15644283121597</c:v>
                      </c:pt>
                      <c:pt idx="8">
                        <c:v>1.2014519056261299</c:v>
                      </c:pt>
                      <c:pt idx="9">
                        <c:v>1.2435571687840199</c:v>
                      </c:pt>
                      <c:pt idx="10">
                        <c:v>1.28711433756805</c:v>
                      </c:pt>
                      <c:pt idx="11">
                        <c:v>1.3277676950998101</c:v>
                      </c:pt>
                      <c:pt idx="12">
                        <c:v>1.37132486388384</c:v>
                      </c:pt>
                      <c:pt idx="13">
                        <c:v>1.4569872958257699</c:v>
                      </c:pt>
                      <c:pt idx="14">
                        <c:v>1.50344827586206</c:v>
                      </c:pt>
                      <c:pt idx="15">
                        <c:v>1.54410163339382</c:v>
                      </c:pt>
                      <c:pt idx="16">
                        <c:v>1.5876588021778499</c:v>
                      </c:pt>
                      <c:pt idx="17">
                        <c:v>1.6312159709618801</c:v>
                      </c:pt>
                      <c:pt idx="18">
                        <c:v>1.6733212341197801</c:v>
                      </c:pt>
                      <c:pt idx="19">
                        <c:v>1.7139745916515401</c:v>
                      </c:pt>
                      <c:pt idx="20">
                        <c:v>1.7589836660617</c:v>
                      </c:pt>
                      <c:pt idx="21">
                        <c:v>1.8460980036297603</c:v>
                      </c:pt>
                      <c:pt idx="22">
                        <c:v>1.89110707803992</c:v>
                      </c:pt>
                      <c:pt idx="23">
                        <c:v>1.9346642468239503</c:v>
                      </c:pt>
                      <c:pt idx="24">
                        <c:v>1.9767695099818503</c:v>
                      </c:pt>
                    </c:numCache>
                  </c:numRef>
                </c:xVal>
                <c:yVal>
                  <c:numRef>
                    <c:extLst xmlns:c15="http://schemas.microsoft.com/office/drawing/2012/chart">
                      <c:ext xmlns:c15="http://schemas.microsoft.com/office/drawing/2012/chart" uri="{02D57815-91ED-43cb-92C2-25804820EDAC}">
                        <c15:formulaRef>
                          <c15:sqref>'Figure 9'!$R$32:$R$56</c15:sqref>
                        </c15:formulaRef>
                      </c:ext>
                    </c:extLst>
                    <c:numCache>
                      <c:formatCode>General</c:formatCode>
                      <c:ptCount val="25"/>
                      <c:pt idx="0">
                        <c:v>0.95371417149710169</c:v>
                      </c:pt>
                      <c:pt idx="1">
                        <c:v>0.93361842894263447</c:v>
                      </c:pt>
                      <c:pt idx="2">
                        <c:v>0.90835458724765139</c:v>
                      </c:pt>
                      <c:pt idx="3">
                        <c:v>0.85974435338796718</c:v>
                      </c:pt>
                      <c:pt idx="4">
                        <c:v>0.6444309414351389</c:v>
                      </c:pt>
                      <c:pt idx="5">
                        <c:v>0.37032400559664197</c:v>
                      </c:pt>
                      <c:pt idx="6">
                        <c:v>0.27499080551668997</c:v>
                      </c:pt>
                      <c:pt idx="7">
                        <c:v>0.28517889266440133</c:v>
                      </c:pt>
                      <c:pt idx="8">
                        <c:v>0.28557625424745153</c:v>
                      </c:pt>
                      <c:pt idx="9">
                        <c:v>0.27934879072556468</c:v>
                      </c:pt>
                      <c:pt idx="10">
                        <c:v>0.27058285028982609</c:v>
                      </c:pt>
                      <c:pt idx="11">
                        <c:v>0.25956685988406958</c:v>
                      </c:pt>
                      <c:pt idx="12">
                        <c:v>0.2430725564661203</c:v>
                      </c:pt>
                      <c:pt idx="13">
                        <c:v>0.21763002198680789</c:v>
                      </c:pt>
                      <c:pt idx="14">
                        <c:v>0.20117209674195483</c:v>
                      </c:pt>
                      <c:pt idx="15">
                        <c:v>0.19245710573655805</c:v>
                      </c:pt>
                      <c:pt idx="16">
                        <c:v>0.32378233060163902</c:v>
                      </c:pt>
                      <c:pt idx="17">
                        <c:v>0.34146332200679591</c:v>
                      </c:pt>
                      <c:pt idx="18">
                        <c:v>0.34332980211872877</c:v>
                      </c:pt>
                      <c:pt idx="19">
                        <c:v>0.34113072156705976</c:v>
                      </c:pt>
                      <c:pt idx="20">
                        <c:v>0.36318209074555263</c:v>
                      </c:pt>
                      <c:pt idx="21">
                        <c:v>0.1926884469318409</c:v>
                      </c:pt>
                      <c:pt idx="22">
                        <c:v>0.19337619428342992</c:v>
                      </c:pt>
                      <c:pt idx="23">
                        <c:v>0.19253883669798122</c:v>
                      </c:pt>
                      <c:pt idx="24">
                        <c:v>0.19176701978812713</c:v>
                      </c:pt>
                    </c:numCache>
                  </c:numRef>
                </c:yVal>
                <c:smooth val="0"/>
                <c:extLst xmlns:c15="http://schemas.microsoft.com/office/drawing/2012/chart">
                  <c:ext xmlns:c16="http://schemas.microsoft.com/office/drawing/2014/chart" uri="{C3380CC4-5D6E-409C-BE32-E72D297353CC}">
                    <c16:uniqueId val="{0000000F-BF70-4FB3-AB68-17D99AF96775}"/>
                  </c:ext>
                </c:extLst>
              </c15:ser>
            </c15:filteredScatterSeries>
            <c15:filteredScatterSeries>
              <c15:ser>
                <c:idx val="16"/>
                <c:order val="16"/>
                <c:tx>
                  <c:v>NPR=7.0141 (CFD)</c:v>
                </c:tx>
                <c:spPr>
                  <a:ln w="19050" cap="rnd">
                    <a:solidFill>
                      <a:schemeClr val="accent2">
                        <a:lumMod val="60000"/>
                        <a:lumOff val="40000"/>
                      </a:schemeClr>
                    </a:solidFill>
                    <a:prstDash val="sysDash"/>
                    <a:round/>
                  </a:ln>
                  <a:effectLst/>
                </c:spPr>
                <c:marker>
                  <c:symbol val="circle"/>
                  <c:size val="5"/>
                  <c:spPr>
                    <a:solidFill>
                      <a:schemeClr val="accent2">
                        <a:lumMod val="60000"/>
                        <a:lumOff val="40000"/>
                      </a:schemeClr>
                    </a:solidFill>
                    <a:ln w="9525">
                      <a:solidFill>
                        <a:schemeClr val="accent2">
                          <a:lumMod val="60000"/>
                          <a:lumOff val="40000"/>
                        </a:schemeClr>
                      </a:solidFill>
                    </a:ln>
                    <a:effectLst/>
                  </c:spPr>
                </c:marker>
                <c:xVal>
                  <c:numRef>
                    <c:extLst xmlns:c15="http://schemas.microsoft.com/office/drawing/2012/chart">
                      <c:ext xmlns:c15="http://schemas.microsoft.com/office/drawing/2012/chart" uri="{02D57815-91ED-43cb-92C2-25804820EDAC}">
                        <c15:formulaRef>
                          <c15:sqref>'Figure 9'!$S$32:$S$56</c15:sqref>
                        </c15:formulaRef>
                      </c:ext>
                    </c:extLst>
                    <c:numCache>
                      <c:formatCode>0.00</c:formatCode>
                      <c:ptCount val="25"/>
                      <c:pt idx="0">
                        <c:v>0.44065335753175999</c:v>
                      </c:pt>
                      <c:pt idx="1">
                        <c:v>0.55099818511796705</c:v>
                      </c:pt>
                      <c:pt idx="2">
                        <c:v>0.65989110707804</c:v>
                      </c:pt>
                      <c:pt idx="3">
                        <c:v>0.770235934664246</c:v>
                      </c:pt>
                      <c:pt idx="4">
                        <c:v>0.89074410163339313</c:v>
                      </c:pt>
                      <c:pt idx="5">
                        <c:v>0.99963702359346585</c:v>
                      </c:pt>
                      <c:pt idx="6">
                        <c:v>1.1114337568057999</c:v>
                      </c:pt>
                      <c:pt idx="7">
                        <c:v>1.15644283121597</c:v>
                      </c:pt>
                      <c:pt idx="8">
                        <c:v>1.2014519056261299</c:v>
                      </c:pt>
                      <c:pt idx="9">
                        <c:v>1.2435571687840199</c:v>
                      </c:pt>
                      <c:pt idx="10">
                        <c:v>1.28711433756805</c:v>
                      </c:pt>
                      <c:pt idx="11">
                        <c:v>1.3277676950998101</c:v>
                      </c:pt>
                      <c:pt idx="12">
                        <c:v>1.37132486388384</c:v>
                      </c:pt>
                      <c:pt idx="13">
                        <c:v>1.4569872958257699</c:v>
                      </c:pt>
                      <c:pt idx="14">
                        <c:v>1.50344827586206</c:v>
                      </c:pt>
                      <c:pt idx="15">
                        <c:v>1.54410163339382</c:v>
                      </c:pt>
                      <c:pt idx="16">
                        <c:v>1.5876588021778499</c:v>
                      </c:pt>
                      <c:pt idx="17">
                        <c:v>1.6312159709618801</c:v>
                      </c:pt>
                      <c:pt idx="18">
                        <c:v>1.6733212341197801</c:v>
                      </c:pt>
                      <c:pt idx="19">
                        <c:v>1.7139745916515401</c:v>
                      </c:pt>
                      <c:pt idx="20">
                        <c:v>1.7589836660617</c:v>
                      </c:pt>
                      <c:pt idx="21">
                        <c:v>1.8460980036297603</c:v>
                      </c:pt>
                      <c:pt idx="22">
                        <c:v>1.89110707803992</c:v>
                      </c:pt>
                      <c:pt idx="23">
                        <c:v>1.9346642468239503</c:v>
                      </c:pt>
                      <c:pt idx="24">
                        <c:v>1.9767695099818503</c:v>
                      </c:pt>
                    </c:numCache>
                  </c:numRef>
                </c:xVal>
                <c:yVal>
                  <c:numRef>
                    <c:extLst xmlns:c15="http://schemas.microsoft.com/office/drawing/2012/chart">
                      <c:ext xmlns:c15="http://schemas.microsoft.com/office/drawing/2012/chart" uri="{02D57815-91ED-43cb-92C2-25804820EDAC}">
                        <c15:formulaRef>
                          <c15:sqref>'Figure 9'!$U$32:$U$56</c15:sqref>
                        </c15:formulaRef>
                      </c:ext>
                    </c:extLst>
                    <c:numCache>
                      <c:formatCode>General</c:formatCode>
                      <c:ptCount val="25"/>
                      <c:pt idx="0">
                        <c:v>0.95370767454128114</c:v>
                      </c:pt>
                      <c:pt idx="1">
                        <c:v>0.933598751087096</c:v>
                      </c:pt>
                      <c:pt idx="2">
                        <c:v>0.90835160605066934</c:v>
                      </c:pt>
                      <c:pt idx="3">
                        <c:v>0.85975021741919844</c:v>
                      </c:pt>
                      <c:pt idx="4">
                        <c:v>0.64426797450849005</c:v>
                      </c:pt>
                      <c:pt idx="5">
                        <c:v>0.37011762022212402</c:v>
                      </c:pt>
                      <c:pt idx="6">
                        <c:v>0.27475356781340443</c:v>
                      </c:pt>
                      <c:pt idx="7">
                        <c:v>0.28504840250352859</c:v>
                      </c:pt>
                      <c:pt idx="8">
                        <c:v>0.28549678504726195</c:v>
                      </c:pt>
                      <c:pt idx="9">
                        <c:v>0.27933405568782882</c:v>
                      </c:pt>
                      <c:pt idx="10">
                        <c:v>0.27056357907643175</c:v>
                      </c:pt>
                      <c:pt idx="11">
                        <c:v>0.2595298042514364</c:v>
                      </c:pt>
                      <c:pt idx="12">
                        <c:v>0.24307737272066265</c:v>
                      </c:pt>
                      <c:pt idx="13">
                        <c:v>0.21761608759498724</c:v>
                      </c:pt>
                      <c:pt idx="14">
                        <c:v>0.20117106970245646</c:v>
                      </c:pt>
                      <c:pt idx="15">
                        <c:v>0.19034558959809525</c:v>
                      </c:pt>
                      <c:pt idx="16">
                        <c:v>0.2796706633780528</c:v>
                      </c:pt>
                      <c:pt idx="17">
                        <c:v>0.33294022041316773</c:v>
                      </c:pt>
                      <c:pt idx="18">
                        <c:v>0.33675311158951254</c:v>
                      </c:pt>
                      <c:pt idx="19">
                        <c:v>0.33602343850244504</c:v>
                      </c:pt>
                      <c:pt idx="20">
                        <c:v>0.35702869933419823</c:v>
                      </c:pt>
                      <c:pt idx="21">
                        <c:v>0.12887911492564977</c:v>
                      </c:pt>
                      <c:pt idx="22">
                        <c:v>0.12933816170285567</c:v>
                      </c:pt>
                      <c:pt idx="23">
                        <c:v>0.13070053178597396</c:v>
                      </c:pt>
                      <c:pt idx="24">
                        <c:v>0.13029975335395846</c:v>
                      </c:pt>
                    </c:numCache>
                  </c:numRef>
                </c:yVal>
                <c:smooth val="0"/>
                <c:extLst xmlns:c15="http://schemas.microsoft.com/office/drawing/2012/chart">
                  <c:ext xmlns:c16="http://schemas.microsoft.com/office/drawing/2014/chart" uri="{C3380CC4-5D6E-409C-BE32-E72D297353CC}">
                    <c16:uniqueId val="{00000010-BF70-4FB3-AB68-17D99AF96775}"/>
                  </c:ext>
                </c:extLst>
              </c15:ser>
            </c15:filteredScatterSeries>
            <c15:filteredScatterSeries>
              <c15:ser>
                <c:idx val="17"/>
                <c:order val="17"/>
                <c:tx>
                  <c:v>NPR=8.0038 (CFD)</c:v>
                </c:tx>
                <c:spPr>
                  <a:ln w="19050" cap="rnd">
                    <a:solidFill>
                      <a:schemeClr val="accent6">
                        <a:lumMod val="60000"/>
                        <a:lumOff val="40000"/>
                      </a:schemeClr>
                    </a:solidFill>
                    <a:prstDash val="sysDash"/>
                    <a:round/>
                  </a:ln>
                  <a:effectLst/>
                </c:spPr>
                <c:marker>
                  <c:symbol val="circle"/>
                  <c:size val="5"/>
                  <c:spPr>
                    <a:solidFill>
                      <a:schemeClr val="accent6">
                        <a:lumMod val="60000"/>
                        <a:lumOff val="40000"/>
                      </a:schemeClr>
                    </a:solidFill>
                    <a:ln w="9525">
                      <a:solidFill>
                        <a:schemeClr val="accent6">
                          <a:lumMod val="60000"/>
                          <a:lumOff val="40000"/>
                        </a:schemeClr>
                      </a:solidFill>
                    </a:ln>
                    <a:effectLst/>
                  </c:spPr>
                </c:marker>
                <c:xVal>
                  <c:numRef>
                    <c:extLst xmlns:c15="http://schemas.microsoft.com/office/drawing/2012/chart">
                      <c:ext xmlns:c15="http://schemas.microsoft.com/office/drawing/2012/chart" uri="{02D57815-91ED-43cb-92C2-25804820EDAC}">
                        <c15:formulaRef>
                          <c15:sqref>'Figure 9'!$V$32:$V$56</c15:sqref>
                        </c15:formulaRef>
                      </c:ext>
                    </c:extLst>
                    <c:numCache>
                      <c:formatCode>0.00</c:formatCode>
                      <c:ptCount val="25"/>
                      <c:pt idx="0">
                        <c:v>0.44065335753175999</c:v>
                      </c:pt>
                      <c:pt idx="1">
                        <c:v>0.55099818511796705</c:v>
                      </c:pt>
                      <c:pt idx="2">
                        <c:v>0.65989110707804</c:v>
                      </c:pt>
                      <c:pt idx="3">
                        <c:v>0.770235934664246</c:v>
                      </c:pt>
                      <c:pt idx="4">
                        <c:v>0.89074410163339313</c:v>
                      </c:pt>
                      <c:pt idx="5">
                        <c:v>0.99963702359346585</c:v>
                      </c:pt>
                      <c:pt idx="6">
                        <c:v>1.1114337568057999</c:v>
                      </c:pt>
                      <c:pt idx="7">
                        <c:v>1.15644283121597</c:v>
                      </c:pt>
                      <c:pt idx="8">
                        <c:v>1.2014519056261299</c:v>
                      </c:pt>
                      <c:pt idx="9">
                        <c:v>1.2435571687840199</c:v>
                      </c:pt>
                      <c:pt idx="10">
                        <c:v>1.28711433756805</c:v>
                      </c:pt>
                      <c:pt idx="11">
                        <c:v>1.3277676950998101</c:v>
                      </c:pt>
                      <c:pt idx="12">
                        <c:v>1.37132486388384</c:v>
                      </c:pt>
                      <c:pt idx="13">
                        <c:v>1.4569872958257699</c:v>
                      </c:pt>
                      <c:pt idx="14">
                        <c:v>1.50344827586206</c:v>
                      </c:pt>
                      <c:pt idx="15">
                        <c:v>1.54410163339382</c:v>
                      </c:pt>
                      <c:pt idx="16">
                        <c:v>1.5876588021778499</c:v>
                      </c:pt>
                      <c:pt idx="17">
                        <c:v>1.6312159709618801</c:v>
                      </c:pt>
                      <c:pt idx="18">
                        <c:v>1.6733212341197801</c:v>
                      </c:pt>
                      <c:pt idx="19">
                        <c:v>1.7139745916515401</c:v>
                      </c:pt>
                      <c:pt idx="20">
                        <c:v>1.7589836660617</c:v>
                      </c:pt>
                      <c:pt idx="21">
                        <c:v>1.8460980036297603</c:v>
                      </c:pt>
                      <c:pt idx="22">
                        <c:v>1.89110707803992</c:v>
                      </c:pt>
                      <c:pt idx="23">
                        <c:v>1.9346642468239503</c:v>
                      </c:pt>
                      <c:pt idx="24">
                        <c:v>1.9767695099818503</c:v>
                      </c:pt>
                    </c:numCache>
                  </c:numRef>
                </c:xVal>
                <c:yVal>
                  <c:numRef>
                    <c:extLst xmlns:c15="http://schemas.microsoft.com/office/drawing/2012/chart">
                      <c:ext xmlns:c15="http://schemas.microsoft.com/office/drawing/2012/chart" uri="{02D57815-91ED-43cb-92C2-25804820EDAC}">
                        <c15:formulaRef>
                          <c15:sqref>'Figure 9'!$X$32:$X$56</c15:sqref>
                        </c15:formulaRef>
                      </c:ext>
                    </c:extLst>
                    <c:numCache>
                      <c:formatCode>General</c:formatCode>
                      <c:ptCount val="25"/>
                      <c:pt idx="0">
                        <c:v>0.95370586471426066</c:v>
                      </c:pt>
                      <c:pt idx="1">
                        <c:v>0.93359616682076019</c:v>
                      </c:pt>
                      <c:pt idx="2">
                        <c:v>0.90835390689422524</c:v>
                      </c:pt>
                      <c:pt idx="3">
                        <c:v>0.859755741023014</c:v>
                      </c:pt>
                      <c:pt idx="4">
                        <c:v>0.64420150428546441</c:v>
                      </c:pt>
                      <c:pt idx="5">
                        <c:v>0.37004910167670357</c:v>
                      </c:pt>
                      <c:pt idx="6">
                        <c:v>0.27465953672005794</c:v>
                      </c:pt>
                      <c:pt idx="7">
                        <c:v>0.28500549738874037</c:v>
                      </c:pt>
                      <c:pt idx="8">
                        <c:v>0.28547140108448488</c:v>
                      </c:pt>
                      <c:pt idx="9">
                        <c:v>0.27931857367750318</c:v>
                      </c:pt>
                      <c:pt idx="10">
                        <c:v>0.27056048377020914</c:v>
                      </c:pt>
                      <c:pt idx="11">
                        <c:v>0.25950823358904523</c:v>
                      </c:pt>
                      <c:pt idx="12">
                        <c:v>0.24305055098828057</c:v>
                      </c:pt>
                      <c:pt idx="13">
                        <c:v>0.21759651665458907</c:v>
                      </c:pt>
                      <c:pt idx="14">
                        <c:v>0.20115257752567531</c:v>
                      </c:pt>
                      <c:pt idx="15">
                        <c:v>0.18933356655588596</c:v>
                      </c:pt>
                      <c:pt idx="16">
                        <c:v>0.26230478022939108</c:v>
                      </c:pt>
                      <c:pt idx="17">
                        <c:v>0.33032284664784228</c:v>
                      </c:pt>
                      <c:pt idx="18">
                        <c:v>0.33496489167645366</c:v>
                      </c:pt>
                      <c:pt idx="19">
                        <c:v>0.3343008321047502</c:v>
                      </c:pt>
                      <c:pt idx="20">
                        <c:v>0.35490317099377799</c:v>
                      </c:pt>
                      <c:pt idx="21">
                        <c:v>0.10844628801319374</c:v>
                      </c:pt>
                      <c:pt idx="22">
                        <c:v>0.10880976536145331</c:v>
                      </c:pt>
                      <c:pt idx="23">
                        <c:v>0.11172897873510082</c:v>
                      </c:pt>
                      <c:pt idx="24">
                        <c:v>0.11160145181039006</c:v>
                      </c:pt>
                    </c:numCache>
                  </c:numRef>
                </c:yVal>
                <c:smooth val="0"/>
                <c:extLst xmlns:c15="http://schemas.microsoft.com/office/drawing/2012/chart">
                  <c:ext xmlns:c16="http://schemas.microsoft.com/office/drawing/2014/chart" uri="{C3380CC4-5D6E-409C-BE32-E72D297353CC}">
                    <c16:uniqueId val="{00000011-BF70-4FB3-AB68-17D99AF96775}"/>
                  </c:ext>
                </c:extLst>
              </c15:ser>
            </c15:filteredScatterSeries>
            <c15:filteredScatterSeries>
              <c15:ser>
                <c:idx val="18"/>
                <c:order val="18"/>
                <c:tx>
                  <c:v>NPR=9.0056 (CFD)</c:v>
                </c:tx>
                <c:spPr>
                  <a:ln w="19050" cap="rnd">
                    <a:solidFill>
                      <a:schemeClr val="accent4">
                        <a:lumMod val="40000"/>
                        <a:lumOff val="60000"/>
                      </a:schemeClr>
                    </a:solidFill>
                    <a:prstDash val="sysDash"/>
                    <a:round/>
                  </a:ln>
                  <a:effectLst/>
                </c:spPr>
                <c:marker>
                  <c:symbol val="circle"/>
                  <c:size val="5"/>
                  <c:spPr>
                    <a:solidFill>
                      <a:schemeClr val="accent4">
                        <a:lumMod val="40000"/>
                        <a:lumOff val="60000"/>
                      </a:schemeClr>
                    </a:solidFill>
                    <a:ln w="9525">
                      <a:solidFill>
                        <a:schemeClr val="accent4">
                          <a:lumMod val="40000"/>
                          <a:lumOff val="60000"/>
                        </a:schemeClr>
                      </a:solidFill>
                    </a:ln>
                    <a:effectLst/>
                  </c:spPr>
                </c:marker>
                <c:xVal>
                  <c:numRef>
                    <c:extLst xmlns:c15="http://schemas.microsoft.com/office/drawing/2012/chart">
                      <c:ext xmlns:c15="http://schemas.microsoft.com/office/drawing/2012/chart" uri="{02D57815-91ED-43cb-92C2-25804820EDAC}">
                        <c15:formulaRef>
                          <c15:sqref>'Figure 9'!$Y$32:$Y$56</c15:sqref>
                        </c15:formulaRef>
                      </c:ext>
                    </c:extLst>
                    <c:numCache>
                      <c:formatCode>0.00</c:formatCode>
                      <c:ptCount val="25"/>
                      <c:pt idx="0">
                        <c:v>0.44065335753175999</c:v>
                      </c:pt>
                      <c:pt idx="1">
                        <c:v>0.55099818511796705</c:v>
                      </c:pt>
                      <c:pt idx="2">
                        <c:v>0.65989110707804</c:v>
                      </c:pt>
                      <c:pt idx="3">
                        <c:v>0.770235934664246</c:v>
                      </c:pt>
                      <c:pt idx="4">
                        <c:v>0.89074410163339313</c:v>
                      </c:pt>
                      <c:pt idx="5">
                        <c:v>0.99963702359346585</c:v>
                      </c:pt>
                      <c:pt idx="6">
                        <c:v>1.1114337568057999</c:v>
                      </c:pt>
                      <c:pt idx="7">
                        <c:v>1.15644283121597</c:v>
                      </c:pt>
                      <c:pt idx="8">
                        <c:v>1.2014519056261299</c:v>
                      </c:pt>
                      <c:pt idx="9">
                        <c:v>1.2435571687840199</c:v>
                      </c:pt>
                      <c:pt idx="10">
                        <c:v>1.28711433756805</c:v>
                      </c:pt>
                      <c:pt idx="11">
                        <c:v>1.3277676950998101</c:v>
                      </c:pt>
                      <c:pt idx="12">
                        <c:v>1.37132486388384</c:v>
                      </c:pt>
                      <c:pt idx="13">
                        <c:v>1.4569872958257699</c:v>
                      </c:pt>
                      <c:pt idx="14">
                        <c:v>1.50344827586206</c:v>
                      </c:pt>
                      <c:pt idx="15">
                        <c:v>1.54410163339382</c:v>
                      </c:pt>
                      <c:pt idx="16">
                        <c:v>1.5876588021778499</c:v>
                      </c:pt>
                      <c:pt idx="17">
                        <c:v>1.6312159709618801</c:v>
                      </c:pt>
                      <c:pt idx="18">
                        <c:v>1.6733212341197801</c:v>
                      </c:pt>
                      <c:pt idx="19">
                        <c:v>1.7139745916515401</c:v>
                      </c:pt>
                      <c:pt idx="20">
                        <c:v>1.7589836660617</c:v>
                      </c:pt>
                      <c:pt idx="21">
                        <c:v>1.8460980036297603</c:v>
                      </c:pt>
                      <c:pt idx="22">
                        <c:v>1.89110707803992</c:v>
                      </c:pt>
                      <c:pt idx="23">
                        <c:v>1.9346642468239503</c:v>
                      </c:pt>
                      <c:pt idx="24">
                        <c:v>1.9767695099818503</c:v>
                      </c:pt>
                    </c:numCache>
                  </c:numRef>
                </c:xVal>
                <c:yVal>
                  <c:numRef>
                    <c:extLst xmlns:c15="http://schemas.microsoft.com/office/drawing/2012/chart">
                      <c:ext xmlns:c15="http://schemas.microsoft.com/office/drawing/2012/chart" uri="{02D57815-91ED-43cb-92C2-25804820EDAC}">
                        <c15:formulaRef>
                          <c15:sqref>'Figure 9'!$AA$32:$AA$56</c15:sqref>
                        </c15:formulaRef>
                      </c:ext>
                    </c:extLst>
                    <c:numCache>
                      <c:formatCode>General</c:formatCode>
                      <c:ptCount val="25"/>
                      <c:pt idx="0">
                        <c:v>0.95370458381451551</c:v>
                      </c:pt>
                      <c:pt idx="1">
                        <c:v>0.93359509638447191</c:v>
                      </c:pt>
                      <c:pt idx="2">
                        <c:v>0.90835402416274325</c:v>
                      </c:pt>
                      <c:pt idx="3">
                        <c:v>0.85975448609753935</c:v>
                      </c:pt>
                      <c:pt idx="4">
                        <c:v>0.64423414319978678</c:v>
                      </c:pt>
                      <c:pt idx="5">
                        <c:v>0.36998323265523675</c:v>
                      </c:pt>
                      <c:pt idx="6">
                        <c:v>0.2745939193390779</c:v>
                      </c:pt>
                      <c:pt idx="7">
                        <c:v>0.2849744603357911</c:v>
                      </c:pt>
                      <c:pt idx="8">
                        <c:v>0.28545616061117529</c:v>
                      </c:pt>
                      <c:pt idx="9">
                        <c:v>0.27929643777205299</c:v>
                      </c:pt>
                      <c:pt idx="10">
                        <c:v>0.27054732610819937</c:v>
                      </c:pt>
                      <c:pt idx="11">
                        <c:v>0.25949164964022386</c:v>
                      </c:pt>
                      <c:pt idx="12">
                        <c:v>0.24302345207426493</c:v>
                      </c:pt>
                      <c:pt idx="13">
                        <c:v>0.21759538509371948</c:v>
                      </c:pt>
                      <c:pt idx="14">
                        <c:v>0.20112929732610821</c:v>
                      </c:pt>
                      <c:pt idx="15">
                        <c:v>0.18943879363951321</c:v>
                      </c:pt>
                      <c:pt idx="16">
                        <c:v>0.21525539664208937</c:v>
                      </c:pt>
                      <c:pt idx="17">
                        <c:v>0.32750943857155546</c:v>
                      </c:pt>
                      <c:pt idx="18">
                        <c:v>0.3351868837167985</c:v>
                      </c:pt>
                      <c:pt idx="19">
                        <c:v>0.33708281513724792</c:v>
                      </c:pt>
                      <c:pt idx="20">
                        <c:v>0.35805509904948035</c:v>
                      </c:pt>
                      <c:pt idx="21">
                        <c:v>9.0281413786977002E-2</c:v>
                      </c:pt>
                      <c:pt idx="22">
                        <c:v>9.1524673536466206E-2</c:v>
                      </c:pt>
                      <c:pt idx="23">
                        <c:v>9.5884549613573788E-2</c:v>
                      </c:pt>
                      <c:pt idx="24">
                        <c:v>9.8468053211335185E-2</c:v>
                      </c:pt>
                    </c:numCache>
                  </c:numRef>
                </c:yVal>
                <c:smooth val="0"/>
                <c:extLst xmlns:c15="http://schemas.microsoft.com/office/drawing/2012/chart">
                  <c:ext xmlns:c16="http://schemas.microsoft.com/office/drawing/2014/chart" uri="{C3380CC4-5D6E-409C-BE32-E72D297353CC}">
                    <c16:uniqueId val="{00000012-BF70-4FB3-AB68-17D99AF96775}"/>
                  </c:ext>
                </c:extLst>
              </c15:ser>
            </c15:filteredScatterSeries>
          </c:ext>
        </c:extLst>
      </c:scatterChart>
      <c:valAx>
        <c:axId val="578663840"/>
        <c:scaling>
          <c:orientation val="minMax"/>
          <c:max val="2"/>
          <c:min val="0.4"/>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fr-FR"/>
                  <a:t>x/xt</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fr-FR"/>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fr-FR"/>
          </a:p>
        </c:txPr>
        <c:crossAx val="410011616"/>
        <c:crosses val="autoZero"/>
        <c:crossBetween val="midCat"/>
      </c:valAx>
      <c:valAx>
        <c:axId val="41001161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fr-FR"/>
                  <a:t>p/pt,j</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fr-FR"/>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fr-FR"/>
          </a:p>
        </c:txPr>
        <c:crossAx val="578663840"/>
        <c:crosses val="autoZero"/>
        <c:crossBetween val="midCat"/>
      </c:valAx>
      <c:spPr>
        <a:noFill/>
        <a:ln>
          <a:noFill/>
        </a:ln>
        <a:effectLst/>
      </c:spPr>
    </c:plotArea>
    <c:legend>
      <c:legendPos val="r"/>
      <c:legendEntry>
        <c:idx val="5"/>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fr-FR"/>
          </a:p>
        </c:txPr>
      </c:legendEntry>
      <c:layout>
        <c:manualLayout>
          <c:xMode val="edge"/>
          <c:yMode val="edge"/>
          <c:x val="0.75939056203811728"/>
          <c:y val="0.28328020324794334"/>
          <c:w val="0.22825552508024879"/>
          <c:h val="0.46856970133912429"/>
        </c:manualLayout>
      </c:layout>
      <c:overlay val="0"/>
      <c:spPr>
        <a:solidFill>
          <a:sysClr val="window" lastClr="FFFFFF"/>
        </a:solidFill>
        <a:ln>
          <a:solidFill>
            <a:sysClr val="windowText" lastClr="000000"/>
          </a:solid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4">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fr-FR" sz="1400" b="0" i="0" u="none" strike="noStrike" baseline="0">
                <a:effectLst/>
              </a:rPr>
              <a:t>Pitch Thrust Vector Angle SPR=0</a:t>
            </a:r>
            <a:r>
              <a:rPr lang="en-US" sz="1400" b="0" i="0" u="none" strike="noStrike" baseline="0">
                <a:effectLst/>
              </a:rPr>
              <a:t>.</a:t>
            </a:r>
            <a:r>
              <a:rPr lang="fr-FR" sz="1400" b="0" i="0" u="none" strike="noStrike" baseline="0">
                <a:effectLst/>
              </a:rPr>
              <a:t>4</a:t>
            </a:r>
            <a:r>
              <a:rPr lang="en-US" sz="1400" b="0" i="0" u="none" strike="noStrike" baseline="0">
                <a:effectLst/>
              </a:rPr>
              <a:t>.</a:t>
            </a:r>
            <a:endParaRPr lang="fr-F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fr-FR"/>
        </a:p>
      </c:txPr>
    </c:title>
    <c:autoTitleDeleted val="0"/>
    <c:plotArea>
      <c:layout/>
      <c:scatterChart>
        <c:scatterStyle val="smoothMarker"/>
        <c:varyColors val="0"/>
        <c:ser>
          <c:idx val="0"/>
          <c:order val="0"/>
          <c:tx>
            <c:v>config 1 exp</c:v>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'Figure 18a-d'!$H$4:$H$16</c:f>
              <c:numCache>
                <c:formatCode>General</c:formatCode>
                <c:ptCount val="13"/>
                <c:pt idx="0">
                  <c:v>4.01143642884416</c:v>
                </c:pt>
                <c:pt idx="1">
                  <c:v>4.6128859967769396</c:v>
                </c:pt>
                <c:pt idx="2">
                  <c:v>5.0096103377749301</c:v>
                </c:pt>
                <c:pt idx="3">
                  <c:v>5.5115027587471799</c:v>
                </c:pt>
                <c:pt idx="4">
                  <c:v>5.9950950478671103</c:v>
                </c:pt>
                <c:pt idx="5">
                  <c:v>6.5036227662684096</c:v>
                </c:pt>
                <c:pt idx="6">
                  <c:v>6.9997658266032499</c:v>
                </c:pt>
                <c:pt idx="7">
                  <c:v>7.5144766455295304</c:v>
                </c:pt>
                <c:pt idx="8">
                  <c:v>7.9920058047316802</c:v>
                </c:pt>
                <c:pt idx="9">
                  <c:v>8.7857590274998003</c:v>
                </c:pt>
                <c:pt idx="10">
                  <c:v>9.0089966419765606</c:v>
                </c:pt>
                <c:pt idx="11">
                  <c:v>9.5113504883611206</c:v>
                </c:pt>
                <c:pt idx="12">
                  <c:v>10.0013196766792</c:v>
                </c:pt>
              </c:numCache>
            </c:numRef>
          </c:xVal>
          <c:yVal>
            <c:numRef>
              <c:f>'Figure 18a-d'!$I$4:$I$16</c:f>
              <c:numCache>
                <c:formatCode>General</c:formatCode>
                <c:ptCount val="13"/>
                <c:pt idx="0">
                  <c:v>4.1942347201858601</c:v>
                </c:pt>
                <c:pt idx="1">
                  <c:v>3.9016056450784902</c:v>
                </c:pt>
                <c:pt idx="2">
                  <c:v>3.3940053917559401</c:v>
                </c:pt>
                <c:pt idx="3">
                  <c:v>2.1367572637011598</c:v>
                </c:pt>
                <c:pt idx="4">
                  <c:v>1.7633764343120499</c:v>
                </c:pt>
                <c:pt idx="5">
                  <c:v>1.76507909408348</c:v>
                </c:pt>
                <c:pt idx="6">
                  <c:v>1.8203117159372799</c:v>
                </c:pt>
                <c:pt idx="7">
                  <c:v>1.7684636494827899</c:v>
                </c:pt>
                <c:pt idx="8">
                  <c:v>1.79684823372119</c:v>
                </c:pt>
                <c:pt idx="9">
                  <c:v>1.6655773181724201</c:v>
                </c:pt>
                <c:pt idx="10">
                  <c:v>1.6127533369709</c:v>
                </c:pt>
                <c:pt idx="11">
                  <c:v>1.69479246815299</c:v>
                </c:pt>
                <c:pt idx="12">
                  <c:v>1.83036156141744</c:v>
                </c:pt>
              </c:numCache>
            </c:numRef>
          </c:yVal>
          <c:smooth val="1"/>
          <c:extLst>
            <c:ext xmlns:c16="http://schemas.microsoft.com/office/drawing/2014/chart" uri="{C3380CC4-5D6E-409C-BE32-E72D297353CC}">
              <c16:uniqueId val="{00000000-F369-4800-AFD4-D988FF644F7D}"/>
            </c:ext>
          </c:extLst>
        </c:ser>
        <c:ser>
          <c:idx val="1"/>
          <c:order val="1"/>
          <c:tx>
            <c:v>config 5 exp</c:v>
          </c:tx>
          <c:spPr>
            <a:ln w="19050" cap="rnd">
              <a:solidFill>
                <a:schemeClr val="accent2"/>
              </a:solidFill>
              <a:round/>
            </a:ln>
            <a:effectLst/>
          </c:spPr>
          <c:marker>
            <c:symbol val="circle"/>
            <c:size val="5"/>
            <c:spPr>
              <a:solidFill>
                <a:schemeClr val="accent2"/>
              </a:solidFill>
              <a:ln w="9525">
                <a:solidFill>
                  <a:schemeClr val="accent2"/>
                </a:solidFill>
              </a:ln>
              <a:effectLst/>
            </c:spPr>
          </c:marker>
          <c:xVal>
            <c:numRef>
              <c:f>'Figure 18a-d'!$K$4:$K$16</c:f>
              <c:numCache>
                <c:formatCode>General</c:formatCode>
                <c:ptCount val="13"/>
                <c:pt idx="0">
                  <c:v>3.9986826304478398</c:v>
                </c:pt>
                <c:pt idx="1">
                  <c:v>4.6125722274965701</c:v>
                </c:pt>
                <c:pt idx="2">
                  <c:v>5.0089274281647098</c:v>
                </c:pt>
                <c:pt idx="3">
                  <c:v>5.4988135599085899</c:v>
                </c:pt>
                <c:pt idx="4">
                  <c:v>6.0134782362936399</c:v>
                </c:pt>
                <c:pt idx="5">
                  <c:v>6.5034012820704996</c:v>
                </c:pt>
                <c:pt idx="6">
                  <c:v>6.9995166568806004</c:v>
                </c:pt>
                <c:pt idx="7">
                  <c:v>7.50805360379014</c:v>
                </c:pt>
                <c:pt idx="8">
                  <c:v>8.0165720936831999</c:v>
                </c:pt>
                <c:pt idx="9">
                  <c:v>8.7607866841854491</c:v>
                </c:pt>
                <c:pt idx="10">
                  <c:v>9.0026658853196295</c:v>
                </c:pt>
                <c:pt idx="11">
                  <c:v>9.4925981596047393</c:v>
                </c:pt>
                <c:pt idx="12">
                  <c:v>9.9949335489728099</c:v>
                </c:pt>
              </c:numCache>
            </c:numRef>
          </c:xVal>
          <c:yVal>
            <c:numRef>
              <c:f>'Figure 18a-d'!$L$4:$L$16</c:f>
              <c:numCache>
                <c:formatCode>General</c:formatCode>
                <c:ptCount val="13"/>
                <c:pt idx="0">
                  <c:v>3.1763348748787301</c:v>
                </c:pt>
                <c:pt idx="1">
                  <c:v>2.9908903087974199</c:v>
                </c:pt>
                <c:pt idx="2">
                  <c:v>1.4118602480853699</c:v>
                </c:pt>
                <c:pt idx="3">
                  <c:v>1.3063576346871899</c:v>
                </c:pt>
                <c:pt idx="4">
                  <c:v>1.12058084230901</c:v>
                </c:pt>
                <c:pt idx="5">
                  <c:v>1.1222212096497799</c:v>
                </c:pt>
                <c:pt idx="6">
                  <c:v>1.0970965959493699</c:v>
                </c:pt>
                <c:pt idx="7">
                  <c:v>1.1255850009055399</c:v>
                </c:pt>
                <c:pt idx="8">
                  <c:v>1.10050191549223</c:v>
                </c:pt>
                <c:pt idx="9">
                  <c:v>1.18335084827294</c:v>
                </c:pt>
                <c:pt idx="10">
                  <c:v>1.23773214024102</c:v>
                </c:pt>
                <c:pt idx="11">
                  <c:v>1.26615825276653</c:v>
                </c:pt>
                <c:pt idx="12">
                  <c:v>1.2946258935791499</c:v>
                </c:pt>
              </c:numCache>
            </c:numRef>
          </c:yVal>
          <c:smooth val="1"/>
          <c:extLst>
            <c:ext xmlns:c16="http://schemas.microsoft.com/office/drawing/2014/chart" uri="{C3380CC4-5D6E-409C-BE32-E72D297353CC}">
              <c16:uniqueId val="{00000001-F369-4800-AFD4-D988FF644F7D}"/>
            </c:ext>
          </c:extLst>
        </c:ser>
        <c:ser>
          <c:idx val="2"/>
          <c:order val="2"/>
          <c:tx>
            <c:v>config 1 CFD</c:v>
          </c:tx>
          <c:spPr>
            <a:ln w="19050" cap="rnd">
              <a:solidFill>
                <a:schemeClr val="accent5">
                  <a:lumMod val="60000"/>
                  <a:lumOff val="40000"/>
                </a:schemeClr>
              </a:solidFill>
              <a:prstDash val="sysDash"/>
              <a:round/>
            </a:ln>
            <a:effectLst/>
          </c:spPr>
          <c:marker>
            <c:symbol val="circle"/>
            <c:size val="5"/>
            <c:spPr>
              <a:solidFill>
                <a:schemeClr val="accent5">
                  <a:lumMod val="60000"/>
                  <a:lumOff val="40000"/>
                </a:schemeClr>
              </a:solidFill>
              <a:ln w="9525">
                <a:solidFill>
                  <a:schemeClr val="accent5">
                    <a:lumMod val="60000"/>
                    <a:lumOff val="40000"/>
                  </a:schemeClr>
                </a:solidFill>
              </a:ln>
              <a:effectLst/>
            </c:spPr>
          </c:marker>
          <c:xVal>
            <c:numRef>
              <c:f>'Figure 18a-d'!$H$20:$H$32</c:f>
              <c:numCache>
                <c:formatCode>General</c:formatCode>
                <c:ptCount val="13"/>
                <c:pt idx="0">
                  <c:v>4.5999999999999996</c:v>
                </c:pt>
                <c:pt idx="1">
                  <c:v>7</c:v>
                </c:pt>
                <c:pt idx="2">
                  <c:v>10</c:v>
                </c:pt>
              </c:numCache>
            </c:numRef>
          </c:xVal>
          <c:yVal>
            <c:numRef>
              <c:f>'Figure 18a-d'!$J$20:$J$32</c:f>
              <c:numCache>
                <c:formatCode>General</c:formatCode>
                <c:ptCount val="13"/>
                <c:pt idx="0">
                  <c:v>4.5645931682400152</c:v>
                </c:pt>
                <c:pt idx="1">
                  <c:v>1.4118708229868677</c:v>
                </c:pt>
                <c:pt idx="2">
                  <c:v>1.2572973395049567</c:v>
                </c:pt>
              </c:numCache>
            </c:numRef>
          </c:yVal>
          <c:smooth val="1"/>
          <c:extLst>
            <c:ext xmlns:c16="http://schemas.microsoft.com/office/drawing/2014/chart" uri="{C3380CC4-5D6E-409C-BE32-E72D297353CC}">
              <c16:uniqueId val="{00000002-F369-4800-AFD4-D988FF644F7D}"/>
            </c:ext>
          </c:extLst>
        </c:ser>
        <c:ser>
          <c:idx val="3"/>
          <c:order val="3"/>
          <c:tx>
            <c:v>config 5 CFD</c:v>
          </c:tx>
          <c:spPr>
            <a:ln w="19050" cap="rnd">
              <a:solidFill>
                <a:schemeClr val="accent2">
                  <a:lumMod val="60000"/>
                  <a:lumOff val="40000"/>
                </a:schemeClr>
              </a:solidFill>
              <a:prstDash val="sysDash"/>
              <a:round/>
            </a:ln>
            <a:effectLst/>
          </c:spPr>
          <c:marker>
            <c:symbol val="circle"/>
            <c:size val="5"/>
            <c:spPr>
              <a:solidFill>
                <a:schemeClr val="accent2">
                  <a:lumMod val="60000"/>
                  <a:lumOff val="40000"/>
                </a:schemeClr>
              </a:solidFill>
              <a:ln w="9525">
                <a:solidFill>
                  <a:schemeClr val="accent2">
                    <a:lumMod val="60000"/>
                    <a:lumOff val="40000"/>
                  </a:schemeClr>
                </a:solidFill>
              </a:ln>
              <a:effectLst/>
            </c:spPr>
          </c:marker>
          <c:xVal>
            <c:numRef>
              <c:f>'Figure 18a-d'!$K$20:$K$32</c:f>
              <c:numCache>
                <c:formatCode>General</c:formatCode>
                <c:ptCount val="13"/>
                <c:pt idx="0">
                  <c:v>4.5999999999999996</c:v>
                </c:pt>
                <c:pt idx="1">
                  <c:v>7</c:v>
                </c:pt>
                <c:pt idx="2">
                  <c:v>10</c:v>
                </c:pt>
              </c:numCache>
            </c:numRef>
          </c:xVal>
          <c:yVal>
            <c:numRef>
              <c:f>'Figure 18a-d'!$M$20:$M$32</c:f>
              <c:numCache>
                <c:formatCode>General</c:formatCode>
                <c:ptCount val="13"/>
                <c:pt idx="0">
                  <c:v>4.0894608828662022</c:v>
                </c:pt>
                <c:pt idx="1">
                  <c:v>0.61273133015598291</c:v>
                </c:pt>
                <c:pt idx="2">
                  <c:v>0.41398537333028129</c:v>
                </c:pt>
              </c:numCache>
            </c:numRef>
          </c:yVal>
          <c:smooth val="1"/>
          <c:extLst>
            <c:ext xmlns:c16="http://schemas.microsoft.com/office/drawing/2014/chart" uri="{C3380CC4-5D6E-409C-BE32-E72D297353CC}">
              <c16:uniqueId val="{00000003-F369-4800-AFD4-D988FF644F7D}"/>
            </c:ext>
          </c:extLst>
        </c:ser>
        <c:dLbls>
          <c:showLegendKey val="0"/>
          <c:showVal val="0"/>
          <c:showCatName val="0"/>
          <c:showSerName val="0"/>
          <c:showPercent val="0"/>
          <c:showBubbleSize val="0"/>
        </c:dLbls>
        <c:axId val="1167028783"/>
        <c:axId val="1501264031"/>
      </c:scatterChart>
      <c:valAx>
        <c:axId val="1167028783"/>
        <c:scaling>
          <c:orientation val="minMax"/>
          <c:max val="10"/>
          <c:min val="2"/>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fr-FR"/>
                  <a:t>NPR</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fr-FR"/>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fr-FR"/>
          </a:p>
        </c:txPr>
        <c:crossAx val="1501264031"/>
        <c:crosses val="autoZero"/>
        <c:crossBetween val="midCat"/>
      </c:valAx>
      <c:valAx>
        <c:axId val="1501264031"/>
        <c:scaling>
          <c:orientation val="minMax"/>
          <c:max val="6"/>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fr-FR"/>
                  <a:t>Angle (deg)</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fr-FR"/>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fr-FR"/>
          </a:p>
        </c:txPr>
        <c:crossAx val="1167028783"/>
        <c:crosses val="autoZero"/>
        <c:crossBetween val="midCat"/>
      </c:valAx>
      <c:spPr>
        <a:noFill/>
        <a:ln>
          <a:noFill/>
        </a:ln>
        <a:effectLst/>
      </c:spPr>
    </c:plotArea>
    <c:legend>
      <c:legendPos val="r"/>
      <c:layout>
        <c:manualLayout>
          <c:xMode val="edge"/>
          <c:yMode val="edge"/>
          <c:x val="0.74137714124181509"/>
          <c:y val="0.38890476342088692"/>
          <c:w val="0.24743013526230082"/>
          <c:h val="0.34549179188179568"/>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4">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400" b="0" i="0" u="none" strike="noStrike" kern="1200" spc="0" baseline="0">
                <a:solidFill>
                  <a:sysClr val="windowText" lastClr="000000">
                    <a:lumMod val="65000"/>
                    <a:lumOff val="35000"/>
                  </a:sysClr>
                </a:solidFill>
                <a:latin typeface="+mn-lt"/>
                <a:ea typeface="+mn-ea"/>
                <a:cs typeface="+mn-cs"/>
              </a:defRPr>
            </a:pPr>
            <a:r>
              <a:rPr lang="fr-FR" sz="1400" b="0" i="0" baseline="0">
                <a:effectLst/>
              </a:rPr>
              <a:t>Pitch Thrust Vector Angle SPR=</a:t>
            </a:r>
            <a:r>
              <a:rPr lang="fr-FR" sz="1400"/>
              <a:t> 0</a:t>
            </a:r>
            <a:r>
              <a:rPr lang="en-US" sz="1400" b="0" i="0" u="none" strike="noStrike" baseline="0">
                <a:effectLst/>
              </a:rPr>
              <a:t>.</a:t>
            </a:r>
            <a:r>
              <a:rPr lang="fr-FR" sz="1400"/>
              <a:t>7</a:t>
            </a:r>
            <a:r>
              <a:rPr lang="en-US" sz="1400" b="0" i="0" u="none" strike="noStrike" baseline="0">
                <a:effectLst/>
              </a:rPr>
              <a:t>.</a:t>
            </a:r>
            <a:endParaRPr lang="fr-FR" sz="1400"/>
          </a:p>
        </c:rich>
      </c:tx>
      <c:overlay val="0"/>
      <c:spPr>
        <a:noFill/>
        <a:ln>
          <a:noFill/>
        </a:ln>
        <a:effectLst/>
      </c:spPr>
      <c:txPr>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400" b="0" i="0" u="none" strike="noStrike" kern="1200" spc="0" baseline="0">
              <a:solidFill>
                <a:sysClr val="windowText" lastClr="000000">
                  <a:lumMod val="65000"/>
                  <a:lumOff val="35000"/>
                </a:sysClr>
              </a:solidFill>
              <a:latin typeface="+mn-lt"/>
              <a:ea typeface="+mn-ea"/>
              <a:cs typeface="+mn-cs"/>
            </a:defRPr>
          </a:pPr>
          <a:endParaRPr lang="fr-FR"/>
        </a:p>
      </c:txPr>
    </c:title>
    <c:autoTitleDeleted val="0"/>
    <c:plotArea>
      <c:layout/>
      <c:scatterChart>
        <c:scatterStyle val="smoothMarker"/>
        <c:varyColors val="0"/>
        <c:ser>
          <c:idx val="0"/>
          <c:order val="0"/>
          <c:tx>
            <c:v>config 1 exp</c:v>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'Figure 18a-d'!$N$4:$N$16</c:f>
              <c:numCache>
                <c:formatCode>General</c:formatCode>
                <c:ptCount val="13"/>
                <c:pt idx="0">
                  <c:v>4</c:v>
                </c:pt>
                <c:pt idx="1">
                  <c:v>4.6114649681528599</c:v>
                </c:pt>
                <c:pt idx="2">
                  <c:v>5</c:v>
                </c:pt>
                <c:pt idx="3">
                  <c:v>5.5095541401273804</c:v>
                </c:pt>
                <c:pt idx="4">
                  <c:v>6.0063694267515899</c:v>
                </c:pt>
                <c:pt idx="5">
                  <c:v>6.4968152866241997</c:v>
                </c:pt>
                <c:pt idx="6">
                  <c:v>7</c:v>
                </c:pt>
                <c:pt idx="7">
                  <c:v>7.4904458598726098</c:v>
                </c:pt>
                <c:pt idx="8">
                  <c:v>8</c:v>
                </c:pt>
                <c:pt idx="9">
                  <c:v>8.7898089171974494</c:v>
                </c:pt>
                <c:pt idx="10">
                  <c:v>9.0382165605095501</c:v>
                </c:pt>
                <c:pt idx="11">
                  <c:v>9.5095541401273795</c:v>
                </c:pt>
                <c:pt idx="12">
                  <c:v>9.9872611464968095</c:v>
                </c:pt>
              </c:numCache>
            </c:numRef>
          </c:xVal>
          <c:yVal>
            <c:numRef>
              <c:f>'Figure 18a-d'!$O$4:$O$16</c:f>
              <c:numCache>
                <c:formatCode>General</c:formatCode>
                <c:ptCount val="13"/>
                <c:pt idx="0">
                  <c:v>7.09435428506045</c:v>
                </c:pt>
                <c:pt idx="1">
                  <c:v>6.9016123803348703</c:v>
                </c:pt>
                <c:pt idx="2">
                  <c:v>6.4678572790724296</c:v>
                </c:pt>
                <c:pt idx="3">
                  <c:v>5.8985563904039102</c:v>
                </c:pt>
                <c:pt idx="4">
                  <c:v>5.46407185628743</c:v>
                </c:pt>
                <c:pt idx="5">
                  <c:v>5.0835224455547499</c:v>
                </c:pt>
                <c:pt idx="6">
                  <c:v>4.7567794347610501</c:v>
                </c:pt>
                <c:pt idx="7">
                  <c:v>4.6187449940882601</c:v>
                </c:pt>
                <c:pt idx="8">
                  <c:v>4.3727973988329101</c:v>
                </c:pt>
                <c:pt idx="9">
                  <c:v>3.6399319196002899</c:v>
                </c:pt>
                <c:pt idx="10">
                  <c:v>3.3957435447576199</c:v>
                </c:pt>
                <c:pt idx="11">
                  <c:v>3.39256836645181</c:v>
                </c:pt>
                <c:pt idx="12">
                  <c:v>3.36240417254663</c:v>
                </c:pt>
              </c:numCache>
            </c:numRef>
          </c:yVal>
          <c:smooth val="1"/>
          <c:extLst>
            <c:ext xmlns:c16="http://schemas.microsoft.com/office/drawing/2014/chart" uri="{C3380CC4-5D6E-409C-BE32-E72D297353CC}">
              <c16:uniqueId val="{00000000-A9E0-4256-8F9C-4E8FDAEBE57D}"/>
            </c:ext>
          </c:extLst>
        </c:ser>
        <c:ser>
          <c:idx val="1"/>
          <c:order val="1"/>
          <c:tx>
            <c:v>config 5 exp</c:v>
          </c:tx>
          <c:spPr>
            <a:ln w="19050" cap="rnd">
              <a:solidFill>
                <a:schemeClr val="accent2"/>
              </a:solidFill>
              <a:round/>
            </a:ln>
            <a:effectLst/>
          </c:spPr>
          <c:marker>
            <c:symbol val="circle"/>
            <c:size val="5"/>
            <c:spPr>
              <a:solidFill>
                <a:schemeClr val="accent2"/>
              </a:solidFill>
              <a:ln w="9525">
                <a:solidFill>
                  <a:schemeClr val="accent2"/>
                </a:solidFill>
              </a:ln>
              <a:effectLst/>
            </c:spPr>
          </c:marker>
          <c:xVal>
            <c:numRef>
              <c:f>'Figure 18a-d'!$Q$4:$Q$16</c:f>
              <c:numCache>
                <c:formatCode>General</c:formatCode>
                <c:ptCount val="13"/>
                <c:pt idx="0">
                  <c:v>4</c:v>
                </c:pt>
                <c:pt idx="1">
                  <c:v>4.6114649681528599</c:v>
                </c:pt>
                <c:pt idx="2">
                  <c:v>5.0063694267515899</c:v>
                </c:pt>
                <c:pt idx="3">
                  <c:v>5.5031847133757896</c:v>
                </c:pt>
                <c:pt idx="4">
                  <c:v>6.0063694267515899</c:v>
                </c:pt>
                <c:pt idx="5">
                  <c:v>6.5095541401273804</c:v>
                </c:pt>
                <c:pt idx="6">
                  <c:v>7</c:v>
                </c:pt>
                <c:pt idx="7">
                  <c:v>7.5031847133757896</c:v>
                </c:pt>
                <c:pt idx="8">
                  <c:v>8</c:v>
                </c:pt>
                <c:pt idx="9">
                  <c:v>8.7643312101910809</c:v>
                </c:pt>
                <c:pt idx="10">
                  <c:v>8.9936305732483994</c:v>
                </c:pt>
                <c:pt idx="11">
                  <c:v>9.4968152866241997</c:v>
                </c:pt>
                <c:pt idx="12">
                  <c:v>9.9872611464968095</c:v>
                </c:pt>
              </c:numCache>
            </c:numRef>
          </c:xVal>
          <c:yVal>
            <c:numRef>
              <c:f>'Figure 18a-d'!$R$4:$R$16</c:f>
              <c:numCache>
                <c:formatCode>General</c:formatCode>
                <c:ptCount val="13"/>
                <c:pt idx="0">
                  <c:v>6.5823782371562602</c:v>
                </c:pt>
                <c:pt idx="1">
                  <c:v>6.3626902246462498</c:v>
                </c:pt>
                <c:pt idx="2">
                  <c:v>5.90194610778443</c:v>
                </c:pt>
                <c:pt idx="3">
                  <c:v>5.3596771425302299</c:v>
                </c:pt>
                <c:pt idx="4">
                  <c:v>3.44311377245509</c:v>
                </c:pt>
                <c:pt idx="5">
                  <c:v>3.3319396239368402</c:v>
                </c:pt>
                <c:pt idx="6">
                  <c:v>3.3555818299706299</c:v>
                </c:pt>
                <c:pt idx="7">
                  <c:v>3.2713537892368101</c:v>
                </c:pt>
                <c:pt idx="8">
                  <c:v>3.2141147641023702</c:v>
                </c:pt>
                <c:pt idx="9">
                  <c:v>3.1550736107402999</c:v>
                </c:pt>
                <c:pt idx="10">
                  <c:v>3.1535289294023401</c:v>
                </c:pt>
                <c:pt idx="11">
                  <c:v>3.1770853198062499</c:v>
                </c:pt>
                <c:pt idx="12">
                  <c:v>3.3354580647622001</c:v>
                </c:pt>
              </c:numCache>
            </c:numRef>
          </c:yVal>
          <c:smooth val="1"/>
          <c:extLst>
            <c:ext xmlns:c16="http://schemas.microsoft.com/office/drawing/2014/chart" uri="{C3380CC4-5D6E-409C-BE32-E72D297353CC}">
              <c16:uniqueId val="{00000001-A9E0-4256-8F9C-4E8FDAEBE57D}"/>
            </c:ext>
          </c:extLst>
        </c:ser>
        <c:ser>
          <c:idx val="2"/>
          <c:order val="2"/>
          <c:tx>
            <c:v>config 1 CFD</c:v>
          </c:tx>
          <c:spPr>
            <a:ln w="19050" cap="rnd">
              <a:solidFill>
                <a:schemeClr val="accent5">
                  <a:lumMod val="60000"/>
                  <a:lumOff val="40000"/>
                </a:schemeClr>
              </a:solidFill>
              <a:prstDash val="sysDash"/>
              <a:round/>
            </a:ln>
            <a:effectLst/>
          </c:spPr>
          <c:marker>
            <c:symbol val="circle"/>
            <c:size val="5"/>
            <c:spPr>
              <a:solidFill>
                <a:schemeClr val="accent5">
                  <a:lumMod val="60000"/>
                  <a:lumOff val="40000"/>
                </a:schemeClr>
              </a:solidFill>
              <a:ln w="9525">
                <a:solidFill>
                  <a:schemeClr val="accent5">
                    <a:lumMod val="60000"/>
                    <a:lumOff val="40000"/>
                  </a:schemeClr>
                </a:solidFill>
              </a:ln>
              <a:effectLst/>
            </c:spPr>
          </c:marker>
          <c:xVal>
            <c:numRef>
              <c:f>'Figure 18a-d'!$N$20:$N$22</c:f>
              <c:numCache>
                <c:formatCode>General</c:formatCode>
                <c:ptCount val="3"/>
                <c:pt idx="0">
                  <c:v>4.5999999999999996</c:v>
                </c:pt>
                <c:pt idx="1">
                  <c:v>7</c:v>
                </c:pt>
                <c:pt idx="2">
                  <c:v>10</c:v>
                </c:pt>
              </c:numCache>
            </c:numRef>
          </c:xVal>
          <c:yVal>
            <c:numRef>
              <c:f>'Figure 18a-d'!$P$20:$P$22</c:f>
              <c:numCache>
                <c:formatCode>General</c:formatCode>
                <c:ptCount val="3"/>
                <c:pt idx="0">
                  <c:v>2.8788219467887348</c:v>
                </c:pt>
                <c:pt idx="1">
                  <c:v>2.5766418522953902</c:v>
                </c:pt>
                <c:pt idx="2">
                  <c:v>2.4211706562981403</c:v>
                </c:pt>
              </c:numCache>
            </c:numRef>
          </c:yVal>
          <c:smooth val="1"/>
          <c:extLst>
            <c:ext xmlns:c16="http://schemas.microsoft.com/office/drawing/2014/chart" uri="{C3380CC4-5D6E-409C-BE32-E72D297353CC}">
              <c16:uniqueId val="{00000002-A9E0-4256-8F9C-4E8FDAEBE57D}"/>
            </c:ext>
          </c:extLst>
        </c:ser>
        <c:ser>
          <c:idx val="3"/>
          <c:order val="3"/>
          <c:tx>
            <c:v>config 5 CFD</c:v>
          </c:tx>
          <c:spPr>
            <a:ln w="19050" cap="rnd">
              <a:solidFill>
                <a:schemeClr val="accent2">
                  <a:lumMod val="60000"/>
                  <a:lumOff val="40000"/>
                </a:schemeClr>
              </a:solidFill>
              <a:prstDash val="sysDash"/>
              <a:round/>
            </a:ln>
            <a:effectLst/>
          </c:spPr>
          <c:marker>
            <c:symbol val="circle"/>
            <c:size val="5"/>
            <c:spPr>
              <a:solidFill>
                <a:schemeClr val="accent2">
                  <a:lumMod val="60000"/>
                  <a:lumOff val="40000"/>
                </a:schemeClr>
              </a:solidFill>
              <a:ln w="9525">
                <a:solidFill>
                  <a:schemeClr val="accent2">
                    <a:lumMod val="60000"/>
                    <a:lumOff val="40000"/>
                  </a:schemeClr>
                </a:solidFill>
              </a:ln>
              <a:effectLst/>
            </c:spPr>
          </c:marker>
          <c:xVal>
            <c:numRef>
              <c:f>'Figure 18a-d'!$Q$20:$Q$22</c:f>
              <c:numCache>
                <c:formatCode>General</c:formatCode>
                <c:ptCount val="3"/>
                <c:pt idx="0">
                  <c:v>4.5999999999999996</c:v>
                </c:pt>
                <c:pt idx="1">
                  <c:v>7</c:v>
                </c:pt>
                <c:pt idx="2">
                  <c:v>10</c:v>
                </c:pt>
              </c:numCache>
            </c:numRef>
          </c:xVal>
          <c:yVal>
            <c:numRef>
              <c:f>'Figure 18a-d'!$S$20:$S$22</c:f>
              <c:numCache>
                <c:formatCode>General</c:formatCode>
                <c:ptCount val="3"/>
                <c:pt idx="0">
                  <c:v>7.3721432761836825</c:v>
                </c:pt>
                <c:pt idx="1">
                  <c:v>2.1878060134671027</c:v>
                </c:pt>
                <c:pt idx="2">
                  <c:v>0.41398537333028129</c:v>
                </c:pt>
              </c:numCache>
            </c:numRef>
          </c:yVal>
          <c:smooth val="1"/>
          <c:extLst>
            <c:ext xmlns:c16="http://schemas.microsoft.com/office/drawing/2014/chart" uri="{C3380CC4-5D6E-409C-BE32-E72D297353CC}">
              <c16:uniqueId val="{00000003-A9E0-4256-8F9C-4E8FDAEBE57D}"/>
            </c:ext>
          </c:extLst>
        </c:ser>
        <c:dLbls>
          <c:showLegendKey val="0"/>
          <c:showVal val="0"/>
          <c:showCatName val="0"/>
          <c:showSerName val="0"/>
          <c:showPercent val="0"/>
          <c:showBubbleSize val="0"/>
        </c:dLbls>
        <c:axId val="987396335"/>
        <c:axId val="846479615"/>
      </c:scatterChart>
      <c:valAx>
        <c:axId val="987396335"/>
        <c:scaling>
          <c:orientation val="minMax"/>
          <c:max val="10"/>
          <c:min val="2"/>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fr-FR"/>
                  <a:t>NPR</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fr-FR"/>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fr-FR"/>
          </a:p>
        </c:txPr>
        <c:crossAx val="846479615"/>
        <c:crosses val="autoZero"/>
        <c:crossBetween val="midCat"/>
      </c:valAx>
      <c:valAx>
        <c:axId val="846479615"/>
        <c:scaling>
          <c:orientation val="minMax"/>
          <c:max val="10"/>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fr-FR"/>
                  <a:t>Angle (deg)</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fr-FR"/>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fr-FR"/>
          </a:p>
        </c:txPr>
        <c:crossAx val="987396335"/>
        <c:crosses val="autoZero"/>
        <c:crossBetween val="midCat"/>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4">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1400" b="0" i="0" baseline="0">
                <a:effectLst/>
              </a:rPr>
              <a:t>Pitch Thrust Vector Angle SPR=1.0</a:t>
            </a:r>
            <a:endParaRPr lang="en-US" sz="1100">
              <a:effectLst/>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fr-FR"/>
        </a:p>
      </c:txPr>
    </c:title>
    <c:autoTitleDeleted val="0"/>
    <c:plotArea>
      <c:layout/>
      <c:scatterChart>
        <c:scatterStyle val="smoothMarker"/>
        <c:varyColors val="0"/>
        <c:ser>
          <c:idx val="0"/>
          <c:order val="0"/>
          <c:tx>
            <c:v>config 1 exp</c:v>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'Figure 18a-d'!$T$4:$T$16</c:f>
              <c:numCache>
                <c:formatCode>General</c:formatCode>
                <c:ptCount val="13"/>
                <c:pt idx="0">
                  <c:v>3.9895652173912999</c:v>
                </c:pt>
                <c:pt idx="1">
                  <c:v>4.5947826086956498</c:v>
                </c:pt>
                <c:pt idx="2">
                  <c:v>5.0052173913043401</c:v>
                </c:pt>
                <c:pt idx="3">
                  <c:v>5.4921739130434704</c:v>
                </c:pt>
                <c:pt idx="4">
                  <c:v>6.0069565217391201</c:v>
                </c:pt>
                <c:pt idx="5">
                  <c:v>6.5147826086956497</c:v>
                </c:pt>
                <c:pt idx="6">
                  <c:v>6.9947826086956502</c:v>
                </c:pt>
                <c:pt idx="7">
                  <c:v>7.50260869565217</c:v>
                </c:pt>
                <c:pt idx="8">
                  <c:v>8.0104347826086908</c:v>
                </c:pt>
                <c:pt idx="9">
                  <c:v>8.7895652173912993</c:v>
                </c:pt>
                <c:pt idx="10">
                  <c:v>9.0260869565217305</c:v>
                </c:pt>
                <c:pt idx="11">
                  <c:v>9.5060869565217292</c:v>
                </c:pt>
                <c:pt idx="12">
                  <c:v>10</c:v>
                </c:pt>
              </c:numCache>
            </c:numRef>
          </c:xVal>
          <c:yVal>
            <c:numRef>
              <c:f>'Figure 18a-d'!$U$4:$U$16</c:f>
              <c:numCache>
                <c:formatCode>General</c:formatCode>
                <c:ptCount val="13"/>
                <c:pt idx="0">
                  <c:v>9.5788646540517099</c:v>
                </c:pt>
                <c:pt idx="1">
                  <c:v>9.2522230247002692</c:v>
                </c:pt>
                <c:pt idx="2">
                  <c:v>8.9248533872598497</c:v>
                </c:pt>
                <c:pt idx="3">
                  <c:v>8.3286667629640299</c:v>
                </c:pt>
                <c:pt idx="4">
                  <c:v>7.76248447204968</c:v>
                </c:pt>
                <c:pt idx="5">
                  <c:v>7.3457778419760196</c:v>
                </c:pt>
                <c:pt idx="6">
                  <c:v>7.0186682074245201</c:v>
                </c:pt>
                <c:pt idx="7">
                  <c:v>6.7514632384804196</c:v>
                </c:pt>
                <c:pt idx="8">
                  <c:v>6.4543579373104096</c:v>
                </c:pt>
                <c:pt idx="9">
                  <c:v>6.1283663151812702</c:v>
                </c:pt>
                <c:pt idx="10">
                  <c:v>6.0395493283258599</c:v>
                </c:pt>
                <c:pt idx="11">
                  <c:v>5.8619413549039399</c:v>
                </c:pt>
                <c:pt idx="12">
                  <c:v>5.62458471760797</c:v>
                </c:pt>
              </c:numCache>
            </c:numRef>
          </c:yVal>
          <c:smooth val="1"/>
          <c:extLst>
            <c:ext xmlns:c16="http://schemas.microsoft.com/office/drawing/2014/chart" uri="{C3380CC4-5D6E-409C-BE32-E72D297353CC}">
              <c16:uniqueId val="{00000000-6155-45B7-825F-9D8EC5F99528}"/>
            </c:ext>
          </c:extLst>
        </c:ser>
        <c:ser>
          <c:idx val="1"/>
          <c:order val="1"/>
          <c:tx>
            <c:v>config 5 exp</c:v>
          </c:tx>
          <c:spPr>
            <a:ln w="19050" cap="rnd">
              <a:solidFill>
                <a:schemeClr val="accent2"/>
              </a:solidFill>
              <a:round/>
            </a:ln>
            <a:effectLst/>
          </c:spPr>
          <c:marker>
            <c:symbol val="circle"/>
            <c:size val="5"/>
            <c:spPr>
              <a:solidFill>
                <a:schemeClr val="accent2"/>
              </a:solidFill>
              <a:ln w="9525">
                <a:solidFill>
                  <a:schemeClr val="accent2"/>
                </a:solidFill>
              </a:ln>
              <a:effectLst/>
            </c:spPr>
          </c:marker>
          <c:xVal>
            <c:numRef>
              <c:f>'Figure 18a-d'!$W$4:$W$15</c:f>
              <c:numCache>
                <c:formatCode>General</c:formatCode>
                <c:ptCount val="12"/>
                <c:pt idx="0">
                  <c:v>4.00347826086956</c:v>
                </c:pt>
                <c:pt idx="1">
                  <c:v>4.6086956521739104</c:v>
                </c:pt>
                <c:pt idx="2">
                  <c:v>4.9982608695652102</c:v>
                </c:pt>
                <c:pt idx="3">
                  <c:v>5.4991304347826002</c:v>
                </c:pt>
                <c:pt idx="4">
                  <c:v>6.0069565217391201</c:v>
                </c:pt>
                <c:pt idx="5">
                  <c:v>6.5147826086956497</c:v>
                </c:pt>
                <c:pt idx="6">
                  <c:v>6.9878260869565203</c:v>
                </c:pt>
                <c:pt idx="7">
                  <c:v>7.5095652173912999</c:v>
                </c:pt>
                <c:pt idx="8">
                  <c:v>8.0104347826086908</c:v>
                </c:pt>
                <c:pt idx="9">
                  <c:v>8.7756521739130395</c:v>
                </c:pt>
                <c:pt idx="10">
                  <c:v>8.9982608695652093</c:v>
                </c:pt>
                <c:pt idx="11">
                  <c:v>9.4991304347826002</c:v>
                </c:pt>
              </c:numCache>
            </c:numRef>
          </c:xVal>
          <c:yVal>
            <c:numRef>
              <c:f>'Figure 18a-d'!$X$4:$X$15</c:f>
              <c:numCache>
                <c:formatCode>General</c:formatCode>
                <c:ptCount val="12"/>
                <c:pt idx="0">
                  <c:v>9.5490163224035793</c:v>
                </c:pt>
                <c:pt idx="1">
                  <c:v>8.3851653907265593</c:v>
                </c:pt>
                <c:pt idx="2">
                  <c:v>7.6690134334825899</c:v>
                </c:pt>
                <c:pt idx="3">
                  <c:v>6.9831778130868001</c:v>
                </c:pt>
                <c:pt idx="4">
                  <c:v>6.4767701863353997</c:v>
                </c:pt>
                <c:pt idx="5">
                  <c:v>6.0600635562617304</c:v>
                </c:pt>
                <c:pt idx="6">
                  <c:v>5.7030275891954298</c:v>
                </c:pt>
                <c:pt idx="7">
                  <c:v>5.4059742886031996</c:v>
                </c:pt>
                <c:pt idx="8">
                  <c:v>5.1686436515961196</c:v>
                </c:pt>
                <c:pt idx="9">
                  <c:v>4.2445933843709298</c:v>
                </c:pt>
                <c:pt idx="10">
                  <c:v>4.2454253936154798</c:v>
                </c:pt>
                <c:pt idx="11">
                  <c:v>4.1575964177379703</c:v>
                </c:pt>
              </c:numCache>
            </c:numRef>
          </c:yVal>
          <c:smooth val="1"/>
          <c:extLst>
            <c:ext xmlns:c16="http://schemas.microsoft.com/office/drawing/2014/chart" uri="{C3380CC4-5D6E-409C-BE32-E72D297353CC}">
              <c16:uniqueId val="{00000001-6155-45B7-825F-9D8EC5F99528}"/>
            </c:ext>
          </c:extLst>
        </c:ser>
        <c:ser>
          <c:idx val="2"/>
          <c:order val="2"/>
          <c:tx>
            <c:v>config 1 CFD</c:v>
          </c:tx>
          <c:spPr>
            <a:ln w="19050" cap="rnd">
              <a:solidFill>
                <a:schemeClr val="accent1">
                  <a:lumMod val="60000"/>
                  <a:lumOff val="40000"/>
                </a:schemeClr>
              </a:solidFill>
              <a:prstDash val="sysDash"/>
              <a:round/>
            </a:ln>
            <a:effectLst/>
          </c:spPr>
          <c:marker>
            <c:symbol val="circle"/>
            <c:size val="5"/>
            <c:spPr>
              <a:solidFill>
                <a:schemeClr val="accent1">
                  <a:lumMod val="60000"/>
                  <a:lumOff val="40000"/>
                </a:schemeClr>
              </a:solidFill>
              <a:ln w="9525">
                <a:solidFill>
                  <a:schemeClr val="accent1">
                    <a:lumMod val="60000"/>
                    <a:lumOff val="40000"/>
                  </a:schemeClr>
                </a:solidFill>
              </a:ln>
              <a:effectLst/>
            </c:spPr>
          </c:marker>
          <c:xVal>
            <c:numRef>
              <c:f>'Figure 18a-d'!$T$20:$T$22</c:f>
              <c:numCache>
                <c:formatCode>General</c:formatCode>
                <c:ptCount val="3"/>
                <c:pt idx="0">
                  <c:v>4.5999999999999996</c:v>
                </c:pt>
                <c:pt idx="1">
                  <c:v>7</c:v>
                </c:pt>
                <c:pt idx="2">
                  <c:v>10</c:v>
                </c:pt>
              </c:numCache>
            </c:numRef>
          </c:xVal>
          <c:yVal>
            <c:numRef>
              <c:f>'Figure 18a-d'!$V$20:$V$22</c:f>
              <c:numCache>
                <c:formatCode>General</c:formatCode>
                <c:ptCount val="3"/>
                <c:pt idx="0">
                  <c:v>8.1765367044588064</c:v>
                </c:pt>
                <c:pt idx="1">
                  <c:v>4.9942766191215862</c:v>
                </c:pt>
                <c:pt idx="2">
                  <c:v>3.3747170273220664</c:v>
                </c:pt>
              </c:numCache>
            </c:numRef>
          </c:yVal>
          <c:smooth val="1"/>
          <c:extLst>
            <c:ext xmlns:c16="http://schemas.microsoft.com/office/drawing/2014/chart" uri="{C3380CC4-5D6E-409C-BE32-E72D297353CC}">
              <c16:uniqueId val="{00000002-6155-45B7-825F-9D8EC5F99528}"/>
            </c:ext>
          </c:extLst>
        </c:ser>
        <c:ser>
          <c:idx val="3"/>
          <c:order val="3"/>
          <c:tx>
            <c:v>config 5 CFD</c:v>
          </c:tx>
          <c:spPr>
            <a:ln w="19050" cap="rnd">
              <a:solidFill>
                <a:schemeClr val="accent2">
                  <a:lumMod val="60000"/>
                  <a:lumOff val="40000"/>
                </a:schemeClr>
              </a:solidFill>
              <a:prstDash val="sysDash"/>
              <a:round/>
            </a:ln>
            <a:effectLst/>
          </c:spPr>
          <c:marker>
            <c:symbol val="circle"/>
            <c:size val="5"/>
            <c:spPr>
              <a:solidFill>
                <a:schemeClr val="accent4"/>
              </a:solidFill>
              <a:ln w="9525">
                <a:solidFill>
                  <a:schemeClr val="accent2">
                    <a:lumMod val="60000"/>
                    <a:lumOff val="40000"/>
                  </a:schemeClr>
                </a:solidFill>
              </a:ln>
              <a:effectLst/>
            </c:spPr>
          </c:marker>
          <c:xVal>
            <c:numRef>
              <c:f>'Figure 18a-d'!$W$20:$W$22</c:f>
              <c:numCache>
                <c:formatCode>General</c:formatCode>
                <c:ptCount val="3"/>
                <c:pt idx="0">
                  <c:v>4.5999999999999996</c:v>
                </c:pt>
                <c:pt idx="1">
                  <c:v>7</c:v>
                </c:pt>
                <c:pt idx="2">
                  <c:v>10</c:v>
                </c:pt>
              </c:numCache>
            </c:numRef>
          </c:xVal>
          <c:yVal>
            <c:numRef>
              <c:f>'Figure 18a-d'!$Y$20:$Y$22</c:f>
              <c:numCache>
                <c:formatCode>General</c:formatCode>
                <c:ptCount val="3"/>
                <c:pt idx="0">
                  <c:v>5.6819720830848466</c:v>
                </c:pt>
                <c:pt idx="1">
                  <c:v>1.5159432013398777</c:v>
                </c:pt>
                <c:pt idx="2">
                  <c:v>0.96978743069437723</c:v>
                </c:pt>
              </c:numCache>
            </c:numRef>
          </c:yVal>
          <c:smooth val="1"/>
          <c:extLst>
            <c:ext xmlns:c16="http://schemas.microsoft.com/office/drawing/2014/chart" uri="{C3380CC4-5D6E-409C-BE32-E72D297353CC}">
              <c16:uniqueId val="{00000003-6155-45B7-825F-9D8EC5F99528}"/>
            </c:ext>
          </c:extLst>
        </c:ser>
        <c:dLbls>
          <c:showLegendKey val="0"/>
          <c:showVal val="0"/>
          <c:showCatName val="0"/>
          <c:showSerName val="0"/>
          <c:showPercent val="0"/>
          <c:showBubbleSize val="0"/>
        </c:dLbls>
        <c:axId val="1097168799"/>
        <c:axId val="1495379423"/>
      </c:scatterChart>
      <c:valAx>
        <c:axId val="1097168799"/>
        <c:scaling>
          <c:orientation val="minMax"/>
          <c:max val="10"/>
          <c:min val="2"/>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fr-FR"/>
                  <a:t>NPR</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fr-FR"/>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fr-FR"/>
          </a:p>
        </c:txPr>
        <c:crossAx val="1495379423"/>
        <c:crosses val="autoZero"/>
        <c:crossBetween val="midCat"/>
      </c:valAx>
      <c:valAx>
        <c:axId val="1495379423"/>
        <c:scaling>
          <c:orientation val="minMax"/>
          <c:max val="12"/>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fr-FR"/>
                  <a:t>Angle</a:t>
                </a:r>
                <a:r>
                  <a:rPr lang="fr-FR" baseline="0"/>
                  <a:t> (deg)</a:t>
                </a:r>
                <a:endParaRPr lang="fr-F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fr-FR"/>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fr-FR"/>
          </a:p>
        </c:txPr>
        <c:crossAx val="1097168799"/>
        <c:crosses val="autoZero"/>
        <c:crossBetween val="midCat"/>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4">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1400" b="0" i="0" baseline="0">
                <a:effectLst/>
              </a:rPr>
              <a:t>Pitch Thrust Vector Angle SPR=1.0</a:t>
            </a:r>
            <a:endParaRPr lang="en-US" sz="1100">
              <a:effectLst/>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fr-FR"/>
        </a:p>
      </c:txPr>
    </c:title>
    <c:autoTitleDeleted val="0"/>
    <c:plotArea>
      <c:layout/>
      <c:scatterChart>
        <c:scatterStyle val="smoothMarker"/>
        <c:varyColors val="0"/>
        <c:ser>
          <c:idx val="1"/>
          <c:order val="1"/>
          <c:tx>
            <c:v>config 5 exp</c:v>
          </c:tx>
          <c:spPr>
            <a:ln w="19050" cap="rnd">
              <a:solidFill>
                <a:schemeClr val="accent2"/>
              </a:solidFill>
              <a:round/>
            </a:ln>
            <a:effectLst/>
          </c:spPr>
          <c:marker>
            <c:symbol val="circle"/>
            <c:size val="5"/>
            <c:spPr>
              <a:solidFill>
                <a:schemeClr val="accent2"/>
              </a:solidFill>
              <a:ln w="9525">
                <a:solidFill>
                  <a:schemeClr val="accent2"/>
                </a:solidFill>
              </a:ln>
              <a:effectLst/>
            </c:spPr>
          </c:marker>
          <c:xVal>
            <c:numRef>
              <c:f>'Figure 18a-d'!$W$4:$W$15</c:f>
              <c:numCache>
                <c:formatCode>General</c:formatCode>
                <c:ptCount val="12"/>
                <c:pt idx="0">
                  <c:v>4.00347826086956</c:v>
                </c:pt>
                <c:pt idx="1">
                  <c:v>4.6086956521739104</c:v>
                </c:pt>
                <c:pt idx="2">
                  <c:v>4.9982608695652102</c:v>
                </c:pt>
                <c:pt idx="3">
                  <c:v>5.4991304347826002</c:v>
                </c:pt>
                <c:pt idx="4">
                  <c:v>6.0069565217391201</c:v>
                </c:pt>
                <c:pt idx="5">
                  <c:v>6.5147826086956497</c:v>
                </c:pt>
                <c:pt idx="6">
                  <c:v>6.9878260869565203</c:v>
                </c:pt>
                <c:pt idx="7">
                  <c:v>7.5095652173912999</c:v>
                </c:pt>
                <c:pt idx="8">
                  <c:v>8.0104347826086908</c:v>
                </c:pt>
                <c:pt idx="9">
                  <c:v>8.7756521739130395</c:v>
                </c:pt>
                <c:pt idx="10">
                  <c:v>8.9982608695652093</c:v>
                </c:pt>
                <c:pt idx="11">
                  <c:v>9.4991304347826002</c:v>
                </c:pt>
              </c:numCache>
            </c:numRef>
          </c:xVal>
          <c:yVal>
            <c:numRef>
              <c:f>'Figure 18a-d'!$X$4:$X$15</c:f>
              <c:numCache>
                <c:formatCode>General</c:formatCode>
                <c:ptCount val="12"/>
                <c:pt idx="0">
                  <c:v>9.5490163224035793</c:v>
                </c:pt>
                <c:pt idx="1">
                  <c:v>8.3851653907265593</c:v>
                </c:pt>
                <c:pt idx="2">
                  <c:v>7.6690134334825899</c:v>
                </c:pt>
                <c:pt idx="3">
                  <c:v>6.9831778130868001</c:v>
                </c:pt>
                <c:pt idx="4">
                  <c:v>6.4767701863353997</c:v>
                </c:pt>
                <c:pt idx="5">
                  <c:v>6.0600635562617304</c:v>
                </c:pt>
                <c:pt idx="6">
                  <c:v>5.7030275891954298</c:v>
                </c:pt>
                <c:pt idx="7">
                  <c:v>5.4059742886031996</c:v>
                </c:pt>
                <c:pt idx="8">
                  <c:v>5.1686436515961196</c:v>
                </c:pt>
                <c:pt idx="9">
                  <c:v>4.2445933843709298</c:v>
                </c:pt>
                <c:pt idx="10">
                  <c:v>4.2454253936154798</c:v>
                </c:pt>
                <c:pt idx="11">
                  <c:v>4.1575964177379703</c:v>
                </c:pt>
              </c:numCache>
            </c:numRef>
          </c:yVal>
          <c:smooth val="1"/>
          <c:extLst>
            <c:ext xmlns:c16="http://schemas.microsoft.com/office/drawing/2014/chart" uri="{C3380CC4-5D6E-409C-BE32-E72D297353CC}">
              <c16:uniqueId val="{00000000-E644-4097-BB52-4755B34F5D1B}"/>
            </c:ext>
          </c:extLst>
        </c:ser>
        <c:ser>
          <c:idx val="3"/>
          <c:order val="3"/>
          <c:tx>
            <c:v>config 5 CFD</c:v>
          </c:tx>
          <c:spPr>
            <a:ln w="19050" cap="rnd">
              <a:solidFill>
                <a:schemeClr val="accent2">
                  <a:lumMod val="60000"/>
                  <a:lumOff val="40000"/>
                </a:schemeClr>
              </a:solidFill>
              <a:prstDash val="dash"/>
              <a:round/>
            </a:ln>
            <a:effectLst/>
          </c:spPr>
          <c:marker>
            <c:symbol val="circle"/>
            <c:size val="5"/>
            <c:spPr>
              <a:solidFill>
                <a:schemeClr val="accent4"/>
              </a:solidFill>
              <a:ln w="9525">
                <a:solidFill>
                  <a:schemeClr val="accent2">
                    <a:lumMod val="60000"/>
                    <a:lumOff val="40000"/>
                  </a:schemeClr>
                </a:solidFill>
              </a:ln>
              <a:effectLst/>
            </c:spPr>
          </c:marker>
          <c:xVal>
            <c:numRef>
              <c:f>'Figure 18a-d'!$W$20:$W$22</c:f>
              <c:numCache>
                <c:formatCode>General</c:formatCode>
                <c:ptCount val="3"/>
                <c:pt idx="0">
                  <c:v>4.5999999999999996</c:v>
                </c:pt>
                <c:pt idx="1">
                  <c:v>7</c:v>
                </c:pt>
                <c:pt idx="2">
                  <c:v>10</c:v>
                </c:pt>
              </c:numCache>
            </c:numRef>
          </c:xVal>
          <c:yVal>
            <c:numRef>
              <c:f>'Figure 18a-d'!$Y$20:$Y$22</c:f>
              <c:numCache>
                <c:formatCode>General</c:formatCode>
                <c:ptCount val="3"/>
                <c:pt idx="0">
                  <c:v>8.0399999999999991</c:v>
                </c:pt>
                <c:pt idx="1">
                  <c:v>5.33</c:v>
                </c:pt>
                <c:pt idx="2">
                  <c:v>3.53</c:v>
                </c:pt>
              </c:numCache>
            </c:numRef>
          </c:yVal>
          <c:smooth val="1"/>
          <c:extLst>
            <c:ext xmlns:c16="http://schemas.microsoft.com/office/drawing/2014/chart" uri="{C3380CC4-5D6E-409C-BE32-E72D297353CC}">
              <c16:uniqueId val="{00000001-E644-4097-BB52-4755B34F5D1B}"/>
            </c:ext>
          </c:extLst>
        </c:ser>
        <c:dLbls>
          <c:showLegendKey val="0"/>
          <c:showVal val="0"/>
          <c:showCatName val="0"/>
          <c:showSerName val="0"/>
          <c:showPercent val="0"/>
          <c:showBubbleSize val="0"/>
        </c:dLbls>
        <c:axId val="1097168799"/>
        <c:axId val="1495379423"/>
        <c:extLst>
          <c:ext xmlns:c15="http://schemas.microsoft.com/office/drawing/2012/chart" uri="{02D57815-91ED-43cb-92C2-25804820EDAC}">
            <c15:filteredScatterSeries>
              <c15:ser>
                <c:idx val="0"/>
                <c:order val="0"/>
                <c:tx>
                  <c:v>config 1 exp</c:v>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extLst>
                      <c:ext uri="{02D57815-91ED-43cb-92C2-25804820EDAC}">
                        <c15:formulaRef>
                          <c15:sqref>'Figure 18a-d'!$T$4:$T$16</c15:sqref>
                        </c15:formulaRef>
                      </c:ext>
                    </c:extLst>
                    <c:numCache>
                      <c:formatCode>General</c:formatCode>
                      <c:ptCount val="13"/>
                      <c:pt idx="0">
                        <c:v>3.9895652173912999</c:v>
                      </c:pt>
                      <c:pt idx="1">
                        <c:v>4.5947826086956498</c:v>
                      </c:pt>
                      <c:pt idx="2">
                        <c:v>5.0052173913043401</c:v>
                      </c:pt>
                      <c:pt idx="3">
                        <c:v>5.4921739130434704</c:v>
                      </c:pt>
                      <c:pt idx="4">
                        <c:v>6.0069565217391201</c:v>
                      </c:pt>
                      <c:pt idx="5">
                        <c:v>6.5147826086956497</c:v>
                      </c:pt>
                      <c:pt idx="6">
                        <c:v>6.9947826086956502</c:v>
                      </c:pt>
                      <c:pt idx="7">
                        <c:v>7.50260869565217</c:v>
                      </c:pt>
                      <c:pt idx="8">
                        <c:v>8.0104347826086908</c:v>
                      </c:pt>
                      <c:pt idx="9">
                        <c:v>8.7895652173912993</c:v>
                      </c:pt>
                      <c:pt idx="10">
                        <c:v>9.0260869565217305</c:v>
                      </c:pt>
                      <c:pt idx="11">
                        <c:v>9.5060869565217292</c:v>
                      </c:pt>
                      <c:pt idx="12">
                        <c:v>10</c:v>
                      </c:pt>
                    </c:numCache>
                  </c:numRef>
                </c:xVal>
                <c:yVal>
                  <c:numRef>
                    <c:extLst>
                      <c:ext uri="{02D57815-91ED-43cb-92C2-25804820EDAC}">
                        <c15:formulaRef>
                          <c15:sqref>'Figure 18a-d'!$U$4:$U$16</c15:sqref>
                        </c15:formulaRef>
                      </c:ext>
                    </c:extLst>
                    <c:numCache>
                      <c:formatCode>General</c:formatCode>
                      <c:ptCount val="13"/>
                      <c:pt idx="0">
                        <c:v>9.5788646540517099</c:v>
                      </c:pt>
                      <c:pt idx="1">
                        <c:v>9.2522230247002692</c:v>
                      </c:pt>
                      <c:pt idx="2">
                        <c:v>8.9248533872598497</c:v>
                      </c:pt>
                      <c:pt idx="3">
                        <c:v>8.3286667629640299</c:v>
                      </c:pt>
                      <c:pt idx="4">
                        <c:v>7.76248447204968</c:v>
                      </c:pt>
                      <c:pt idx="5">
                        <c:v>7.3457778419760196</c:v>
                      </c:pt>
                      <c:pt idx="6">
                        <c:v>7.0186682074245201</c:v>
                      </c:pt>
                      <c:pt idx="7">
                        <c:v>6.7514632384804196</c:v>
                      </c:pt>
                      <c:pt idx="8">
                        <c:v>6.4543579373104096</c:v>
                      </c:pt>
                      <c:pt idx="9">
                        <c:v>6.1283663151812702</c:v>
                      </c:pt>
                      <c:pt idx="10">
                        <c:v>6.0395493283258599</c:v>
                      </c:pt>
                      <c:pt idx="11">
                        <c:v>5.8619413549039399</c:v>
                      </c:pt>
                      <c:pt idx="12">
                        <c:v>5.62458471760797</c:v>
                      </c:pt>
                    </c:numCache>
                  </c:numRef>
                </c:yVal>
                <c:smooth val="1"/>
                <c:extLst>
                  <c:ext xmlns:c16="http://schemas.microsoft.com/office/drawing/2014/chart" uri="{C3380CC4-5D6E-409C-BE32-E72D297353CC}">
                    <c16:uniqueId val="{00000002-E644-4097-BB52-4755B34F5D1B}"/>
                  </c:ext>
                </c:extLst>
              </c15:ser>
            </c15:filteredScatterSeries>
            <c15:filteredScatterSeries>
              <c15:ser>
                <c:idx val="2"/>
                <c:order val="2"/>
                <c:tx>
                  <c:v>config 1 CFD</c:v>
                </c:tx>
                <c:spPr>
                  <a:ln w="19050" cap="rnd">
                    <a:solidFill>
                      <a:schemeClr val="accent3"/>
                    </a:solidFill>
                    <a:round/>
                  </a:ln>
                  <a:effectLst/>
                </c:spPr>
                <c:marker>
                  <c:symbol val="circle"/>
                  <c:size val="5"/>
                  <c:spPr>
                    <a:solidFill>
                      <a:schemeClr val="accent3"/>
                    </a:solidFill>
                    <a:ln w="9525">
                      <a:solidFill>
                        <a:schemeClr val="accent3"/>
                      </a:solidFill>
                    </a:ln>
                    <a:effectLst/>
                  </c:spPr>
                </c:marker>
                <c:xVal>
                  <c:numRef>
                    <c:extLst xmlns:c15="http://schemas.microsoft.com/office/drawing/2012/chart">
                      <c:ext xmlns:c15="http://schemas.microsoft.com/office/drawing/2012/chart" uri="{02D57815-91ED-43cb-92C2-25804820EDAC}">
                        <c15:formulaRef>
                          <c15:sqref>'Figure 18a-d'!$T$20:$T$22</c15:sqref>
                        </c15:formulaRef>
                      </c:ext>
                    </c:extLst>
                    <c:numCache>
                      <c:formatCode>General</c:formatCode>
                      <c:ptCount val="3"/>
                      <c:pt idx="0">
                        <c:v>4.5999999999999996</c:v>
                      </c:pt>
                      <c:pt idx="1">
                        <c:v>7</c:v>
                      </c:pt>
                      <c:pt idx="2">
                        <c:v>10</c:v>
                      </c:pt>
                    </c:numCache>
                  </c:numRef>
                </c:xVal>
                <c:yVal>
                  <c:numRef>
                    <c:extLst xmlns:c15="http://schemas.microsoft.com/office/drawing/2012/chart">
                      <c:ext xmlns:c15="http://schemas.microsoft.com/office/drawing/2012/chart" uri="{02D57815-91ED-43cb-92C2-25804820EDAC}">
                        <c15:formulaRef>
                          <c15:sqref>'Figure 18a-d'!$V$20:$V$22</c15:sqref>
                        </c15:formulaRef>
                      </c:ext>
                    </c:extLst>
                    <c:numCache>
                      <c:formatCode>General</c:formatCode>
                      <c:ptCount val="3"/>
                      <c:pt idx="0">
                        <c:v>8.1765367044588064</c:v>
                      </c:pt>
                      <c:pt idx="1">
                        <c:v>4.9942766191215862</c:v>
                      </c:pt>
                      <c:pt idx="2">
                        <c:v>3.3747170273220664</c:v>
                      </c:pt>
                    </c:numCache>
                  </c:numRef>
                </c:yVal>
                <c:smooth val="1"/>
                <c:extLst xmlns:c15="http://schemas.microsoft.com/office/drawing/2012/chart">
                  <c:ext xmlns:c16="http://schemas.microsoft.com/office/drawing/2014/chart" uri="{C3380CC4-5D6E-409C-BE32-E72D297353CC}">
                    <c16:uniqueId val="{00000003-E644-4097-BB52-4755B34F5D1B}"/>
                  </c:ext>
                </c:extLst>
              </c15:ser>
            </c15:filteredScatterSeries>
          </c:ext>
        </c:extLst>
      </c:scatterChart>
      <c:valAx>
        <c:axId val="1097168799"/>
        <c:scaling>
          <c:orientation val="minMax"/>
          <c:max val="10"/>
          <c:min val="2"/>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fr-FR"/>
                  <a:t>NPR</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fr-FR"/>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fr-FR"/>
          </a:p>
        </c:txPr>
        <c:crossAx val="1495379423"/>
        <c:crosses val="autoZero"/>
        <c:crossBetween val="midCat"/>
      </c:valAx>
      <c:valAx>
        <c:axId val="1495379423"/>
        <c:scaling>
          <c:orientation val="minMax"/>
          <c:max val="12"/>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fr-FR"/>
                  <a:t>Angle</a:t>
                </a:r>
                <a:r>
                  <a:rPr lang="fr-FR" baseline="0"/>
                  <a:t> (deg)</a:t>
                </a:r>
                <a:endParaRPr lang="fr-F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fr-FR"/>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fr-FR"/>
          </a:p>
        </c:txPr>
        <c:crossAx val="1097168799"/>
        <c:crosses val="autoZero"/>
        <c:crossBetween val="midCat"/>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4">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fr-FR" err="1"/>
              <a:t>Centerline</a:t>
            </a:r>
            <a:r>
              <a:rPr lang="fr-FR"/>
              <a:t>,</a:t>
            </a:r>
            <a:r>
              <a:rPr lang="fr-FR" baseline="0"/>
              <a:t> </a:t>
            </a:r>
            <a:r>
              <a:rPr lang="fr-FR" baseline="0" err="1"/>
              <a:t>upper</a:t>
            </a:r>
            <a:r>
              <a:rPr lang="fr-FR" baseline="0"/>
              <a:t> surface, </a:t>
            </a:r>
            <a:r>
              <a:rPr lang="fr-FR" baseline="0" err="1"/>
              <a:t>static</a:t>
            </a:r>
            <a:r>
              <a:rPr lang="fr-FR" baseline="0"/>
              <a:t> pressures for configuration 1, SPR=0.7 (Figure 9)</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fr-FR"/>
        </a:p>
      </c:txPr>
    </c:title>
    <c:autoTitleDeleted val="0"/>
    <c:plotArea>
      <c:layout/>
      <c:scatterChart>
        <c:scatterStyle val="lineMarker"/>
        <c:varyColors val="0"/>
        <c:ser>
          <c:idx val="0"/>
          <c:order val="0"/>
          <c:tx>
            <c:v>NPR=2.0195 (Experimental)</c:v>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'Figure 9'!$A$4:$A$28</c:f>
              <c:numCache>
                <c:formatCode>General</c:formatCode>
                <c:ptCount val="25"/>
                <c:pt idx="0">
                  <c:v>0.44150214266207499</c:v>
                </c:pt>
                <c:pt idx="1">
                  <c:v>0.54866604655746998</c:v>
                </c:pt>
                <c:pt idx="2">
                  <c:v>0.662679898400652</c:v>
                </c:pt>
                <c:pt idx="3">
                  <c:v>0.76533877058218402</c:v>
                </c:pt>
                <c:pt idx="4">
                  <c:v>0.88644897137847001</c:v>
                </c:pt>
                <c:pt idx="5">
                  <c:v>1.0033046481496299</c:v>
                </c:pt>
                <c:pt idx="6">
                  <c:v>1.11285864179659</c:v>
                </c:pt>
                <c:pt idx="7">
                  <c:v>1.1629971396949901</c:v>
                </c:pt>
                <c:pt idx="8">
                  <c:v>1.2017478044643699</c:v>
                </c:pt>
                <c:pt idx="9">
                  <c:v>1.2473443104981199</c:v>
                </c:pt>
                <c:pt idx="10">
                  <c:v>1.29066160723269</c:v>
                </c:pt>
                <c:pt idx="11">
                  <c:v>1.3702409185829401</c:v>
                </c:pt>
                <c:pt idx="12">
                  <c:v>1.4088930229501999</c:v>
                </c:pt>
                <c:pt idx="13">
                  <c:v>1.45446899556683</c:v>
                </c:pt>
                <c:pt idx="14">
                  <c:v>1.50002854144978</c:v>
                </c:pt>
                <c:pt idx="15">
                  <c:v>1.5407155074526</c:v>
                </c:pt>
                <c:pt idx="16">
                  <c:v>1.5850077992762599</c:v>
                </c:pt>
                <c:pt idx="17">
                  <c:v>1.6293057948269001</c:v>
                </c:pt>
                <c:pt idx="18">
                  <c:v>1.6720267098689701</c:v>
                </c:pt>
                <c:pt idx="19">
                  <c:v>1.71631900169263</c:v>
                </c:pt>
                <c:pt idx="20">
                  <c:v>1.7558772001271199</c:v>
                </c:pt>
                <c:pt idx="21">
                  <c:v>1.84453308036163</c:v>
                </c:pt>
                <c:pt idx="22">
                  <c:v>1.88885959454714</c:v>
                </c:pt>
                <c:pt idx="23">
                  <c:v>1.9268492680635301</c:v>
                </c:pt>
                <c:pt idx="24">
                  <c:v>1.9743356469931399</c:v>
                </c:pt>
              </c:numCache>
              <c:extLst xmlns:c15="http://schemas.microsoft.com/office/drawing/2012/chart"/>
            </c:numRef>
          </c:xVal>
          <c:yVal>
            <c:numRef>
              <c:f>'Figure 9'!$B$4:$B$28</c:f>
              <c:numCache>
                <c:formatCode>General</c:formatCode>
                <c:ptCount val="25"/>
                <c:pt idx="0">
                  <c:v>0.95128405723895204</c:v>
                </c:pt>
                <c:pt idx="1">
                  <c:v>0.92948865631371702</c:v>
                </c:pt>
                <c:pt idx="2">
                  <c:v>0.90119566087829595</c:v>
                </c:pt>
                <c:pt idx="3">
                  <c:v>0.85129945730178402</c:v>
                </c:pt>
                <c:pt idx="4">
                  <c:v>0.68677873805724998</c:v>
                </c:pt>
                <c:pt idx="5">
                  <c:v>0.36226491804086502</c:v>
                </c:pt>
                <c:pt idx="6">
                  <c:v>0.28208726291603198</c:v>
                </c:pt>
                <c:pt idx="7">
                  <c:v>0.28416811940592601</c:v>
                </c:pt>
                <c:pt idx="8">
                  <c:v>0.28194311832792202</c:v>
                </c:pt>
                <c:pt idx="9">
                  <c:v>0.27538269156138101</c:v>
                </c:pt>
                <c:pt idx="10">
                  <c:v>0.268825960809919</c:v>
                </c:pt>
                <c:pt idx="11">
                  <c:v>0.37031853489962202</c:v>
                </c:pt>
                <c:pt idx="12">
                  <c:v>0.41998558554118798</c:v>
                </c:pt>
                <c:pt idx="13">
                  <c:v>0.42423600288289098</c:v>
                </c:pt>
                <c:pt idx="14">
                  <c:v>0.43713509551118901</c:v>
                </c:pt>
                <c:pt idx="15">
                  <c:v>0.44878082835911198</c:v>
                </c:pt>
                <c:pt idx="16">
                  <c:v>0.462222516534533</c:v>
                </c:pt>
                <c:pt idx="17">
                  <c:v>0.47266119245766403</c:v>
                </c:pt>
                <c:pt idx="18">
                  <c:v>0.48009942280564399</c:v>
                </c:pt>
                <c:pt idx="19">
                  <c:v>0.49354111098106501</c:v>
                </c:pt>
                <c:pt idx="20">
                  <c:v>0.499482968557178</c:v>
                </c:pt>
                <c:pt idx="21">
                  <c:v>0.48882869175439497</c:v>
                </c:pt>
                <c:pt idx="22">
                  <c:v>0.48425230641607597</c:v>
                </c:pt>
                <c:pt idx="23">
                  <c:v>0.482689200038602</c:v>
                </c:pt>
                <c:pt idx="24">
                  <c:v>0.481110693598295</c:v>
                </c:pt>
              </c:numCache>
              <c:extLst xmlns:c15="http://schemas.microsoft.com/office/drawing/2012/chart"/>
            </c:numRef>
          </c:yVal>
          <c:smooth val="0"/>
          <c:extLst xmlns:c15="http://schemas.microsoft.com/office/drawing/2012/chart">
            <c:ext xmlns:c16="http://schemas.microsoft.com/office/drawing/2014/chart" uri="{C3380CC4-5D6E-409C-BE32-E72D297353CC}">
              <c16:uniqueId val="{00000000-BF70-4FB3-AB68-17D99AF96775}"/>
            </c:ext>
          </c:extLst>
        </c:ser>
        <c:ser>
          <c:idx val="1"/>
          <c:order val="1"/>
          <c:tx>
            <c:v>NPR=2.5008 (Experimental)</c:v>
          </c:tx>
          <c:spPr>
            <a:ln w="19050" cap="rnd">
              <a:solidFill>
                <a:schemeClr val="accent2"/>
              </a:solidFill>
              <a:round/>
            </a:ln>
            <a:effectLst/>
          </c:spPr>
          <c:marker>
            <c:symbol val="circle"/>
            <c:size val="5"/>
            <c:spPr>
              <a:solidFill>
                <a:schemeClr val="accent2"/>
              </a:solidFill>
              <a:ln w="9525">
                <a:solidFill>
                  <a:schemeClr val="accent2"/>
                </a:solidFill>
              </a:ln>
              <a:effectLst/>
            </c:spPr>
          </c:marker>
          <c:xVal>
            <c:numRef>
              <c:f>'Figure 9'!$D$4:$D$28</c:f>
              <c:numCache>
                <c:formatCode>General</c:formatCode>
                <c:ptCount val="25"/>
                <c:pt idx="0">
                  <c:v>0.44607048574536001</c:v>
                </c:pt>
                <c:pt idx="1">
                  <c:v>0.55373118426026802</c:v>
                </c:pt>
                <c:pt idx="2">
                  <c:v>0.66141184581959001</c:v>
                </c:pt>
                <c:pt idx="3">
                  <c:v>0.76755820482266102</c:v>
                </c:pt>
                <c:pt idx="4">
                  <c:v>0.88658357933507803</c:v>
                </c:pt>
                <c:pt idx="5">
                  <c:v>0.99956870698106504</c:v>
                </c:pt>
                <c:pt idx="6">
                  <c:v>1.1089291161344901</c:v>
                </c:pt>
                <c:pt idx="7">
                  <c:v>1.1643351199687699</c:v>
                </c:pt>
                <c:pt idx="8">
                  <c:v>1.2039047258572</c:v>
                </c:pt>
                <c:pt idx="9">
                  <c:v>1.24822838817923</c:v>
                </c:pt>
                <c:pt idx="10">
                  <c:v>1.28938933389366</c:v>
                </c:pt>
                <c:pt idx="11">
                  <c:v>1.3337272555331201</c:v>
                </c:pt>
                <c:pt idx="12">
                  <c:v>1.37966222072556</c:v>
                </c:pt>
                <c:pt idx="13">
                  <c:v>1.45228207257011</c:v>
                </c:pt>
                <c:pt idx="14">
                  <c:v>1.49336601797039</c:v>
                </c:pt>
                <c:pt idx="15">
                  <c:v>1.5392525014835301</c:v>
                </c:pt>
                <c:pt idx="16">
                  <c:v>1.5835590526246299</c:v>
                </c:pt>
                <c:pt idx="17">
                  <c:v>1.6278570481752701</c:v>
                </c:pt>
                <c:pt idx="18">
                  <c:v>1.6705808150808299</c:v>
                </c:pt>
                <c:pt idx="19">
                  <c:v>1.7133045819863899</c:v>
                </c:pt>
                <c:pt idx="20">
                  <c:v>1.75759687381006</c:v>
                </c:pt>
                <c:pt idx="21">
                  <c:v>1.8431328153892901</c:v>
                </c:pt>
                <c:pt idx="22">
                  <c:v>1.88587084161229</c:v>
                </c:pt>
                <c:pt idx="23">
                  <c:v>1.9286060159717999</c:v>
                </c:pt>
                <c:pt idx="24">
                  <c:v>1.97135259778526</c:v>
                </c:pt>
              </c:numCache>
            </c:numRef>
          </c:xVal>
          <c:yVal>
            <c:numRef>
              <c:f>'Figure 9'!$E$4:$E$28</c:f>
              <c:numCache>
                <c:formatCode>General</c:formatCode>
                <c:ptCount val="25"/>
                <c:pt idx="0">
                  <c:v>0.94605142388980801</c:v>
                </c:pt>
                <c:pt idx="1">
                  <c:v>0.92936032245678102</c:v>
                </c:pt>
                <c:pt idx="2">
                  <c:v>0.90215867814073902</c:v>
                </c:pt>
                <c:pt idx="3">
                  <c:v>0.84943399635737105</c:v>
                </c:pt>
                <c:pt idx="4">
                  <c:v>0.68257431556987302</c:v>
                </c:pt>
                <c:pt idx="5">
                  <c:v>0.36257127662414101</c:v>
                </c:pt>
                <c:pt idx="6">
                  <c:v>0.28431585734203002</c:v>
                </c:pt>
                <c:pt idx="7">
                  <c:v>0.27972150526374001</c:v>
                </c:pt>
                <c:pt idx="8">
                  <c:v>0.27965733833527201</c:v>
                </c:pt>
                <c:pt idx="9">
                  <c:v>0.27658245912309898</c:v>
                </c:pt>
                <c:pt idx="10">
                  <c:v>0.27201120713905702</c:v>
                </c:pt>
                <c:pt idx="11">
                  <c:v>0.26142879729615798</c:v>
                </c:pt>
                <c:pt idx="12">
                  <c:v>0.24333629014539601</c:v>
                </c:pt>
                <c:pt idx="13">
                  <c:v>0.34231762732258503</c:v>
                </c:pt>
                <c:pt idx="14">
                  <c:v>0.37828704074445801</c:v>
                </c:pt>
                <c:pt idx="15">
                  <c:v>0.38572013773816</c:v>
                </c:pt>
                <c:pt idx="16">
                  <c:v>0.391654295282857</c:v>
                </c:pt>
                <c:pt idx="17">
                  <c:v>0.40209297120598803</c:v>
                </c:pt>
                <c:pt idx="18">
                  <c:v>0.40802969542782302</c:v>
                </c:pt>
                <c:pt idx="19">
                  <c:v>0.41396641964965802</c:v>
                </c:pt>
                <c:pt idx="20">
                  <c:v>0.42740810782507899</c:v>
                </c:pt>
                <c:pt idx="21">
                  <c:v>0.392734866358253</c:v>
                </c:pt>
                <c:pt idx="22">
                  <c:v>0.39116405994936398</c:v>
                </c:pt>
                <c:pt idx="23">
                  <c:v>0.391094759666619</c:v>
                </c:pt>
                <c:pt idx="24">
                  <c:v>0.38501943487929302</c:v>
                </c:pt>
              </c:numCache>
            </c:numRef>
          </c:yVal>
          <c:smooth val="0"/>
          <c:extLst>
            <c:ext xmlns:c16="http://schemas.microsoft.com/office/drawing/2014/chart" uri="{C3380CC4-5D6E-409C-BE32-E72D297353CC}">
              <c16:uniqueId val="{00000001-BF70-4FB3-AB68-17D99AF96775}"/>
            </c:ext>
          </c:extLst>
        </c:ser>
        <c:ser>
          <c:idx val="3"/>
          <c:order val="3"/>
          <c:tx>
            <c:v>NPR=3.5091 (Experimental)</c:v>
          </c:tx>
          <c:spPr>
            <a:ln w="19050" cap="rnd">
              <a:solidFill>
                <a:schemeClr val="accent4"/>
              </a:solidFill>
              <a:round/>
            </a:ln>
            <a:effectLst/>
          </c:spPr>
          <c:marker>
            <c:symbol val="circle"/>
            <c:size val="5"/>
            <c:spPr>
              <a:solidFill>
                <a:schemeClr val="accent4"/>
              </a:solidFill>
              <a:ln w="9525">
                <a:solidFill>
                  <a:schemeClr val="accent4"/>
                </a:solidFill>
              </a:ln>
              <a:effectLst/>
            </c:spPr>
          </c:marker>
          <c:xVal>
            <c:numRef>
              <c:f>'Figure 9'!$J$4:$J$28</c:f>
              <c:numCache>
                <c:formatCode>General</c:formatCode>
                <c:ptCount val="25"/>
                <c:pt idx="0">
                  <c:v>0.44289921354730999</c:v>
                </c:pt>
                <c:pt idx="1">
                  <c:v>0.54897997969016898</c:v>
                </c:pt>
                <c:pt idx="2">
                  <c:v>0.66933147072425203</c:v>
                </c:pt>
                <c:pt idx="3">
                  <c:v>0.76913813719471102</c:v>
                </c:pt>
                <c:pt idx="4">
                  <c:v>0.88974629594266497</c:v>
                </c:pt>
                <c:pt idx="5">
                  <c:v>1.0027428310426001</c:v>
                </c:pt>
                <c:pt idx="6">
                  <c:v>1.12001716137372</c:v>
                </c:pt>
                <c:pt idx="7">
                  <c:v>1.16116384777072</c:v>
                </c:pt>
                <c:pt idx="8">
                  <c:v>1.20548751009274</c:v>
                </c:pt>
                <c:pt idx="9">
                  <c:v>1.2482369437696901</c:v>
                </c:pt>
                <c:pt idx="10">
                  <c:v>1.2909835255831501</c:v>
                </c:pt>
                <c:pt idx="11">
                  <c:v>1.3321501750245599</c:v>
                </c:pt>
                <c:pt idx="12">
                  <c:v>1.3764966522544899</c:v>
                </c:pt>
                <c:pt idx="13">
                  <c:v>1.4572614262192101</c:v>
                </c:pt>
                <c:pt idx="14">
                  <c:v>1.50001656362313</c:v>
                </c:pt>
                <c:pt idx="15">
                  <c:v>1.54261770039873</c:v>
                </c:pt>
                <c:pt idx="16">
                  <c:v>1.58843003546121</c:v>
                </c:pt>
                <c:pt idx="17">
                  <c:v>1.6263883384792299</c:v>
                </c:pt>
                <c:pt idx="18">
                  <c:v>1.67227482199238</c:v>
                </c:pt>
                <c:pt idx="19">
                  <c:v>1.7150071444884001</c:v>
                </c:pt>
                <c:pt idx="20">
                  <c:v>1.75456819478638</c:v>
                </c:pt>
                <c:pt idx="21">
                  <c:v>1.8433495570143399</c:v>
                </c:pt>
                <c:pt idx="22">
                  <c:v>1.89084449153441</c:v>
                </c:pt>
                <c:pt idx="23">
                  <c:v>1.9304198011498199</c:v>
                </c:pt>
                <c:pt idx="24">
                  <c:v>1.9731549755093301</c:v>
                </c:pt>
              </c:numCache>
            </c:numRef>
          </c:xVal>
          <c:yVal>
            <c:numRef>
              <c:f>'Figure 9'!$K$4:$K$28</c:f>
              <c:numCache>
                <c:formatCode>General</c:formatCode>
                <c:ptCount val="25"/>
                <c:pt idx="0">
                  <c:v>0.94905956949637504</c:v>
                </c:pt>
                <c:pt idx="1">
                  <c:v>0.93086952861434202</c:v>
                </c:pt>
                <c:pt idx="2">
                  <c:v>0.89914283250275595</c:v>
                </c:pt>
                <c:pt idx="3">
                  <c:v>0.85093293580637697</c:v>
                </c:pt>
                <c:pt idx="4">
                  <c:v>0.68407068834174101</c:v>
                </c:pt>
                <c:pt idx="5">
                  <c:v>0.35806162489142801</c:v>
                </c:pt>
                <c:pt idx="6">
                  <c:v>0.27979337222362399</c:v>
                </c:pt>
                <c:pt idx="7">
                  <c:v>0.28272965087030799</c:v>
                </c:pt>
                <c:pt idx="8">
                  <c:v>0.27965477165813402</c:v>
                </c:pt>
                <c:pt idx="9">
                  <c:v>0.27207794074466402</c:v>
                </c:pt>
                <c:pt idx="10">
                  <c:v>0.26600261595733798</c:v>
                </c:pt>
                <c:pt idx="11">
                  <c:v>0.25842835172100698</c:v>
                </c:pt>
                <c:pt idx="12">
                  <c:v>0.243341423499674</c:v>
                </c:pt>
                <c:pt idx="13">
                  <c:v>0.22068793107342399</c:v>
                </c:pt>
                <c:pt idx="14">
                  <c:v>0.210108087907664</c:v>
                </c:pt>
                <c:pt idx="15">
                  <c:v>0.280609575553734</c:v>
                </c:pt>
                <c:pt idx="16">
                  <c:v>0.32708183182720602</c:v>
                </c:pt>
                <c:pt idx="17">
                  <c:v>0.34203529283732698</c:v>
                </c:pt>
                <c:pt idx="18">
                  <c:v>0.34946838983103001</c:v>
                </c:pt>
                <c:pt idx="19">
                  <c:v>0.35090059567442899</c:v>
                </c:pt>
                <c:pt idx="20">
                  <c:v>0.35534094712439701</c:v>
                </c:pt>
                <c:pt idx="21">
                  <c:v>0.27862040077123401</c:v>
                </c:pt>
                <c:pt idx="22">
                  <c:v>0.272537375952493</c:v>
                </c:pt>
                <c:pt idx="23">
                  <c:v>0.269470196771735</c:v>
                </c:pt>
                <c:pt idx="24">
                  <c:v>0.26940089648899002</c:v>
                </c:pt>
              </c:numCache>
            </c:numRef>
          </c:yVal>
          <c:smooth val="0"/>
          <c:extLst>
            <c:ext xmlns:c16="http://schemas.microsoft.com/office/drawing/2014/chart" uri="{C3380CC4-5D6E-409C-BE32-E72D297353CC}">
              <c16:uniqueId val="{00000003-BF70-4FB3-AB68-17D99AF96775}"/>
            </c:ext>
          </c:extLst>
        </c:ser>
        <c:ser>
          <c:idx val="9"/>
          <c:order val="9"/>
          <c:tx>
            <c:v>NPR=10.0031 (Experimental)</c:v>
          </c:tx>
          <c:spPr>
            <a:ln w="19050" cap="rnd">
              <a:solidFill>
                <a:schemeClr val="tx2"/>
              </a:solidFill>
              <a:round/>
            </a:ln>
            <a:effectLst/>
          </c:spPr>
          <c:marker>
            <c:symbol val="circle"/>
            <c:size val="5"/>
            <c:spPr>
              <a:solidFill>
                <a:schemeClr val="tx2"/>
              </a:solidFill>
              <a:ln w="9525">
                <a:solidFill>
                  <a:schemeClr val="tx2"/>
                </a:solidFill>
              </a:ln>
              <a:effectLst/>
            </c:spPr>
          </c:marker>
          <c:xVal>
            <c:numRef>
              <c:f>'Figure 9'!$AB$4:$AB$28</c:f>
              <c:numCache>
                <c:formatCode>General</c:formatCode>
                <c:ptCount val="25"/>
                <c:pt idx="0">
                  <c:v>0.44131357744828498</c:v>
                </c:pt>
                <c:pt idx="1">
                  <c:v>0.54581726308258105</c:v>
                </c:pt>
                <c:pt idx="2">
                  <c:v>0.65824912921200296</c:v>
                </c:pt>
                <c:pt idx="3">
                  <c:v>0.770715217703274</c:v>
                </c:pt>
                <c:pt idx="4">
                  <c:v>0.88975485153312805</c:v>
                </c:pt>
                <c:pt idx="5">
                  <c:v>0.99798877460901503</c:v>
                </c:pt>
                <c:pt idx="6">
                  <c:v>1.11052045596049</c:v>
                </c:pt>
                <c:pt idx="7">
                  <c:v>1.1564154950640999</c:v>
                </c:pt>
                <c:pt idx="8">
                  <c:v>1.1991592250140799</c:v>
                </c:pt>
                <c:pt idx="9">
                  <c:v>1.2498254317322</c:v>
                </c:pt>
                <c:pt idx="10">
                  <c:v>1.284652388641</c:v>
                </c:pt>
                <c:pt idx="11">
                  <c:v>1.3258104824919501</c:v>
                </c:pt>
                <c:pt idx="12">
                  <c:v>1.4129120971258</c:v>
                </c:pt>
                <c:pt idx="13">
                  <c:v>1.45567579012018</c:v>
                </c:pt>
                <c:pt idx="14">
                  <c:v>1.5000137117596399</c:v>
                </c:pt>
                <c:pt idx="15">
                  <c:v>1.55068562220474</c:v>
                </c:pt>
                <c:pt idx="16">
                  <c:v>1.5918636791001</c:v>
                </c:pt>
                <c:pt idx="17">
                  <c:v>1.6344077786059501</c:v>
                </c:pt>
                <c:pt idx="18">
                  <c:v>1.6786658480677701</c:v>
                </c:pt>
                <c:pt idx="19">
                  <c:v>1.71979827514733</c:v>
                </c:pt>
                <c:pt idx="20">
                  <c:v>1.7641133818788901</c:v>
                </c:pt>
                <c:pt idx="21">
                  <c:v>1.85012843652402</c:v>
                </c:pt>
                <c:pt idx="22">
                  <c:v>1.8992004515526499</c:v>
                </c:pt>
                <c:pt idx="23">
                  <c:v>1.9403186193147799</c:v>
                </c:pt>
                <c:pt idx="24">
                  <c:v>1.9845966518210001</c:v>
                </c:pt>
              </c:numCache>
              <c:extLst xmlns:c15="http://schemas.microsoft.com/office/drawing/2012/chart"/>
            </c:numRef>
          </c:xVal>
          <c:yVal>
            <c:numRef>
              <c:f>'Figure 9'!$AC$4:$AC$28</c:f>
              <c:numCache>
                <c:formatCode>General</c:formatCode>
                <c:ptCount val="25"/>
                <c:pt idx="0">
                  <c:v>0.95056364229965995</c:v>
                </c:pt>
                <c:pt idx="1">
                  <c:v>0.92937315584247504</c:v>
                </c:pt>
                <c:pt idx="2">
                  <c:v>0.90066230536887104</c:v>
                </c:pt>
                <c:pt idx="3">
                  <c:v>0.85393338138152797</c:v>
                </c:pt>
                <c:pt idx="4">
                  <c:v>0.67956616996330599</c:v>
                </c:pt>
                <c:pt idx="5">
                  <c:v>0.36107233717513498</c:v>
                </c:pt>
                <c:pt idx="6">
                  <c:v>0.27980877228645701</c:v>
                </c:pt>
                <c:pt idx="7">
                  <c:v>0.28273735090172403</c:v>
                </c:pt>
                <c:pt idx="8">
                  <c:v>0.27816353224054402</c:v>
                </c:pt>
                <c:pt idx="9">
                  <c:v>0.26907236181523497</c:v>
                </c:pt>
                <c:pt idx="10">
                  <c:v>0.26601288266589301</c:v>
                </c:pt>
                <c:pt idx="11">
                  <c:v>0.26294313680799702</c:v>
                </c:pt>
                <c:pt idx="12">
                  <c:v>0.237276365420903</c:v>
                </c:pt>
                <c:pt idx="13">
                  <c:v>0.22219200387670801</c:v>
                </c:pt>
                <c:pt idx="14">
                  <c:v>0.211609594033809</c:v>
                </c:pt>
                <c:pt idx="15">
                  <c:v>0.19951541135621101</c:v>
                </c:pt>
                <c:pt idx="16">
                  <c:v>0.18593512261529899</c:v>
                </c:pt>
                <c:pt idx="17">
                  <c:v>0.28646673278426799</c:v>
                </c:pt>
                <c:pt idx="18">
                  <c:v>0.31792649447343002</c:v>
                </c:pt>
                <c:pt idx="19">
                  <c:v>0.32837030375083898</c:v>
                </c:pt>
                <c:pt idx="20">
                  <c:v>0.32979994291709902</c:v>
                </c:pt>
                <c:pt idx="21">
                  <c:v>4.2873672257915697E-2</c:v>
                </c:pt>
                <c:pt idx="22">
                  <c:v>3.97910930143257E-2</c:v>
                </c:pt>
                <c:pt idx="23">
                  <c:v>5.7742432922458897E-2</c:v>
                </c:pt>
                <c:pt idx="24">
                  <c:v>7.8691651728605302E-2</c:v>
                </c:pt>
              </c:numCache>
              <c:extLst xmlns:c15="http://schemas.microsoft.com/office/drawing/2012/chart"/>
            </c:numRef>
          </c:yVal>
          <c:smooth val="0"/>
          <c:extLst xmlns:c15="http://schemas.microsoft.com/office/drawing/2012/chart">
            <c:ext xmlns:c16="http://schemas.microsoft.com/office/drawing/2014/chart" uri="{C3380CC4-5D6E-409C-BE32-E72D297353CC}">
              <c16:uniqueId val="{00000009-BF70-4FB3-AB68-17D99AF96775}"/>
            </c:ext>
          </c:extLst>
        </c:ser>
        <c:ser>
          <c:idx val="10"/>
          <c:order val="10"/>
          <c:tx>
            <c:v>NPR=2.0195 (CFD)</c:v>
          </c:tx>
          <c:spPr>
            <a:ln w="19050" cap="rnd">
              <a:solidFill>
                <a:schemeClr val="accent1">
                  <a:lumMod val="60000"/>
                  <a:lumOff val="40000"/>
                </a:schemeClr>
              </a:solidFill>
              <a:prstDash val="sysDash"/>
              <a:round/>
            </a:ln>
            <a:effectLst/>
          </c:spPr>
          <c:marker>
            <c:symbol val="circle"/>
            <c:size val="5"/>
            <c:spPr>
              <a:solidFill>
                <a:schemeClr val="accent1">
                  <a:lumMod val="60000"/>
                  <a:lumOff val="40000"/>
                </a:schemeClr>
              </a:solidFill>
              <a:ln w="9525">
                <a:solidFill>
                  <a:schemeClr val="accent1">
                    <a:lumMod val="60000"/>
                    <a:lumOff val="40000"/>
                  </a:schemeClr>
                </a:solidFill>
                <a:prstDash val="sysDash"/>
              </a:ln>
              <a:effectLst/>
            </c:spPr>
          </c:marker>
          <c:xVal>
            <c:numRef>
              <c:f>'Figure 9'!$A$32:$A$56</c:f>
              <c:numCache>
                <c:formatCode>0.00</c:formatCode>
                <c:ptCount val="25"/>
                <c:pt idx="0">
                  <c:v>0.44065335753175999</c:v>
                </c:pt>
                <c:pt idx="1">
                  <c:v>0.55099818511796705</c:v>
                </c:pt>
                <c:pt idx="2">
                  <c:v>0.65989110707804</c:v>
                </c:pt>
                <c:pt idx="3">
                  <c:v>0.770235934664246</c:v>
                </c:pt>
                <c:pt idx="4">
                  <c:v>0.89074410163339313</c:v>
                </c:pt>
                <c:pt idx="5">
                  <c:v>0.99963702359346585</c:v>
                </c:pt>
                <c:pt idx="6">
                  <c:v>1.1114337568057999</c:v>
                </c:pt>
                <c:pt idx="7">
                  <c:v>1.15644283121597</c:v>
                </c:pt>
                <c:pt idx="8">
                  <c:v>1.2014519056261299</c:v>
                </c:pt>
                <c:pt idx="9">
                  <c:v>1.2435571687840199</c:v>
                </c:pt>
                <c:pt idx="10">
                  <c:v>1.28711433756805</c:v>
                </c:pt>
                <c:pt idx="11">
                  <c:v>1.3277676950998101</c:v>
                </c:pt>
                <c:pt idx="12">
                  <c:v>1.37132486388384</c:v>
                </c:pt>
                <c:pt idx="13">
                  <c:v>1.4569872958257699</c:v>
                </c:pt>
                <c:pt idx="14">
                  <c:v>1.50344827586206</c:v>
                </c:pt>
                <c:pt idx="15">
                  <c:v>1.54410163339382</c:v>
                </c:pt>
                <c:pt idx="16">
                  <c:v>1.5876588021778499</c:v>
                </c:pt>
                <c:pt idx="17">
                  <c:v>1.6312159709618801</c:v>
                </c:pt>
                <c:pt idx="18">
                  <c:v>1.6733212341197801</c:v>
                </c:pt>
                <c:pt idx="19">
                  <c:v>1.7139745916515401</c:v>
                </c:pt>
                <c:pt idx="20">
                  <c:v>1.7589836660617</c:v>
                </c:pt>
                <c:pt idx="21">
                  <c:v>1.8460980036297603</c:v>
                </c:pt>
                <c:pt idx="22">
                  <c:v>1.89110707803992</c:v>
                </c:pt>
                <c:pt idx="23">
                  <c:v>1.9346642468239503</c:v>
                </c:pt>
                <c:pt idx="24">
                  <c:v>1.9767695099818503</c:v>
                </c:pt>
              </c:numCache>
              <c:extLst xmlns:c15="http://schemas.microsoft.com/office/drawing/2012/chart"/>
            </c:numRef>
          </c:xVal>
          <c:yVal>
            <c:numRef>
              <c:f>'Figure 9'!$C$32:$C$56</c:f>
              <c:numCache>
                <c:formatCode>General</c:formatCode>
                <c:ptCount val="25"/>
                <c:pt idx="0">
                  <c:v>0.95370141124040608</c:v>
                </c:pt>
                <c:pt idx="1">
                  <c:v>0.9336043575142362</c:v>
                </c:pt>
                <c:pt idx="2">
                  <c:v>0.90814558058925487</c:v>
                </c:pt>
                <c:pt idx="3">
                  <c:v>0.85961871750433283</c:v>
                </c:pt>
                <c:pt idx="4">
                  <c:v>0.64535776182223326</c:v>
                </c:pt>
                <c:pt idx="5">
                  <c:v>0.37118098539242389</c:v>
                </c:pt>
                <c:pt idx="6">
                  <c:v>0.27615746471898983</c:v>
                </c:pt>
                <c:pt idx="7">
                  <c:v>0.28606090616489233</c:v>
                </c:pt>
                <c:pt idx="8">
                  <c:v>0.28611042337212184</c:v>
                </c:pt>
                <c:pt idx="9">
                  <c:v>0.28110918544194108</c:v>
                </c:pt>
                <c:pt idx="10">
                  <c:v>0.42673929190393667</c:v>
                </c:pt>
                <c:pt idx="11">
                  <c:v>0.4692002971032434</c:v>
                </c:pt>
                <c:pt idx="12">
                  <c:v>0.47774201535033428</c:v>
                </c:pt>
                <c:pt idx="13">
                  <c:v>0.482842287694974</c:v>
                </c:pt>
                <c:pt idx="14">
                  <c:v>0.48502104481307262</c:v>
                </c:pt>
                <c:pt idx="15">
                  <c:v>0.48417925229017089</c:v>
                </c:pt>
                <c:pt idx="16">
                  <c:v>0.482842287694974</c:v>
                </c:pt>
                <c:pt idx="17">
                  <c:v>0.48452587274077746</c:v>
                </c:pt>
                <c:pt idx="18">
                  <c:v>0.49489972765536022</c:v>
                </c:pt>
                <c:pt idx="19">
                  <c:v>0.49814310472889334</c:v>
                </c:pt>
                <c:pt idx="20">
                  <c:v>0.49185441941074526</c:v>
                </c:pt>
                <c:pt idx="21">
                  <c:v>0.49165635058182722</c:v>
                </c:pt>
                <c:pt idx="22">
                  <c:v>0.4894676900222828</c:v>
                </c:pt>
                <c:pt idx="23">
                  <c:v>0.4870512503094826</c:v>
                </c:pt>
                <c:pt idx="24">
                  <c:v>0.48666996781381533</c:v>
                </c:pt>
              </c:numCache>
              <c:extLst xmlns:c15="http://schemas.microsoft.com/office/drawing/2012/chart"/>
            </c:numRef>
          </c:yVal>
          <c:smooth val="0"/>
          <c:extLst xmlns:c15="http://schemas.microsoft.com/office/drawing/2012/chart">
            <c:ext xmlns:c16="http://schemas.microsoft.com/office/drawing/2014/chart" uri="{C3380CC4-5D6E-409C-BE32-E72D297353CC}">
              <c16:uniqueId val="{0000000A-BF70-4FB3-AB68-17D99AF96775}"/>
            </c:ext>
          </c:extLst>
        </c:ser>
        <c:ser>
          <c:idx val="11"/>
          <c:order val="11"/>
          <c:tx>
            <c:v>NPR=2.5008 (CFD)</c:v>
          </c:tx>
          <c:spPr>
            <a:ln w="19050" cap="sq">
              <a:solidFill>
                <a:schemeClr val="accent2">
                  <a:lumMod val="60000"/>
                  <a:lumOff val="40000"/>
                </a:schemeClr>
              </a:solidFill>
              <a:prstDash val="sysDash"/>
              <a:round/>
            </a:ln>
            <a:effectLst/>
          </c:spPr>
          <c:marker>
            <c:symbol val="circle"/>
            <c:size val="5"/>
            <c:spPr>
              <a:solidFill>
                <a:schemeClr val="accent2">
                  <a:lumMod val="60000"/>
                  <a:lumOff val="40000"/>
                </a:schemeClr>
              </a:solidFill>
              <a:ln w="9525">
                <a:solidFill>
                  <a:schemeClr val="accent2">
                    <a:lumMod val="60000"/>
                    <a:lumOff val="40000"/>
                  </a:schemeClr>
                </a:solidFill>
              </a:ln>
              <a:effectLst/>
            </c:spPr>
          </c:marker>
          <c:xVal>
            <c:numRef>
              <c:f>'Figure 9'!$D$32:$D$56</c:f>
              <c:numCache>
                <c:formatCode>0.00</c:formatCode>
                <c:ptCount val="25"/>
                <c:pt idx="0">
                  <c:v>0.44065335753175999</c:v>
                </c:pt>
                <c:pt idx="1">
                  <c:v>0.55099818511796705</c:v>
                </c:pt>
                <c:pt idx="2">
                  <c:v>0.65989110707804</c:v>
                </c:pt>
                <c:pt idx="3">
                  <c:v>0.770235934664246</c:v>
                </c:pt>
                <c:pt idx="4">
                  <c:v>0.89074410163339313</c:v>
                </c:pt>
                <c:pt idx="5">
                  <c:v>0.99963702359346585</c:v>
                </c:pt>
                <c:pt idx="6">
                  <c:v>1.1114337568057999</c:v>
                </c:pt>
                <c:pt idx="7">
                  <c:v>1.15644283121597</c:v>
                </c:pt>
                <c:pt idx="8">
                  <c:v>1.2014519056261299</c:v>
                </c:pt>
                <c:pt idx="9">
                  <c:v>1.2435571687840199</c:v>
                </c:pt>
                <c:pt idx="10">
                  <c:v>1.28711433756805</c:v>
                </c:pt>
                <c:pt idx="11">
                  <c:v>1.3277676950998101</c:v>
                </c:pt>
                <c:pt idx="12">
                  <c:v>1.37132486388384</c:v>
                </c:pt>
                <c:pt idx="13">
                  <c:v>1.4569872958257699</c:v>
                </c:pt>
                <c:pt idx="14">
                  <c:v>1.50344827586206</c:v>
                </c:pt>
                <c:pt idx="15">
                  <c:v>1.54410163339382</c:v>
                </c:pt>
                <c:pt idx="16">
                  <c:v>1.5876588021778499</c:v>
                </c:pt>
                <c:pt idx="17">
                  <c:v>1.6312159709618801</c:v>
                </c:pt>
                <c:pt idx="18">
                  <c:v>1.6733212341197801</c:v>
                </c:pt>
                <c:pt idx="19">
                  <c:v>1.7139745916515401</c:v>
                </c:pt>
                <c:pt idx="20">
                  <c:v>1.7589836660617</c:v>
                </c:pt>
                <c:pt idx="21">
                  <c:v>1.8460980036297603</c:v>
                </c:pt>
                <c:pt idx="22">
                  <c:v>1.89110707803992</c:v>
                </c:pt>
                <c:pt idx="23">
                  <c:v>1.9346642468239503</c:v>
                </c:pt>
                <c:pt idx="24">
                  <c:v>1.9767695099818503</c:v>
                </c:pt>
              </c:numCache>
            </c:numRef>
          </c:xVal>
          <c:yVal>
            <c:numRef>
              <c:f>'Figure 9'!$F$32:$F$56</c:f>
              <c:numCache>
                <c:formatCode>General</c:formatCode>
                <c:ptCount val="25"/>
                <c:pt idx="0">
                  <c:v>0.95369761676263598</c:v>
                </c:pt>
                <c:pt idx="1">
                  <c:v>0.9336060460652591</c:v>
                </c:pt>
                <c:pt idx="2">
                  <c:v>0.90832173704414587</c:v>
                </c:pt>
                <c:pt idx="3">
                  <c:v>0.8597020953294946</c:v>
                </c:pt>
                <c:pt idx="4">
                  <c:v>0.64511316378758798</c:v>
                </c:pt>
                <c:pt idx="5">
                  <c:v>0.37085144753678823</c:v>
                </c:pt>
                <c:pt idx="6">
                  <c:v>0.27573420505438262</c:v>
                </c:pt>
                <c:pt idx="7">
                  <c:v>0.28576719449776072</c:v>
                </c:pt>
                <c:pt idx="8">
                  <c:v>0.28601703454894434</c:v>
                </c:pt>
                <c:pt idx="9">
                  <c:v>0.27958065419065903</c:v>
                </c:pt>
                <c:pt idx="10">
                  <c:v>0.27075355886116442</c:v>
                </c:pt>
                <c:pt idx="11">
                  <c:v>0.25974444177863087</c:v>
                </c:pt>
                <c:pt idx="12">
                  <c:v>0.24271469129878442</c:v>
                </c:pt>
                <c:pt idx="13">
                  <c:v>0.38419049904030711</c:v>
                </c:pt>
                <c:pt idx="14">
                  <c:v>0.4037775911708254</c:v>
                </c:pt>
                <c:pt idx="15">
                  <c:v>0.40849768074216253</c:v>
                </c:pt>
                <c:pt idx="16">
                  <c:v>0.41155550223928344</c:v>
                </c:pt>
                <c:pt idx="17">
                  <c:v>0.41063579654510557</c:v>
                </c:pt>
                <c:pt idx="18">
                  <c:v>0.40659069097888678</c:v>
                </c:pt>
                <c:pt idx="19">
                  <c:v>0.41610364683301343</c:v>
                </c:pt>
                <c:pt idx="20">
                  <c:v>0.42589811260396676</c:v>
                </c:pt>
                <c:pt idx="21">
                  <c:v>0.39512595969289827</c:v>
                </c:pt>
                <c:pt idx="22">
                  <c:v>0.39388643634037107</c:v>
                </c:pt>
                <c:pt idx="23">
                  <c:v>0.39225203934740882</c:v>
                </c:pt>
                <c:pt idx="24">
                  <c:v>0.39210284708893156</c:v>
                </c:pt>
              </c:numCache>
            </c:numRef>
          </c:yVal>
          <c:smooth val="0"/>
          <c:extLst>
            <c:ext xmlns:c16="http://schemas.microsoft.com/office/drawing/2014/chart" uri="{C3380CC4-5D6E-409C-BE32-E72D297353CC}">
              <c16:uniqueId val="{0000000B-BF70-4FB3-AB68-17D99AF96775}"/>
            </c:ext>
          </c:extLst>
        </c:ser>
        <c:ser>
          <c:idx val="13"/>
          <c:order val="13"/>
          <c:tx>
            <c:v>NPR=3.5091 (CFD)</c:v>
          </c:tx>
          <c:spPr>
            <a:ln w="19050" cap="rnd">
              <a:solidFill>
                <a:schemeClr val="accent4">
                  <a:lumMod val="40000"/>
                  <a:lumOff val="60000"/>
                </a:schemeClr>
              </a:solidFill>
              <a:prstDash val="sysDash"/>
              <a:round/>
            </a:ln>
            <a:effectLst/>
          </c:spPr>
          <c:marker>
            <c:symbol val="circle"/>
            <c:size val="5"/>
            <c:spPr>
              <a:solidFill>
                <a:schemeClr val="accent4">
                  <a:lumMod val="40000"/>
                  <a:lumOff val="60000"/>
                </a:schemeClr>
              </a:solidFill>
              <a:ln w="9525">
                <a:solidFill>
                  <a:schemeClr val="accent4">
                    <a:lumMod val="40000"/>
                    <a:lumOff val="60000"/>
                  </a:schemeClr>
                </a:solidFill>
              </a:ln>
              <a:effectLst/>
            </c:spPr>
          </c:marker>
          <c:xVal>
            <c:numRef>
              <c:f>'Figure 9'!$J$32:$J$56</c:f>
              <c:numCache>
                <c:formatCode>0.00</c:formatCode>
                <c:ptCount val="25"/>
                <c:pt idx="0">
                  <c:v>0.44065335753175999</c:v>
                </c:pt>
                <c:pt idx="1">
                  <c:v>0.55099818511796705</c:v>
                </c:pt>
                <c:pt idx="2">
                  <c:v>0.65989110707804</c:v>
                </c:pt>
                <c:pt idx="3">
                  <c:v>0.770235934664246</c:v>
                </c:pt>
                <c:pt idx="4">
                  <c:v>0.89074410163339313</c:v>
                </c:pt>
                <c:pt idx="5">
                  <c:v>0.99963702359346585</c:v>
                </c:pt>
                <c:pt idx="6">
                  <c:v>1.1114337568057999</c:v>
                </c:pt>
                <c:pt idx="7">
                  <c:v>1.15644283121597</c:v>
                </c:pt>
                <c:pt idx="8">
                  <c:v>1.2014519056261299</c:v>
                </c:pt>
                <c:pt idx="9">
                  <c:v>1.2435571687840199</c:v>
                </c:pt>
                <c:pt idx="10">
                  <c:v>1.28711433756805</c:v>
                </c:pt>
                <c:pt idx="11">
                  <c:v>1.3277676950998101</c:v>
                </c:pt>
                <c:pt idx="12">
                  <c:v>1.37132486388384</c:v>
                </c:pt>
                <c:pt idx="13">
                  <c:v>1.4569872958257699</c:v>
                </c:pt>
                <c:pt idx="14">
                  <c:v>1.50344827586206</c:v>
                </c:pt>
                <c:pt idx="15">
                  <c:v>1.54410163339382</c:v>
                </c:pt>
                <c:pt idx="16">
                  <c:v>1.5876588021778499</c:v>
                </c:pt>
                <c:pt idx="17">
                  <c:v>1.6312159709618801</c:v>
                </c:pt>
                <c:pt idx="18">
                  <c:v>1.6733212341197801</c:v>
                </c:pt>
                <c:pt idx="19">
                  <c:v>1.7139745916515401</c:v>
                </c:pt>
                <c:pt idx="20">
                  <c:v>1.7589836660617</c:v>
                </c:pt>
                <c:pt idx="21">
                  <c:v>1.8460980036297603</c:v>
                </c:pt>
                <c:pt idx="22">
                  <c:v>1.89110707803992</c:v>
                </c:pt>
                <c:pt idx="23">
                  <c:v>1.9346642468239503</c:v>
                </c:pt>
                <c:pt idx="24">
                  <c:v>1.9767695099818503</c:v>
                </c:pt>
              </c:numCache>
            </c:numRef>
          </c:xVal>
          <c:yVal>
            <c:numRef>
              <c:f>'Figure 9'!$L$32:$L$56</c:f>
              <c:numCache>
                <c:formatCode>General</c:formatCode>
                <c:ptCount val="25"/>
                <c:pt idx="0">
                  <c:v>0.95370009404120715</c:v>
                </c:pt>
                <c:pt idx="1">
                  <c:v>0.93360975748767494</c:v>
                </c:pt>
                <c:pt idx="2">
                  <c:v>0.90835598871505507</c:v>
                </c:pt>
                <c:pt idx="3">
                  <c:v>0.85973582969992302</c:v>
                </c:pt>
                <c:pt idx="4">
                  <c:v>0.64486193040950668</c:v>
                </c:pt>
                <c:pt idx="5">
                  <c:v>0.37061782223362116</c:v>
                </c:pt>
                <c:pt idx="6">
                  <c:v>0.27528292154683537</c:v>
                </c:pt>
                <c:pt idx="7">
                  <c:v>0.28538542646262577</c:v>
                </c:pt>
                <c:pt idx="8">
                  <c:v>0.28562736884101336</c:v>
                </c:pt>
                <c:pt idx="9">
                  <c:v>0.27936599127981532</c:v>
                </c:pt>
                <c:pt idx="10">
                  <c:v>0.27063862528853555</c:v>
                </c:pt>
                <c:pt idx="11">
                  <c:v>0.25962203983927501</c:v>
                </c:pt>
                <c:pt idx="12">
                  <c:v>0.24317682596677209</c:v>
                </c:pt>
                <c:pt idx="13">
                  <c:v>0.21775620529480491</c:v>
                </c:pt>
                <c:pt idx="14">
                  <c:v>0.22078467413296857</c:v>
                </c:pt>
                <c:pt idx="15">
                  <c:v>0.33844262061497249</c:v>
                </c:pt>
                <c:pt idx="16">
                  <c:v>0.35668319512125618</c:v>
                </c:pt>
                <c:pt idx="17">
                  <c:v>0.36274058875495141</c:v>
                </c:pt>
                <c:pt idx="18">
                  <c:v>0.36148243139266478</c:v>
                </c:pt>
                <c:pt idx="19">
                  <c:v>0.36023111339089792</c:v>
                </c:pt>
                <c:pt idx="20">
                  <c:v>0.3794075403949731</c:v>
                </c:pt>
                <c:pt idx="21">
                  <c:v>0.27909501011655408</c:v>
                </c:pt>
                <c:pt idx="22">
                  <c:v>0.27900284973354988</c:v>
                </c:pt>
                <c:pt idx="23">
                  <c:v>0.2777371120800205</c:v>
                </c:pt>
                <c:pt idx="24">
                  <c:v>0.27575953948305831</c:v>
                </c:pt>
              </c:numCache>
            </c:numRef>
          </c:yVal>
          <c:smooth val="0"/>
          <c:extLst>
            <c:ext xmlns:c16="http://schemas.microsoft.com/office/drawing/2014/chart" uri="{C3380CC4-5D6E-409C-BE32-E72D297353CC}">
              <c16:uniqueId val="{0000000D-BF70-4FB3-AB68-17D99AF96775}"/>
            </c:ext>
          </c:extLst>
        </c:ser>
        <c:ser>
          <c:idx val="19"/>
          <c:order val="19"/>
          <c:tx>
            <c:v>NPR=10.0031 (CFD)</c:v>
          </c:tx>
          <c:spPr>
            <a:ln w="19050" cap="rnd">
              <a:solidFill>
                <a:schemeClr val="tx2">
                  <a:lumMod val="60000"/>
                  <a:lumOff val="40000"/>
                </a:schemeClr>
              </a:solidFill>
              <a:prstDash val="sysDash"/>
              <a:round/>
            </a:ln>
            <a:effectLst/>
          </c:spPr>
          <c:marker>
            <c:symbol val="circle"/>
            <c:size val="5"/>
            <c:spPr>
              <a:solidFill>
                <a:schemeClr val="tx2">
                  <a:lumMod val="60000"/>
                  <a:lumOff val="40000"/>
                </a:schemeClr>
              </a:solidFill>
              <a:ln w="9525">
                <a:solidFill>
                  <a:schemeClr val="tx2">
                    <a:lumMod val="60000"/>
                    <a:lumOff val="40000"/>
                  </a:schemeClr>
                </a:solidFill>
              </a:ln>
              <a:effectLst/>
            </c:spPr>
          </c:marker>
          <c:xVal>
            <c:numRef>
              <c:f>'Figure 9'!$AB$32:$AB$56</c:f>
              <c:numCache>
                <c:formatCode>0.00</c:formatCode>
                <c:ptCount val="25"/>
                <c:pt idx="0">
                  <c:v>0.44065335753175999</c:v>
                </c:pt>
                <c:pt idx="1">
                  <c:v>0.55099818511796705</c:v>
                </c:pt>
                <c:pt idx="2">
                  <c:v>0.65989110707804</c:v>
                </c:pt>
                <c:pt idx="3">
                  <c:v>0.770235934664246</c:v>
                </c:pt>
                <c:pt idx="4">
                  <c:v>0.89074410163339313</c:v>
                </c:pt>
                <c:pt idx="5">
                  <c:v>0.99963702359346585</c:v>
                </c:pt>
                <c:pt idx="6">
                  <c:v>1.1114337568057999</c:v>
                </c:pt>
                <c:pt idx="7">
                  <c:v>1.15644283121597</c:v>
                </c:pt>
                <c:pt idx="8">
                  <c:v>1.2014519056261299</c:v>
                </c:pt>
                <c:pt idx="9">
                  <c:v>1.2435571687840199</c:v>
                </c:pt>
                <c:pt idx="10">
                  <c:v>1.28711433756805</c:v>
                </c:pt>
                <c:pt idx="11">
                  <c:v>1.3277676950998101</c:v>
                </c:pt>
                <c:pt idx="12">
                  <c:v>1.37132486388384</c:v>
                </c:pt>
                <c:pt idx="13">
                  <c:v>1.4569872958257699</c:v>
                </c:pt>
                <c:pt idx="14">
                  <c:v>1.50344827586206</c:v>
                </c:pt>
                <c:pt idx="15">
                  <c:v>1.54410163339382</c:v>
                </c:pt>
                <c:pt idx="16">
                  <c:v>1.5876588021778499</c:v>
                </c:pt>
                <c:pt idx="17">
                  <c:v>1.6312159709618801</c:v>
                </c:pt>
                <c:pt idx="18">
                  <c:v>1.6733212341197801</c:v>
                </c:pt>
                <c:pt idx="19">
                  <c:v>1.7139745916515401</c:v>
                </c:pt>
                <c:pt idx="20">
                  <c:v>1.7589836660617</c:v>
                </c:pt>
                <c:pt idx="21">
                  <c:v>1.8460980036297603</c:v>
                </c:pt>
                <c:pt idx="22">
                  <c:v>1.89110707803992</c:v>
                </c:pt>
                <c:pt idx="23">
                  <c:v>1.9346642468239503</c:v>
                </c:pt>
                <c:pt idx="24">
                  <c:v>1.9767695099818503</c:v>
                </c:pt>
              </c:numCache>
              <c:extLst xmlns:c15="http://schemas.microsoft.com/office/drawing/2012/chart"/>
            </c:numRef>
          </c:xVal>
          <c:yVal>
            <c:numRef>
              <c:f>'Figure 9'!$AD$32:$AD$56</c:f>
              <c:numCache>
                <c:formatCode>General</c:formatCode>
                <c:ptCount val="25"/>
                <c:pt idx="0">
                  <c:v>0.9537043516509881</c:v>
                </c:pt>
                <c:pt idx="1">
                  <c:v>0.93359318611230513</c:v>
                </c:pt>
                <c:pt idx="2">
                  <c:v>0.90835560976097418</c:v>
                </c:pt>
                <c:pt idx="3">
                  <c:v>0.85975617558556849</c:v>
                </c:pt>
                <c:pt idx="4">
                  <c:v>0.64417560556227571</c:v>
                </c:pt>
                <c:pt idx="5">
                  <c:v>0.36993601983385149</c:v>
                </c:pt>
                <c:pt idx="6">
                  <c:v>0.27453489418280336</c:v>
                </c:pt>
                <c:pt idx="7">
                  <c:v>0.2849458667812978</c:v>
                </c:pt>
                <c:pt idx="8">
                  <c:v>0.28544431226319844</c:v>
                </c:pt>
                <c:pt idx="9">
                  <c:v>0.2792833221701273</c:v>
                </c:pt>
                <c:pt idx="10">
                  <c:v>0.27053573392248403</c:v>
                </c:pt>
                <c:pt idx="11">
                  <c:v>0.25948695904269675</c:v>
                </c:pt>
                <c:pt idx="12">
                  <c:v>0.24299997000929713</c:v>
                </c:pt>
                <c:pt idx="13">
                  <c:v>0.21759044696144195</c:v>
                </c:pt>
                <c:pt idx="14">
                  <c:v>0.20112045265967549</c:v>
                </c:pt>
                <c:pt idx="15">
                  <c:v>0.18944157311233517</c:v>
                </c:pt>
                <c:pt idx="16">
                  <c:v>0.22001599504153715</c:v>
                </c:pt>
                <c:pt idx="17">
                  <c:v>0.32869360498245548</c:v>
                </c:pt>
                <c:pt idx="18">
                  <c:v>0.33048255040937308</c:v>
                </c:pt>
                <c:pt idx="19">
                  <c:v>0.32916225969949314</c:v>
                </c:pt>
                <c:pt idx="20">
                  <c:v>0.35115124311463447</c:v>
                </c:pt>
                <c:pt idx="21">
                  <c:v>7.8580480051184134E-2</c:v>
                </c:pt>
                <c:pt idx="22">
                  <c:v>7.9217182673371259E-2</c:v>
                </c:pt>
                <c:pt idx="23">
                  <c:v>8.4350451360078377E-2</c:v>
                </c:pt>
                <c:pt idx="24">
                  <c:v>9.0262258699803061E-2</c:v>
                </c:pt>
              </c:numCache>
              <c:extLst xmlns:c15="http://schemas.microsoft.com/office/drawing/2012/chart"/>
            </c:numRef>
          </c:yVal>
          <c:smooth val="0"/>
          <c:extLst xmlns:c15="http://schemas.microsoft.com/office/drawing/2012/chart">
            <c:ext xmlns:c16="http://schemas.microsoft.com/office/drawing/2014/chart" uri="{C3380CC4-5D6E-409C-BE32-E72D297353CC}">
              <c16:uniqueId val="{00000013-BF70-4FB3-AB68-17D99AF96775}"/>
            </c:ext>
          </c:extLst>
        </c:ser>
        <c:dLbls>
          <c:showLegendKey val="0"/>
          <c:showVal val="0"/>
          <c:showCatName val="0"/>
          <c:showSerName val="0"/>
          <c:showPercent val="0"/>
          <c:showBubbleSize val="0"/>
        </c:dLbls>
        <c:axId val="578663840"/>
        <c:axId val="410011616"/>
        <c:extLst>
          <c:ext xmlns:c15="http://schemas.microsoft.com/office/drawing/2012/chart" uri="{02D57815-91ED-43cb-92C2-25804820EDAC}">
            <c15:filteredScatterSeries>
              <c15:ser>
                <c:idx val="2"/>
                <c:order val="2"/>
                <c:tx>
                  <c:v>NPR=3.0105 (Experimental)</c:v>
                </c:tx>
                <c:spPr>
                  <a:ln w="19050" cap="rnd">
                    <a:solidFill>
                      <a:schemeClr val="accent6"/>
                    </a:solidFill>
                    <a:round/>
                  </a:ln>
                  <a:effectLst/>
                </c:spPr>
                <c:marker>
                  <c:symbol val="circle"/>
                  <c:size val="5"/>
                  <c:spPr>
                    <a:solidFill>
                      <a:schemeClr val="accent6"/>
                    </a:solidFill>
                    <a:ln w="9525">
                      <a:solidFill>
                        <a:schemeClr val="accent6"/>
                      </a:solidFill>
                    </a:ln>
                    <a:effectLst/>
                  </c:spPr>
                </c:marker>
                <c:xVal>
                  <c:numRef>
                    <c:extLst>
                      <c:ext uri="{02D57815-91ED-43cb-92C2-25804820EDAC}">
                        <c15:formulaRef>
                          <c15:sqref>'Figure 9'!$G$4:$G$28</c15:sqref>
                        </c15:formulaRef>
                      </c:ext>
                    </c:extLst>
                    <c:numCache>
                      <c:formatCode>General</c:formatCode>
                      <c:ptCount val="25"/>
                      <c:pt idx="0">
                        <c:v>0.439736496939722</c:v>
                      </c:pt>
                      <c:pt idx="1">
                        <c:v>0.54739434359114403</c:v>
                      </c:pt>
                      <c:pt idx="2">
                        <c:v>0.66299748191861496</c:v>
                      </c:pt>
                      <c:pt idx="3">
                        <c:v>0.769135285331223</c:v>
                      </c:pt>
                      <c:pt idx="4">
                        <c:v>0.88815780798015298</c:v>
                      </c:pt>
                      <c:pt idx="5">
                        <c:v>0.997985922745528</c:v>
                      </c:pt>
                      <c:pt idx="6">
                        <c:v>1.1200114576467399</c:v>
                      </c:pt>
                      <c:pt idx="7">
                        <c:v>1.1611695514976901</c:v>
                      </c:pt>
                      <c:pt idx="8">
                        <c:v>1.20548180636577</c:v>
                      </c:pt>
                      <c:pt idx="9">
                        <c:v>1.24664560394369</c:v>
                      </c:pt>
                      <c:pt idx="10">
                        <c:v>1.2846495367775099</c:v>
                      </c:pt>
                      <c:pt idx="11">
                        <c:v>1.32897605096302</c:v>
                      </c:pt>
                      <c:pt idx="12">
                        <c:v>1.3717311883669501</c:v>
                      </c:pt>
                      <c:pt idx="13">
                        <c:v>1.4604269946902799</c:v>
                      </c:pt>
                      <c:pt idx="14">
                        <c:v>1.4936312412747199</c:v>
                      </c:pt>
                      <c:pt idx="15">
                        <c:v>1.5393380573881601</c:v>
                      </c:pt>
                      <c:pt idx="16">
                        <c:v>1.5836246454848499</c:v>
                      </c:pt>
                      <c:pt idx="17">
                        <c:v>1.62635126425389</c:v>
                      </c:pt>
                      <c:pt idx="18">
                        <c:v>1.6738262357295599</c:v>
                      </c:pt>
                      <c:pt idx="19">
                        <c:v>1.7149729221265599</c:v>
                      </c:pt>
                      <c:pt idx="20">
                        <c:v>1.75610249734263</c:v>
                      </c:pt>
                      <c:pt idx="21">
                        <c:v>1.8416755131472</c:v>
                      </c:pt>
                      <c:pt idx="22">
                        <c:v>1.88599917546922</c:v>
                      </c:pt>
                      <c:pt idx="23">
                        <c:v>1.9334855543988401</c:v>
                      </c:pt>
                      <c:pt idx="24">
                        <c:v>1.9730580121507599</c:v>
                      </c:pt>
                    </c:numCache>
                  </c:numRef>
                </c:xVal>
                <c:yVal>
                  <c:numRef>
                    <c:extLst>
                      <c:ext uri="{02D57815-91ED-43cb-92C2-25804820EDAC}">
                        <c15:formulaRef>
                          <c15:sqref>'Figure 9'!$H$4:$H$28</c15:sqref>
                        </c15:formulaRef>
                      </c:ext>
                    </c:extLst>
                    <c:numCache>
                      <c:formatCode>General</c:formatCode>
                      <c:ptCount val="25"/>
                      <c:pt idx="0">
                        <c:v>0.94756319672450795</c:v>
                      </c:pt>
                      <c:pt idx="1">
                        <c:v>0.93237360141762604</c:v>
                      </c:pt>
                      <c:pt idx="2">
                        <c:v>0.90065460533745501</c:v>
                      </c:pt>
                      <c:pt idx="3">
                        <c:v>0.85243444193252205</c:v>
                      </c:pt>
                      <c:pt idx="4">
                        <c:v>0.68707626727116899</c:v>
                      </c:pt>
                      <c:pt idx="5">
                        <c:v>0.36257384330128001</c:v>
                      </c:pt>
                      <c:pt idx="6">
                        <c:v>0.28279638447591399</c:v>
                      </c:pt>
                      <c:pt idx="7">
                        <c:v>0.279726638618018</c:v>
                      </c:pt>
                      <c:pt idx="8">
                        <c:v>0.28265778391042401</c:v>
                      </c:pt>
                      <c:pt idx="9">
                        <c:v>0.27658502580023703</c:v>
                      </c:pt>
                      <c:pt idx="10">
                        <c:v>0.26751438879203798</c:v>
                      </c:pt>
                      <c:pt idx="11">
                        <c:v>0.26293800345371998</c:v>
                      </c:pt>
                      <c:pt idx="12">
                        <c:v>0.25235816028795899</c:v>
                      </c:pt>
                      <c:pt idx="13">
                        <c:v>0.22068279771914701</c:v>
                      </c:pt>
                      <c:pt idx="14">
                        <c:v>0.238646971012974</c:v>
                      </c:pt>
                      <c:pt idx="15">
                        <c:v>0.34067495395381098</c:v>
                      </c:pt>
                      <c:pt idx="16">
                        <c:v>0.35711965438152199</c:v>
                      </c:pt>
                      <c:pt idx="17">
                        <c:v>0.36155487247721202</c:v>
                      </c:pt>
                      <c:pt idx="18">
                        <c:v>0.36598239054148601</c:v>
                      </c:pt>
                      <c:pt idx="19">
                        <c:v>0.36891866918816901</c:v>
                      </c:pt>
                      <c:pt idx="20">
                        <c:v>0.38086398459172299</c:v>
                      </c:pt>
                      <c:pt idx="21">
                        <c:v>0.32667116348501302</c:v>
                      </c:pt>
                      <c:pt idx="22">
                        <c:v>0.32359628427283799</c:v>
                      </c:pt>
                      <c:pt idx="23">
                        <c:v>0.32201777783253199</c:v>
                      </c:pt>
                      <c:pt idx="24">
                        <c:v>0.32045210477792002</c:v>
                      </c:pt>
                    </c:numCache>
                  </c:numRef>
                </c:yVal>
                <c:smooth val="0"/>
                <c:extLst>
                  <c:ext xmlns:c16="http://schemas.microsoft.com/office/drawing/2014/chart" uri="{C3380CC4-5D6E-409C-BE32-E72D297353CC}">
                    <c16:uniqueId val="{00000002-BF70-4FB3-AB68-17D99AF96775}"/>
                  </c:ext>
                </c:extLst>
              </c15:ser>
            </c15:filteredScatterSeries>
            <c15:filteredScatterSeries>
              <c15:ser>
                <c:idx val="4"/>
                <c:order val="4"/>
                <c:tx>
                  <c:v>NPR=3.9977 (Experimental)</c:v>
                </c:tx>
                <c:spPr>
                  <a:ln w="19050" cap="rnd">
                    <a:solidFill>
                      <a:schemeClr val="tx2"/>
                    </a:solidFill>
                    <a:round/>
                  </a:ln>
                  <a:effectLst/>
                </c:spPr>
                <c:marker>
                  <c:symbol val="circle"/>
                  <c:size val="5"/>
                  <c:spPr>
                    <a:solidFill>
                      <a:schemeClr val="tx2"/>
                    </a:solidFill>
                    <a:ln w="9525">
                      <a:solidFill>
                        <a:schemeClr val="tx2"/>
                      </a:solidFill>
                    </a:ln>
                    <a:effectLst/>
                  </c:spPr>
                </c:marker>
                <c:xVal>
                  <c:numRef>
                    <c:extLst xmlns:c15="http://schemas.microsoft.com/office/drawing/2012/chart">
                      <c:ext xmlns:c15="http://schemas.microsoft.com/office/drawing/2012/chart" uri="{02D57815-91ED-43cb-92C2-25804820EDAC}">
                        <c15:formulaRef>
                          <c15:sqref>'Figure 9'!$M$4:$M$28</c15:sqref>
                        </c15:formulaRef>
                      </c:ext>
                    </c:extLst>
                    <c:numCache>
                      <c:formatCode>General</c:formatCode>
                      <c:ptCount val="25"/>
                      <c:pt idx="0">
                        <c:v>0.44131642931177201</c:v>
                      </c:pt>
                      <c:pt idx="1">
                        <c:v>0.55056276392570602</c:v>
                      </c:pt>
                      <c:pt idx="2">
                        <c:v>0.66141184581959001</c:v>
                      </c:pt>
                      <c:pt idx="3">
                        <c:v>0.77388934176481095</c:v>
                      </c:pt>
                      <c:pt idx="4">
                        <c:v>0.891329080178203</c:v>
                      </c:pt>
                      <c:pt idx="5">
                        <c:v>1.0011514912166</c:v>
                      </c:pt>
                      <c:pt idx="6">
                        <c:v>1.1184315252746899</c:v>
                      </c:pt>
                      <c:pt idx="7">
                        <c:v>1.1643322681052799</c:v>
                      </c:pt>
                      <c:pt idx="8">
                        <c:v>1.2054789545022799</c:v>
                      </c:pt>
                      <c:pt idx="9">
                        <c:v>1.25139110478681</c:v>
                      </c:pt>
                      <c:pt idx="10">
                        <c:v>1.29097496999269</c:v>
                      </c:pt>
                      <c:pt idx="11">
                        <c:v>1.3337272555331201</c:v>
                      </c:pt>
                      <c:pt idx="12">
                        <c:v>1.41608622118733</c:v>
                      </c:pt>
                      <c:pt idx="13">
                        <c:v>1.4588442104547401</c:v>
                      </c:pt>
                      <c:pt idx="14">
                        <c:v>1.50477632378369</c:v>
                      </c:pt>
                      <c:pt idx="15">
                        <c:v>1.5411575462931599</c:v>
                      </c:pt>
                      <c:pt idx="16">
                        <c:v>1.5852787263075701</c:v>
                      </c:pt>
                      <c:pt idx="17">
                        <c:v>1.62957386999472</c:v>
                      </c:pt>
                      <c:pt idx="18">
                        <c:v>1.6738690136818699</c:v>
                      </c:pt>
                      <c:pt idx="19">
                        <c:v>1.71660133617789</c:v>
                      </c:pt>
                      <c:pt idx="20">
                        <c:v>1.7561538308853999</c:v>
                      </c:pt>
                      <c:pt idx="21">
                        <c:v>1.84816350258116</c:v>
                      </c:pt>
                      <c:pt idx="22">
                        <c:v>1.8893158927051299</c:v>
                      </c:pt>
                      <c:pt idx="23">
                        <c:v>1.9320596226551101</c:v>
                      </c:pt>
                      <c:pt idx="24">
                        <c:v>1.97163208040703</c:v>
                      </c:pt>
                    </c:numCache>
                  </c:numRef>
                </c:xVal>
                <c:yVal>
                  <c:numRef>
                    <c:extLst xmlns:c15="http://schemas.microsoft.com/office/drawing/2012/chart">
                      <c:ext xmlns:c15="http://schemas.microsoft.com/office/drawing/2012/chart" uri="{02D57815-91ED-43cb-92C2-25804820EDAC}">
                        <c15:formulaRef>
                          <c15:sqref>'Figure 9'!$N$4:$N$28</c15:sqref>
                        </c15:formulaRef>
                      </c:ext>
                    </c:extLst>
                    <c:numCache>
                      <c:formatCode>General</c:formatCode>
                      <c:ptCount val="25"/>
                      <c:pt idx="0">
                        <c:v>0.94906213617351398</c:v>
                      </c:pt>
                      <c:pt idx="1">
                        <c:v>0.93086696193720297</c:v>
                      </c:pt>
                      <c:pt idx="2">
                        <c:v>0.90215867814073902</c:v>
                      </c:pt>
                      <c:pt idx="3">
                        <c:v>0.84942372964881596</c:v>
                      </c:pt>
                      <c:pt idx="4">
                        <c:v>0.68406812166460196</c:v>
                      </c:pt>
                      <c:pt idx="5">
                        <c:v>0.36256870994700202</c:v>
                      </c:pt>
                      <c:pt idx="6">
                        <c:v>0.28129744502690801</c:v>
                      </c:pt>
                      <c:pt idx="7">
                        <c:v>0.28122301138988598</c:v>
                      </c:pt>
                      <c:pt idx="8">
                        <c:v>0.28415929003656898</c:v>
                      </c:pt>
                      <c:pt idx="9">
                        <c:v>0.27807883189496602</c:v>
                      </c:pt>
                      <c:pt idx="10">
                        <c:v>0.270507134335773</c:v>
                      </c:pt>
                      <c:pt idx="11">
                        <c:v>0.26142879729615798</c:v>
                      </c:pt>
                      <c:pt idx="12">
                        <c:v>0.23276671368819099</c:v>
                      </c:pt>
                      <c:pt idx="13">
                        <c:v>0.220685364396286</c:v>
                      </c:pt>
                      <c:pt idx="14">
                        <c:v>0.204094363371668</c:v>
                      </c:pt>
                      <c:pt idx="15">
                        <c:v>0.21604737880663799</c:v>
                      </c:pt>
                      <c:pt idx="16">
                        <c:v>0.31957943455075899</c:v>
                      </c:pt>
                      <c:pt idx="17">
                        <c:v>0.33151961660003498</c:v>
                      </c:pt>
                      <c:pt idx="18">
                        <c:v>0.34345979864931098</c:v>
                      </c:pt>
                      <c:pt idx="19">
                        <c:v>0.34489200449271101</c:v>
                      </c:pt>
                      <c:pt idx="20">
                        <c:v>0.35383687432111299</c:v>
                      </c:pt>
                      <c:pt idx="21">
                        <c:v>0.24407805983848299</c:v>
                      </c:pt>
                      <c:pt idx="22">
                        <c:v>0.244011326232877</c:v>
                      </c:pt>
                      <c:pt idx="23">
                        <c:v>0.23943750757169599</c:v>
                      </c:pt>
                      <c:pt idx="24">
                        <c:v>0.23787183451708399</c:v>
                      </c:pt>
                    </c:numCache>
                  </c:numRef>
                </c:yVal>
                <c:smooth val="0"/>
                <c:extLst xmlns:c15="http://schemas.microsoft.com/office/drawing/2012/chart">
                  <c:ext xmlns:c16="http://schemas.microsoft.com/office/drawing/2014/chart" uri="{C3380CC4-5D6E-409C-BE32-E72D297353CC}">
                    <c16:uniqueId val="{00000004-BF70-4FB3-AB68-17D99AF96775}"/>
                  </c:ext>
                </c:extLst>
              </c15:ser>
            </c15:filteredScatterSeries>
            <c15:filteredScatterSeries>
              <c15:ser>
                <c:idx val="5"/>
                <c:order val="5"/>
                <c:tx>
                  <c:v>NPR=5.003 (Experimental)</c:v>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extLst xmlns:c15="http://schemas.microsoft.com/office/drawing/2012/chart">
                      <c:ext xmlns:c15="http://schemas.microsoft.com/office/drawing/2012/chart" uri="{02D57815-91ED-43cb-92C2-25804820EDAC}">
                        <c15:formulaRef>
                          <c15:sqref>'Figure 9'!$P$4:$P$28</c15:sqref>
                        </c15:formulaRef>
                      </c:ext>
                    </c:extLst>
                    <c:numCache>
                      <c:formatCode>General</c:formatCode>
                      <c:ptCount val="25"/>
                      <c:pt idx="0">
                        <c:v>0.439736496939722</c:v>
                      </c:pt>
                      <c:pt idx="1">
                        <c:v>0.54739719545463195</c:v>
                      </c:pt>
                      <c:pt idx="2">
                        <c:v>0.65824912921200296</c:v>
                      </c:pt>
                      <c:pt idx="3">
                        <c:v>0.76755250109568596</c:v>
                      </c:pt>
                      <c:pt idx="4">
                        <c:v>0.89132052458774003</c:v>
                      </c:pt>
                      <c:pt idx="5">
                        <c:v>0.99799162647250295</c:v>
                      </c:pt>
                      <c:pt idx="6">
                        <c:v>1.1168487410391501</c:v>
                      </c:pt>
                      <c:pt idx="7">
                        <c:v>1.1579954274361499</c:v>
                      </c:pt>
                      <c:pt idx="8">
                        <c:v>1.20864737483684</c:v>
                      </c:pt>
                      <c:pt idx="9">
                        <c:v>1.24664845580718</c:v>
                      </c:pt>
                      <c:pt idx="10">
                        <c:v>1.2941376866002801</c:v>
                      </c:pt>
                      <c:pt idx="11">
                        <c:v>1.33055883519856</c:v>
                      </c:pt>
                      <c:pt idx="12">
                        <c:v>1.41608907305082</c:v>
                      </c:pt>
                      <c:pt idx="13">
                        <c:v>1.46200977892582</c:v>
                      </c:pt>
                      <c:pt idx="14">
                        <c:v>1.5079447441182601</c:v>
                      </c:pt>
                      <c:pt idx="15">
                        <c:v>1.5443573371260799</c:v>
                      </c:pt>
                      <c:pt idx="16">
                        <c:v>1.58535572662173</c:v>
                      </c:pt>
                      <c:pt idx="17">
                        <c:v>1.62168276372493</c:v>
                      </c:pt>
                      <c:pt idx="18">
                        <c:v>1.66914062401967</c:v>
                      </c:pt>
                      <c:pt idx="19">
                        <c:v>1.7134500270242501</c:v>
                      </c:pt>
                      <c:pt idx="20">
                        <c:v>1.7625134864624299</c:v>
                      </c:pt>
                      <c:pt idx="21">
                        <c:v>1.8450977493321501</c:v>
                      </c:pt>
                      <c:pt idx="22">
                        <c:v>1.8878386274186301</c:v>
                      </c:pt>
                      <c:pt idx="23">
                        <c:v>1.9353250063482399</c:v>
                      </c:pt>
                      <c:pt idx="24">
                        <c:v>1.9701462595300701</c:v>
                      </c:pt>
                    </c:numCache>
                  </c:numRef>
                </c:xVal>
                <c:yVal>
                  <c:numRef>
                    <c:extLst xmlns:c15="http://schemas.microsoft.com/office/drawing/2012/chart">
                      <c:ext xmlns:c15="http://schemas.microsoft.com/office/drawing/2012/chart" uri="{02D57815-91ED-43cb-92C2-25804820EDAC}">
                        <c15:formulaRef>
                          <c15:sqref>'Figure 9'!$Q$4:$Q$28</c15:sqref>
                        </c15:formulaRef>
                      </c:ext>
                    </c:extLst>
                    <c:numCache>
                      <c:formatCode>General</c:formatCode>
                      <c:ptCount val="25"/>
                      <c:pt idx="0">
                        <c:v>0.94756319672450795</c:v>
                      </c:pt>
                      <c:pt idx="1">
                        <c:v>0.93087209529148096</c:v>
                      </c:pt>
                      <c:pt idx="2">
                        <c:v>0.90066230536887104</c:v>
                      </c:pt>
                      <c:pt idx="3">
                        <c:v>0.85243700860966098</c:v>
                      </c:pt>
                      <c:pt idx="4">
                        <c:v>0.68857264004303698</c:v>
                      </c:pt>
                      <c:pt idx="5">
                        <c:v>0.35957083104898901</c:v>
                      </c:pt>
                      <c:pt idx="6">
                        <c:v>0.281300011704047</c:v>
                      </c:pt>
                      <c:pt idx="7">
                        <c:v>0.28423629035073</c:v>
                      </c:pt>
                      <c:pt idx="8">
                        <c:v>0.28265265055614602</c:v>
                      </c:pt>
                      <c:pt idx="9">
                        <c:v>0.275083519674093</c:v>
                      </c:pt>
                      <c:pt idx="10">
                        <c:v>0.27200350710764098</c:v>
                      </c:pt>
                      <c:pt idx="11">
                        <c:v>0.26293543677658099</c:v>
                      </c:pt>
                      <c:pt idx="12">
                        <c:v>0.23126520756204599</c:v>
                      </c:pt>
                      <c:pt idx="13">
                        <c:v>0.22068023104200801</c:v>
                      </c:pt>
                      <c:pt idx="14">
                        <c:v>0.20258772389124499</c:v>
                      </c:pt>
                      <c:pt idx="15">
                        <c:v>0.19802417193861999</c:v>
                      </c:pt>
                      <c:pt idx="16">
                        <c:v>0.27903876914484399</c:v>
                      </c:pt>
                      <c:pt idx="17">
                        <c:v>0.31952040097656798</c:v>
                      </c:pt>
                      <c:pt idx="18">
                        <c:v>0.33295695579771201</c:v>
                      </c:pt>
                      <c:pt idx="19">
                        <c:v>0.33738960721626299</c:v>
                      </c:pt>
                      <c:pt idx="20">
                        <c:v>0.338811546351108</c:v>
                      </c:pt>
                      <c:pt idx="21">
                        <c:v>0.191530478777686</c:v>
                      </c:pt>
                      <c:pt idx="22">
                        <c:v>0.18845816624265099</c:v>
                      </c:pt>
                      <c:pt idx="23">
                        <c:v>0.186879659802345</c:v>
                      </c:pt>
                      <c:pt idx="24">
                        <c:v>0.18682319290529301</c:v>
                      </c:pt>
                    </c:numCache>
                  </c:numRef>
                </c:yVal>
                <c:smooth val="0"/>
                <c:extLst xmlns:c15="http://schemas.microsoft.com/office/drawing/2012/chart">
                  <c:ext xmlns:c16="http://schemas.microsoft.com/office/drawing/2014/chart" uri="{C3380CC4-5D6E-409C-BE32-E72D297353CC}">
                    <c16:uniqueId val="{00000005-BF70-4FB3-AB68-17D99AF96775}"/>
                  </c:ext>
                </c:extLst>
              </c15:ser>
            </c15:filteredScatterSeries>
            <c15:filteredScatterSeries>
              <c15:ser>
                <c:idx val="6"/>
                <c:order val="6"/>
                <c:tx>
                  <c:v>NPR=7.0141 (Experimental)</c:v>
                </c:tx>
                <c:spPr>
                  <a:ln w="19050" cap="rnd">
                    <a:solidFill>
                      <a:schemeClr val="accent2"/>
                    </a:solidFill>
                    <a:round/>
                  </a:ln>
                  <a:effectLst/>
                </c:spPr>
                <c:marker>
                  <c:symbol val="circle"/>
                  <c:size val="5"/>
                  <c:spPr>
                    <a:solidFill>
                      <a:schemeClr val="accent2"/>
                    </a:solidFill>
                    <a:ln w="9525">
                      <a:solidFill>
                        <a:schemeClr val="accent2"/>
                      </a:solidFill>
                    </a:ln>
                    <a:effectLst/>
                  </c:spPr>
                </c:marker>
                <c:xVal>
                  <c:numRef>
                    <c:extLst xmlns:c15="http://schemas.microsoft.com/office/drawing/2012/chart">
                      <c:ext xmlns:c15="http://schemas.microsoft.com/office/drawing/2012/chart" uri="{02D57815-91ED-43cb-92C2-25804820EDAC}">
                        <c15:formulaRef>
                          <c15:sqref>'Figure 9'!$S$4:$S$28</c15:sqref>
                        </c15:formulaRef>
                      </c:ext>
                    </c:extLst>
                    <c:numCache>
                      <c:formatCode>General</c:formatCode>
                      <c:ptCount val="25"/>
                      <c:pt idx="0">
                        <c:v>0.43973364507623502</c:v>
                      </c:pt>
                      <c:pt idx="1">
                        <c:v>0.55372833239678099</c:v>
                      </c:pt>
                      <c:pt idx="2">
                        <c:v>0.66140899395610298</c:v>
                      </c:pt>
                      <c:pt idx="3">
                        <c:v>0.77388078617434797</c:v>
                      </c:pt>
                      <c:pt idx="4">
                        <c:v>0.88974629594266497</c:v>
                      </c:pt>
                      <c:pt idx="5">
                        <c:v>1.0043256152781399</c:v>
                      </c:pt>
                      <c:pt idx="6">
                        <c:v>1.1184343771381799</c:v>
                      </c:pt>
                      <c:pt idx="7">
                        <c:v>1.16592075606779</c:v>
                      </c:pt>
                      <c:pt idx="8">
                        <c:v>1.20548751009274</c:v>
                      </c:pt>
                      <c:pt idx="9">
                        <c:v>1.24665415953415</c:v>
                      </c:pt>
                      <c:pt idx="10">
                        <c:v>1.28939503762064</c:v>
                      </c:pt>
                      <c:pt idx="11">
                        <c:v>1.32739897045446</c:v>
                      </c:pt>
                      <c:pt idx="12">
                        <c:v>1.42242591371995</c:v>
                      </c:pt>
                      <c:pt idx="13">
                        <c:v>1.4588499141817199</c:v>
                      </c:pt>
                      <c:pt idx="14">
                        <c:v>1.4936882785444701</c:v>
                      </c:pt>
                      <c:pt idx="15">
                        <c:v>1.542783108481</c:v>
                      </c:pt>
                      <c:pt idx="16">
                        <c:v>1.5870611409872299</c:v>
                      </c:pt>
                      <c:pt idx="17">
                        <c:v>1.6248711471039099</c:v>
                      </c:pt>
                      <c:pt idx="18">
                        <c:v>1.6754860202792501</c:v>
                      </c:pt>
                      <c:pt idx="19">
                        <c:v>1.7150499224407201</c:v>
                      </c:pt>
                      <c:pt idx="20">
                        <c:v>1.7593564735818199</c:v>
                      </c:pt>
                      <c:pt idx="21">
                        <c:v>1.84679175624369</c:v>
                      </c:pt>
                      <c:pt idx="22">
                        <c:v>1.8879469982311601</c:v>
                      </c:pt>
                      <c:pt idx="23">
                        <c:v>1.93226210496272</c:v>
                      </c:pt>
                      <c:pt idx="24">
                        <c:v>1.9781599959298199</c:v>
                      </c:pt>
                    </c:numCache>
                  </c:numRef>
                </c:xVal>
                <c:yVal>
                  <c:numRef>
                    <c:extLst xmlns:c15="http://schemas.microsoft.com/office/drawing/2012/chart">
                      <c:ext xmlns:c15="http://schemas.microsoft.com/office/drawing/2012/chart" uri="{02D57815-91ED-43cb-92C2-25804820EDAC}">
                        <c15:formulaRef>
                          <c15:sqref>'Figure 9'!$T$4:$T$28</c15:sqref>
                        </c15:formulaRef>
                      </c:ext>
                    </c:extLst>
                    <c:numCache>
                      <c:formatCode>General</c:formatCode>
                      <c:ptCount val="25"/>
                      <c:pt idx="0">
                        <c:v>0.94906470285065303</c:v>
                      </c:pt>
                      <c:pt idx="1">
                        <c:v>0.93086182858292599</c:v>
                      </c:pt>
                      <c:pt idx="2">
                        <c:v>0.90366018426688399</c:v>
                      </c:pt>
                      <c:pt idx="3">
                        <c:v>0.85392824802725098</c:v>
                      </c:pt>
                      <c:pt idx="4">
                        <c:v>0.68407068834174101</c:v>
                      </c:pt>
                      <c:pt idx="5">
                        <c:v>0.35805905821428902</c:v>
                      </c:pt>
                      <c:pt idx="6">
                        <c:v>0.27979593890076299</c:v>
                      </c:pt>
                      <c:pt idx="7">
                        <c:v>0.27821743246045599</c:v>
                      </c:pt>
                      <c:pt idx="8">
                        <c:v>0.27965477165813402</c:v>
                      </c:pt>
                      <c:pt idx="9">
                        <c:v>0.27208050742180301</c:v>
                      </c:pt>
                      <c:pt idx="10">
                        <c:v>0.26900819488676703</c:v>
                      </c:pt>
                      <c:pt idx="11">
                        <c:v>0.25993755787856798</c:v>
                      </c:pt>
                      <c:pt idx="12">
                        <c:v>0.228251928601201</c:v>
                      </c:pt>
                      <c:pt idx="13">
                        <c:v>0.21768235214399601</c:v>
                      </c:pt>
                      <c:pt idx="14">
                        <c:v>0.208616848490074</c:v>
                      </c:pt>
                      <c:pt idx="15">
                        <c:v>0.19352222023732399</c:v>
                      </c:pt>
                      <c:pt idx="16">
                        <c:v>0.21447143904346999</c:v>
                      </c:pt>
                      <c:pt idx="17">
                        <c:v>0.30750321861313101</c:v>
                      </c:pt>
                      <c:pt idx="18">
                        <c:v>0.32543915845843202</c:v>
                      </c:pt>
                      <c:pt idx="19">
                        <c:v>0.32837800378225501</c:v>
                      </c:pt>
                      <c:pt idx="20">
                        <c:v>0.33431216132695102</c:v>
                      </c:pt>
                      <c:pt idx="21">
                        <c:v>0.13296917318089199</c:v>
                      </c:pt>
                      <c:pt idx="22">
                        <c:v>0.131400933449141</c:v>
                      </c:pt>
                      <c:pt idx="23">
                        <c:v>0.13283057261540199</c:v>
                      </c:pt>
                      <c:pt idx="24">
                        <c:v>0.13425764510452501</c:v>
                      </c:pt>
                    </c:numCache>
                  </c:numRef>
                </c:yVal>
                <c:smooth val="0"/>
                <c:extLst xmlns:c15="http://schemas.microsoft.com/office/drawing/2012/chart">
                  <c:ext xmlns:c16="http://schemas.microsoft.com/office/drawing/2014/chart" uri="{C3380CC4-5D6E-409C-BE32-E72D297353CC}">
                    <c16:uniqueId val="{00000006-BF70-4FB3-AB68-17D99AF96775}"/>
                  </c:ext>
                </c:extLst>
              </c15:ser>
            </c15:filteredScatterSeries>
            <c15:filteredScatterSeries>
              <c15:ser>
                <c:idx val="7"/>
                <c:order val="7"/>
                <c:tx>
                  <c:v>NPR=8.0038 (Experimental)</c:v>
                </c:tx>
                <c:spPr>
                  <a:ln w="19050" cap="rnd">
                    <a:solidFill>
                      <a:schemeClr val="accent6"/>
                    </a:solidFill>
                    <a:round/>
                  </a:ln>
                  <a:effectLst/>
                </c:spPr>
                <c:marker>
                  <c:symbol val="circle"/>
                  <c:size val="5"/>
                  <c:spPr>
                    <a:solidFill>
                      <a:schemeClr val="accent6"/>
                    </a:solidFill>
                    <a:ln w="9525">
                      <a:solidFill>
                        <a:schemeClr val="accent6"/>
                      </a:solidFill>
                    </a:ln>
                    <a:effectLst/>
                  </c:spPr>
                </c:marker>
                <c:xVal>
                  <c:numRef>
                    <c:extLst xmlns:c15="http://schemas.microsoft.com/office/drawing/2012/chart">
                      <c:ext xmlns:c15="http://schemas.microsoft.com/office/drawing/2012/chart" uri="{02D57815-91ED-43cb-92C2-25804820EDAC}">
                        <c15:formulaRef>
                          <c15:sqref>'Figure 9'!$V$4:$V$28</c15:sqref>
                        </c15:formulaRef>
                      </c:ext>
                    </c:extLst>
                    <c:numCache>
                      <c:formatCode>General</c:formatCode>
                      <c:ptCount val="25"/>
                      <c:pt idx="0">
                        <c:v>0.44131357744828498</c:v>
                      </c:pt>
                      <c:pt idx="1">
                        <c:v>0.54581726308258105</c:v>
                      </c:pt>
                      <c:pt idx="2">
                        <c:v>0.65824912921200296</c:v>
                      </c:pt>
                      <c:pt idx="3">
                        <c:v>0.770715217703274</c:v>
                      </c:pt>
                      <c:pt idx="4">
                        <c:v>0.88975485153312805</c:v>
                      </c:pt>
                      <c:pt idx="5">
                        <c:v>0.99798877460901503</c:v>
                      </c:pt>
                      <c:pt idx="6">
                        <c:v>1.11052045596049</c:v>
                      </c:pt>
                      <c:pt idx="7">
                        <c:v>1.1564154950640999</c:v>
                      </c:pt>
                      <c:pt idx="8">
                        <c:v>1.1991592250140799</c:v>
                      </c:pt>
                      <c:pt idx="9">
                        <c:v>1.2498254317322</c:v>
                      </c:pt>
                      <c:pt idx="10">
                        <c:v>1.284652388641</c:v>
                      </c:pt>
                      <c:pt idx="11">
                        <c:v>1.3258104824919501</c:v>
                      </c:pt>
                      <c:pt idx="12">
                        <c:v>1.4129120971258</c:v>
                      </c:pt>
                      <c:pt idx="13">
                        <c:v>1.45567579012018</c:v>
                      </c:pt>
                      <c:pt idx="14">
                        <c:v>1.5000137117596399</c:v>
                      </c:pt>
                      <c:pt idx="15">
                        <c:v>1.5396175400099299</c:v>
                      </c:pt>
                      <c:pt idx="16">
                        <c:v>1.59026663554713</c:v>
                      </c:pt>
                      <c:pt idx="17">
                        <c:v>1.62803671557498</c:v>
                      </c:pt>
                      <c:pt idx="18">
                        <c:v>1.6739060879072101</c:v>
                      </c:pt>
                      <c:pt idx="19">
                        <c:v>1.7166212992223</c:v>
                      </c:pt>
                      <c:pt idx="20">
                        <c:v>1.75776513375582</c:v>
                      </c:pt>
                      <c:pt idx="21">
                        <c:v>1.8436661138614401</c:v>
                      </c:pt>
                      <c:pt idx="22">
                        <c:v>1.88482135584891</c:v>
                      </c:pt>
                      <c:pt idx="23">
                        <c:v>1.9354761551130799</c:v>
                      </c:pt>
                      <c:pt idx="24">
                        <c:v>1.97978555811767</c:v>
                      </c:pt>
                    </c:numCache>
                  </c:numRef>
                </c:xVal>
                <c:yVal>
                  <c:numRef>
                    <c:extLst xmlns:c15="http://schemas.microsoft.com/office/drawing/2012/chart">
                      <c:ext xmlns:c15="http://schemas.microsoft.com/office/drawing/2012/chart" uri="{02D57815-91ED-43cb-92C2-25804820EDAC}">
                        <c15:formulaRef>
                          <c15:sqref>'Figure 9'!$W$4:$W$28</c15:sqref>
                        </c15:formulaRef>
                      </c:ext>
                    </c:extLst>
                    <c:numCache>
                      <c:formatCode>General</c:formatCode>
                      <c:ptCount val="25"/>
                      <c:pt idx="0">
                        <c:v>0.95056364229965995</c:v>
                      </c:pt>
                      <c:pt idx="1">
                        <c:v>0.92937315584247504</c:v>
                      </c:pt>
                      <c:pt idx="2">
                        <c:v>0.90066230536887104</c:v>
                      </c:pt>
                      <c:pt idx="3">
                        <c:v>0.85393338138152797</c:v>
                      </c:pt>
                      <c:pt idx="4">
                        <c:v>0.67956616996330599</c:v>
                      </c:pt>
                      <c:pt idx="5">
                        <c:v>0.36107233717513498</c:v>
                      </c:pt>
                      <c:pt idx="6">
                        <c:v>0.27980877228645701</c:v>
                      </c:pt>
                      <c:pt idx="7">
                        <c:v>0.28273735090172403</c:v>
                      </c:pt>
                      <c:pt idx="8">
                        <c:v>0.27816353224054402</c:v>
                      </c:pt>
                      <c:pt idx="9">
                        <c:v>0.26907236181523497</c:v>
                      </c:pt>
                      <c:pt idx="10">
                        <c:v>0.26601288266589301</c:v>
                      </c:pt>
                      <c:pt idx="11">
                        <c:v>0.26294313680799702</c:v>
                      </c:pt>
                      <c:pt idx="12">
                        <c:v>0.237276365420903</c:v>
                      </c:pt>
                      <c:pt idx="13">
                        <c:v>0.22219200387670801</c:v>
                      </c:pt>
                      <c:pt idx="14">
                        <c:v>0.211609594033809</c:v>
                      </c:pt>
                      <c:pt idx="15">
                        <c:v>0.193527353591601</c:v>
                      </c:pt>
                      <c:pt idx="16">
                        <c:v>0.19344521992316299</c:v>
                      </c:pt>
                      <c:pt idx="17">
                        <c:v>0.30749808525885403</c:v>
                      </c:pt>
                      <c:pt idx="18">
                        <c:v>0.32394021900942599</c:v>
                      </c:pt>
                      <c:pt idx="19">
                        <c:v>0.33438146160969601</c:v>
                      </c:pt>
                      <c:pt idx="20">
                        <c:v>0.33881924638252398</c:v>
                      </c:pt>
                      <c:pt idx="21">
                        <c:v>0.11195322076913999</c:v>
                      </c:pt>
                      <c:pt idx="22">
                        <c:v>0.110384981037388</c:v>
                      </c:pt>
                      <c:pt idx="23">
                        <c:v>0.10729983511666</c:v>
                      </c:pt>
                      <c:pt idx="24">
                        <c:v>0.11173248653521101</c:v>
                      </c:pt>
                    </c:numCache>
                  </c:numRef>
                </c:yVal>
                <c:smooth val="0"/>
                <c:extLst xmlns:c15="http://schemas.microsoft.com/office/drawing/2012/chart">
                  <c:ext xmlns:c16="http://schemas.microsoft.com/office/drawing/2014/chart" uri="{C3380CC4-5D6E-409C-BE32-E72D297353CC}">
                    <c16:uniqueId val="{00000007-BF70-4FB3-AB68-17D99AF96775}"/>
                  </c:ext>
                </c:extLst>
              </c15:ser>
            </c15:filteredScatterSeries>
            <c15:filteredScatterSeries>
              <c15:ser>
                <c:idx val="8"/>
                <c:order val="8"/>
                <c:tx>
                  <c:v>NPR=9.0056 (Experimental)</c:v>
                </c:tx>
                <c:spPr>
                  <a:ln w="19050" cap="rnd">
                    <a:solidFill>
                      <a:schemeClr val="accent4"/>
                    </a:solidFill>
                    <a:round/>
                  </a:ln>
                  <a:effectLst/>
                </c:spPr>
                <c:marker>
                  <c:symbol val="circle"/>
                  <c:size val="5"/>
                  <c:spPr>
                    <a:solidFill>
                      <a:schemeClr val="accent4"/>
                    </a:solidFill>
                    <a:ln w="9525">
                      <a:solidFill>
                        <a:schemeClr val="accent4"/>
                      </a:solidFill>
                    </a:ln>
                    <a:effectLst/>
                  </c:spPr>
                </c:marker>
                <c:xVal>
                  <c:numRef>
                    <c:extLst xmlns:c15="http://schemas.microsoft.com/office/drawing/2012/chart">
                      <c:ext xmlns:c15="http://schemas.microsoft.com/office/drawing/2012/chart" uri="{02D57815-91ED-43cb-92C2-25804820EDAC}">
                        <c15:formulaRef>
                          <c15:sqref>'Figure 9'!$Y$4:$Y$28</c15:sqref>
                        </c15:formulaRef>
                      </c:ext>
                    </c:extLst>
                    <c:numCache>
                      <c:formatCode>General</c:formatCode>
                      <c:ptCount val="25"/>
                      <c:pt idx="0">
                        <c:v>0.44131357744828498</c:v>
                      </c:pt>
                      <c:pt idx="1">
                        <c:v>0.54581726308258105</c:v>
                      </c:pt>
                      <c:pt idx="2">
                        <c:v>0.65824912921200296</c:v>
                      </c:pt>
                      <c:pt idx="3">
                        <c:v>0.770715217703274</c:v>
                      </c:pt>
                      <c:pt idx="4">
                        <c:v>0.88975485153312805</c:v>
                      </c:pt>
                      <c:pt idx="5">
                        <c:v>0.99798877460901503</c:v>
                      </c:pt>
                      <c:pt idx="6">
                        <c:v>1.11052045596049</c:v>
                      </c:pt>
                      <c:pt idx="7">
                        <c:v>1.1564154950640999</c:v>
                      </c:pt>
                      <c:pt idx="8">
                        <c:v>1.1991592250140799</c:v>
                      </c:pt>
                      <c:pt idx="9">
                        <c:v>1.2498254317322</c:v>
                      </c:pt>
                      <c:pt idx="10">
                        <c:v>1.284652388641</c:v>
                      </c:pt>
                      <c:pt idx="11">
                        <c:v>1.3258104824919501</c:v>
                      </c:pt>
                      <c:pt idx="12">
                        <c:v>1.4129120971258</c:v>
                      </c:pt>
                      <c:pt idx="13">
                        <c:v>1.45567579012018</c:v>
                      </c:pt>
                      <c:pt idx="14">
                        <c:v>1.5000137117596399</c:v>
                      </c:pt>
                      <c:pt idx="15">
                        <c:v>1.5396175400099299</c:v>
                      </c:pt>
                      <c:pt idx="16">
                        <c:v>1.5871181782569801</c:v>
                      </c:pt>
                      <c:pt idx="17">
                        <c:v>1.6249110731927301</c:v>
                      </c:pt>
                      <c:pt idx="18">
                        <c:v>1.6755116870506399</c:v>
                      </c:pt>
                      <c:pt idx="19">
                        <c:v>1.7150499224407201</c:v>
                      </c:pt>
                      <c:pt idx="20">
                        <c:v>1.7530338922301301</c:v>
                      </c:pt>
                      <c:pt idx="21">
                        <c:v>1.84220310789238</c:v>
                      </c:pt>
                      <c:pt idx="22">
                        <c:v>1.8896866349585</c:v>
                      </c:pt>
                      <c:pt idx="23">
                        <c:v>1.9355617110176999</c:v>
                      </c:pt>
                      <c:pt idx="24">
                        <c:v>1.9735057547182899</c:v>
                      </c:pt>
                    </c:numCache>
                  </c:numRef>
                </c:xVal>
                <c:yVal>
                  <c:numRef>
                    <c:extLst xmlns:c15="http://schemas.microsoft.com/office/drawing/2012/chart">
                      <c:ext xmlns:c15="http://schemas.microsoft.com/office/drawing/2012/chart" uri="{02D57815-91ED-43cb-92C2-25804820EDAC}">
                        <c15:formulaRef>
                          <c15:sqref>'Figure 9'!$Z$4:$Z$28</c15:sqref>
                        </c15:formulaRef>
                      </c:ext>
                    </c:extLst>
                    <c:numCache>
                      <c:formatCode>General</c:formatCode>
                      <c:ptCount val="25"/>
                      <c:pt idx="0">
                        <c:v>0.95056364229965995</c:v>
                      </c:pt>
                      <c:pt idx="1">
                        <c:v>0.92937315584247504</c:v>
                      </c:pt>
                      <c:pt idx="2">
                        <c:v>0.90066230536887104</c:v>
                      </c:pt>
                      <c:pt idx="3">
                        <c:v>0.85393338138152797</c:v>
                      </c:pt>
                      <c:pt idx="4">
                        <c:v>0.67956616996330599</c:v>
                      </c:pt>
                      <c:pt idx="5">
                        <c:v>0.36107233717513498</c:v>
                      </c:pt>
                      <c:pt idx="6">
                        <c:v>0.27980877228645701</c:v>
                      </c:pt>
                      <c:pt idx="7">
                        <c:v>0.28273735090172403</c:v>
                      </c:pt>
                      <c:pt idx="8">
                        <c:v>0.27816353224054402</c:v>
                      </c:pt>
                      <c:pt idx="9">
                        <c:v>0.26907236181523497</c:v>
                      </c:pt>
                      <c:pt idx="10">
                        <c:v>0.26601288266589301</c:v>
                      </c:pt>
                      <c:pt idx="11">
                        <c:v>0.26294313680799702</c:v>
                      </c:pt>
                      <c:pt idx="12">
                        <c:v>0.237276365420903</c:v>
                      </c:pt>
                      <c:pt idx="13">
                        <c:v>0.22219200387670801</c:v>
                      </c:pt>
                      <c:pt idx="14">
                        <c:v>0.211609594033809</c:v>
                      </c:pt>
                      <c:pt idx="15">
                        <c:v>0.193527353591601</c:v>
                      </c:pt>
                      <c:pt idx="16">
                        <c:v>0.18444131652057</c:v>
                      </c:pt>
                      <c:pt idx="17">
                        <c:v>0.286482132847101</c:v>
                      </c:pt>
                      <c:pt idx="18">
                        <c:v>0.31192560332312702</c:v>
                      </c:pt>
                      <c:pt idx="19">
                        <c:v>0.32837800378225501</c:v>
                      </c:pt>
                      <c:pt idx="20">
                        <c:v>0.32981790965706997</c:v>
                      </c:pt>
                      <c:pt idx="21">
                        <c:v>4.8892530148188798E-2</c:v>
                      </c:pt>
                      <c:pt idx="22">
                        <c:v>4.8815529834027503E-2</c:v>
                      </c:pt>
                      <c:pt idx="23">
                        <c:v>6.2254651332310097E-2</c:v>
                      </c:pt>
                      <c:pt idx="24">
                        <c:v>8.4715642973156105E-2</c:v>
                      </c:pt>
                    </c:numCache>
                  </c:numRef>
                </c:yVal>
                <c:smooth val="0"/>
                <c:extLst xmlns:c15="http://schemas.microsoft.com/office/drawing/2012/chart">
                  <c:ext xmlns:c16="http://schemas.microsoft.com/office/drawing/2014/chart" uri="{C3380CC4-5D6E-409C-BE32-E72D297353CC}">
                    <c16:uniqueId val="{00000008-BF70-4FB3-AB68-17D99AF96775}"/>
                  </c:ext>
                </c:extLst>
              </c15:ser>
            </c15:filteredScatterSeries>
            <c15:filteredScatterSeries>
              <c15:ser>
                <c:idx val="12"/>
                <c:order val="12"/>
                <c:tx>
                  <c:v>NPR=3.0105 (CFD)</c:v>
                </c:tx>
                <c:spPr>
                  <a:ln w="19050" cap="rnd">
                    <a:solidFill>
                      <a:schemeClr val="accent6">
                        <a:lumMod val="60000"/>
                        <a:lumOff val="40000"/>
                      </a:schemeClr>
                    </a:solidFill>
                    <a:prstDash val="sysDash"/>
                    <a:round/>
                  </a:ln>
                  <a:effectLst/>
                </c:spPr>
                <c:marker>
                  <c:symbol val="circle"/>
                  <c:size val="5"/>
                  <c:spPr>
                    <a:solidFill>
                      <a:schemeClr val="accent6">
                        <a:lumMod val="60000"/>
                        <a:lumOff val="40000"/>
                      </a:schemeClr>
                    </a:solidFill>
                    <a:ln w="9525">
                      <a:solidFill>
                        <a:schemeClr val="accent6">
                          <a:lumMod val="60000"/>
                          <a:lumOff val="40000"/>
                        </a:schemeClr>
                      </a:solidFill>
                    </a:ln>
                    <a:effectLst/>
                  </c:spPr>
                </c:marker>
                <c:xVal>
                  <c:numRef>
                    <c:extLst xmlns:c15="http://schemas.microsoft.com/office/drawing/2012/chart">
                      <c:ext xmlns:c15="http://schemas.microsoft.com/office/drawing/2012/chart" uri="{02D57815-91ED-43cb-92C2-25804820EDAC}">
                        <c15:formulaRef>
                          <c15:sqref>'Figure 9'!$G$32:$G$56</c15:sqref>
                        </c15:formulaRef>
                      </c:ext>
                    </c:extLst>
                    <c:numCache>
                      <c:formatCode>0.00</c:formatCode>
                      <c:ptCount val="25"/>
                      <c:pt idx="0">
                        <c:v>0.44065335753175999</c:v>
                      </c:pt>
                      <c:pt idx="1">
                        <c:v>0.55099818511796705</c:v>
                      </c:pt>
                      <c:pt idx="2">
                        <c:v>0.65989110707804</c:v>
                      </c:pt>
                      <c:pt idx="3">
                        <c:v>0.770235934664246</c:v>
                      </c:pt>
                      <c:pt idx="4">
                        <c:v>0.89074410163339313</c:v>
                      </c:pt>
                      <c:pt idx="5">
                        <c:v>0.99963702359346585</c:v>
                      </c:pt>
                      <c:pt idx="6">
                        <c:v>1.1114337568057999</c:v>
                      </c:pt>
                      <c:pt idx="7">
                        <c:v>1.15644283121597</c:v>
                      </c:pt>
                      <c:pt idx="8">
                        <c:v>1.2014519056261299</c:v>
                      </c:pt>
                      <c:pt idx="9">
                        <c:v>1.2435571687840199</c:v>
                      </c:pt>
                      <c:pt idx="10">
                        <c:v>1.28711433756805</c:v>
                      </c:pt>
                      <c:pt idx="11">
                        <c:v>1.3277676950998101</c:v>
                      </c:pt>
                      <c:pt idx="12">
                        <c:v>1.37132486388384</c:v>
                      </c:pt>
                      <c:pt idx="13">
                        <c:v>1.4569872958257699</c:v>
                      </c:pt>
                      <c:pt idx="14">
                        <c:v>1.50344827586206</c:v>
                      </c:pt>
                      <c:pt idx="15">
                        <c:v>1.54410163339382</c:v>
                      </c:pt>
                      <c:pt idx="16">
                        <c:v>1.5876588021778499</c:v>
                      </c:pt>
                      <c:pt idx="17">
                        <c:v>1.6312159709618801</c:v>
                      </c:pt>
                      <c:pt idx="18">
                        <c:v>1.6733212341197801</c:v>
                      </c:pt>
                      <c:pt idx="19">
                        <c:v>1.7139745916515401</c:v>
                      </c:pt>
                      <c:pt idx="20">
                        <c:v>1.7589836660617</c:v>
                      </c:pt>
                      <c:pt idx="21">
                        <c:v>1.8460980036297603</c:v>
                      </c:pt>
                      <c:pt idx="22">
                        <c:v>1.89110707803992</c:v>
                      </c:pt>
                      <c:pt idx="23">
                        <c:v>1.9346642468239503</c:v>
                      </c:pt>
                      <c:pt idx="24">
                        <c:v>1.9767695099818503</c:v>
                      </c:pt>
                    </c:numCache>
                  </c:numRef>
                </c:xVal>
                <c:yVal>
                  <c:numRef>
                    <c:extLst xmlns:c15="http://schemas.microsoft.com/office/drawing/2012/chart">
                      <c:ext xmlns:c15="http://schemas.microsoft.com/office/drawing/2012/chart" uri="{02D57815-91ED-43cb-92C2-25804820EDAC}">
                        <c15:formulaRef>
                          <c15:sqref>'Figure 9'!$I$32:$I$56</c15:sqref>
                        </c15:formulaRef>
                      </c:ext>
                    </c:extLst>
                    <c:numCache>
                      <c:formatCode>General</c:formatCode>
                      <c:ptCount val="25"/>
                      <c:pt idx="0">
                        <c:v>0.95369539943530979</c:v>
                      </c:pt>
                      <c:pt idx="1">
                        <c:v>0.93360704201959799</c:v>
                      </c:pt>
                      <c:pt idx="2">
                        <c:v>0.90833947849194485</c:v>
                      </c:pt>
                      <c:pt idx="3">
                        <c:v>0.8597428998505231</c:v>
                      </c:pt>
                      <c:pt idx="4">
                        <c:v>0.64499319049991699</c:v>
                      </c:pt>
                      <c:pt idx="5">
                        <c:v>0.37074804849692738</c:v>
                      </c:pt>
                      <c:pt idx="6">
                        <c:v>0.2755223716990533</c:v>
                      </c:pt>
                      <c:pt idx="7">
                        <c:v>0.28555824613851521</c:v>
                      </c:pt>
                      <c:pt idx="8">
                        <c:v>0.28574512539445279</c:v>
                      </c:pt>
                      <c:pt idx="9">
                        <c:v>0.27943371532967942</c:v>
                      </c:pt>
                      <c:pt idx="10">
                        <c:v>0.27068138183026075</c:v>
                      </c:pt>
                      <c:pt idx="11">
                        <c:v>0.25968114931074576</c:v>
                      </c:pt>
                      <c:pt idx="12">
                        <c:v>0.24318166417538617</c:v>
                      </c:pt>
                      <c:pt idx="13">
                        <c:v>0.22007005480817141</c:v>
                      </c:pt>
                      <c:pt idx="14">
                        <c:v>0.35019000166085368</c:v>
                      </c:pt>
                      <c:pt idx="15">
                        <c:v>0.37087261252283671</c:v>
                      </c:pt>
                      <c:pt idx="16">
                        <c:v>0.37723633947849194</c:v>
                      </c:pt>
                      <c:pt idx="17">
                        <c:v>0.3801302109284172</c:v>
                      </c:pt>
                      <c:pt idx="18">
                        <c:v>0.37657598405580472</c:v>
                      </c:pt>
                      <c:pt idx="19">
                        <c:v>0.3778458727786082</c:v>
                      </c:pt>
                      <c:pt idx="20">
                        <c:v>0.39514299950174392</c:v>
                      </c:pt>
                      <c:pt idx="21">
                        <c:v>0.32760332170735756</c:v>
                      </c:pt>
                      <c:pt idx="22">
                        <c:v>0.32701102806842719</c:v>
                      </c:pt>
                      <c:pt idx="23">
                        <c:v>0.32499591429995017</c:v>
                      </c:pt>
                      <c:pt idx="24">
                        <c:v>0.32406161767148317</c:v>
                      </c:pt>
                    </c:numCache>
                  </c:numRef>
                </c:yVal>
                <c:smooth val="0"/>
                <c:extLst xmlns:c15="http://schemas.microsoft.com/office/drawing/2012/chart">
                  <c:ext xmlns:c16="http://schemas.microsoft.com/office/drawing/2014/chart" uri="{C3380CC4-5D6E-409C-BE32-E72D297353CC}">
                    <c16:uniqueId val="{0000000C-BF70-4FB3-AB68-17D99AF96775}"/>
                  </c:ext>
                </c:extLst>
              </c15:ser>
            </c15:filteredScatterSeries>
            <c15:filteredScatterSeries>
              <c15:ser>
                <c:idx val="14"/>
                <c:order val="14"/>
                <c:tx>
                  <c:v>NPR=3.9977 (CFD)</c:v>
                </c:tx>
                <c:spPr>
                  <a:ln w="19050" cap="rnd">
                    <a:solidFill>
                      <a:schemeClr val="tx2">
                        <a:lumMod val="60000"/>
                        <a:lumOff val="40000"/>
                      </a:schemeClr>
                    </a:solidFill>
                    <a:prstDash val="sysDash"/>
                    <a:round/>
                  </a:ln>
                  <a:effectLst/>
                </c:spPr>
                <c:marker>
                  <c:symbol val="circle"/>
                  <c:size val="5"/>
                  <c:spPr>
                    <a:solidFill>
                      <a:schemeClr val="tx2">
                        <a:lumMod val="60000"/>
                        <a:lumOff val="40000"/>
                      </a:schemeClr>
                    </a:solidFill>
                    <a:ln w="9525">
                      <a:solidFill>
                        <a:schemeClr val="tx2">
                          <a:lumMod val="60000"/>
                          <a:lumOff val="40000"/>
                        </a:schemeClr>
                      </a:solidFill>
                    </a:ln>
                    <a:effectLst/>
                  </c:spPr>
                </c:marker>
                <c:xVal>
                  <c:numRef>
                    <c:extLst xmlns:c15="http://schemas.microsoft.com/office/drawing/2012/chart">
                      <c:ext xmlns:c15="http://schemas.microsoft.com/office/drawing/2012/chart" uri="{02D57815-91ED-43cb-92C2-25804820EDAC}">
                        <c15:formulaRef>
                          <c15:sqref>'Figure 9'!$M$32:$M$56</c15:sqref>
                        </c15:formulaRef>
                      </c:ext>
                    </c:extLst>
                    <c:numCache>
                      <c:formatCode>0.00</c:formatCode>
                      <c:ptCount val="25"/>
                      <c:pt idx="0">
                        <c:v>0.44065335753175999</c:v>
                      </c:pt>
                      <c:pt idx="1">
                        <c:v>0.55099818511796705</c:v>
                      </c:pt>
                      <c:pt idx="2">
                        <c:v>0.65989110707804</c:v>
                      </c:pt>
                      <c:pt idx="3">
                        <c:v>0.770235934664246</c:v>
                      </c:pt>
                      <c:pt idx="4">
                        <c:v>0.89074410163339313</c:v>
                      </c:pt>
                      <c:pt idx="5">
                        <c:v>0.99963702359346585</c:v>
                      </c:pt>
                      <c:pt idx="6">
                        <c:v>1.1114337568057999</c:v>
                      </c:pt>
                      <c:pt idx="7">
                        <c:v>1.15644283121597</c:v>
                      </c:pt>
                      <c:pt idx="8">
                        <c:v>1.2014519056261299</c:v>
                      </c:pt>
                      <c:pt idx="9">
                        <c:v>1.2435571687840199</c:v>
                      </c:pt>
                      <c:pt idx="10">
                        <c:v>1.28711433756805</c:v>
                      </c:pt>
                      <c:pt idx="11">
                        <c:v>1.3277676950998101</c:v>
                      </c:pt>
                      <c:pt idx="12">
                        <c:v>1.37132486388384</c:v>
                      </c:pt>
                      <c:pt idx="13">
                        <c:v>1.4569872958257699</c:v>
                      </c:pt>
                      <c:pt idx="14">
                        <c:v>1.50344827586206</c:v>
                      </c:pt>
                      <c:pt idx="15">
                        <c:v>1.54410163339382</c:v>
                      </c:pt>
                      <c:pt idx="16">
                        <c:v>1.5876588021778499</c:v>
                      </c:pt>
                      <c:pt idx="17">
                        <c:v>1.6312159709618801</c:v>
                      </c:pt>
                      <c:pt idx="18">
                        <c:v>1.6733212341197801</c:v>
                      </c:pt>
                      <c:pt idx="19">
                        <c:v>1.7139745916515401</c:v>
                      </c:pt>
                      <c:pt idx="20">
                        <c:v>1.7589836660617</c:v>
                      </c:pt>
                      <c:pt idx="21">
                        <c:v>1.8460980036297603</c:v>
                      </c:pt>
                      <c:pt idx="22">
                        <c:v>1.89110707803992</c:v>
                      </c:pt>
                      <c:pt idx="23">
                        <c:v>1.9346642468239503</c:v>
                      </c:pt>
                      <c:pt idx="24">
                        <c:v>1.9767695099818503</c:v>
                      </c:pt>
                    </c:numCache>
                  </c:numRef>
                </c:xVal>
                <c:yVal>
                  <c:numRef>
                    <c:extLst xmlns:c15="http://schemas.microsoft.com/office/drawing/2012/chart">
                      <c:ext xmlns:c15="http://schemas.microsoft.com/office/drawing/2012/chart" uri="{02D57815-91ED-43cb-92C2-25804820EDAC}">
                        <c15:formulaRef>
                          <c15:sqref>'Figure 9'!$O$32:$O$56</c15:sqref>
                        </c15:formulaRef>
                      </c:ext>
                    </c:extLst>
                    <c:numCache>
                      <c:formatCode>General</c:formatCode>
                      <c:ptCount val="25"/>
                      <c:pt idx="0">
                        <c:v>0.95370588088150687</c:v>
                      </c:pt>
                      <c:pt idx="1">
                        <c:v>0.93361332766340643</c:v>
                      </c:pt>
                      <c:pt idx="2">
                        <c:v>0.90836681091627691</c:v>
                      </c:pt>
                      <c:pt idx="3">
                        <c:v>0.85973935012632263</c:v>
                      </c:pt>
                      <c:pt idx="4">
                        <c:v>0.64475998699252068</c:v>
                      </c:pt>
                      <c:pt idx="5">
                        <c:v>0.37049928709007679</c:v>
                      </c:pt>
                      <c:pt idx="6">
                        <c:v>0.27512094454311226</c:v>
                      </c:pt>
                      <c:pt idx="7">
                        <c:v>0.28526302624008804</c:v>
                      </c:pt>
                      <c:pt idx="8">
                        <c:v>0.28558045876378918</c:v>
                      </c:pt>
                      <c:pt idx="9">
                        <c:v>0.27932336093253624</c:v>
                      </c:pt>
                      <c:pt idx="10">
                        <c:v>0.27057858268504392</c:v>
                      </c:pt>
                      <c:pt idx="11">
                        <c:v>0.2595745053405708</c:v>
                      </c:pt>
                      <c:pt idx="12">
                        <c:v>0.24313998048878105</c:v>
                      </c:pt>
                      <c:pt idx="13">
                        <c:v>0.21774102609000176</c:v>
                      </c:pt>
                      <c:pt idx="14">
                        <c:v>0.20243369937714187</c:v>
                      </c:pt>
                      <c:pt idx="15">
                        <c:v>0.29498211471596164</c:v>
                      </c:pt>
                      <c:pt idx="16">
                        <c:v>0.34400055031643195</c:v>
                      </c:pt>
                      <c:pt idx="17">
                        <c:v>0.3528476373915001</c:v>
                      </c:pt>
                      <c:pt idx="18">
                        <c:v>0.35288841083623079</c:v>
                      </c:pt>
                      <c:pt idx="19">
                        <c:v>0.35034019561247715</c:v>
                      </c:pt>
                      <c:pt idx="20">
                        <c:v>0.37203016734622407</c:v>
                      </c:pt>
                      <c:pt idx="21">
                        <c:v>0.24378134927583359</c:v>
                      </c:pt>
                      <c:pt idx="22">
                        <c:v>0.24343520024013809</c:v>
                      </c:pt>
                      <c:pt idx="23">
                        <c:v>0.24256434950096306</c:v>
                      </c:pt>
                      <c:pt idx="24">
                        <c:v>0.24026477724691697</c:v>
                      </c:pt>
                    </c:numCache>
                  </c:numRef>
                </c:yVal>
                <c:smooth val="0"/>
                <c:extLst xmlns:c15="http://schemas.microsoft.com/office/drawing/2012/chart">
                  <c:ext xmlns:c16="http://schemas.microsoft.com/office/drawing/2014/chart" uri="{C3380CC4-5D6E-409C-BE32-E72D297353CC}">
                    <c16:uniqueId val="{0000000E-BF70-4FB3-AB68-17D99AF96775}"/>
                  </c:ext>
                </c:extLst>
              </c15:ser>
            </c15:filteredScatterSeries>
            <c15:filteredScatterSeries>
              <c15:ser>
                <c:idx val="15"/>
                <c:order val="15"/>
                <c:tx>
                  <c:v>NPR=5.003 (CFD)</c:v>
                </c:tx>
                <c:spPr>
                  <a:ln w="19050" cap="rnd">
                    <a:solidFill>
                      <a:schemeClr val="accent1">
                        <a:lumMod val="60000"/>
                        <a:lumOff val="40000"/>
                      </a:schemeClr>
                    </a:solidFill>
                    <a:prstDash val="sysDash"/>
                    <a:round/>
                  </a:ln>
                  <a:effectLst/>
                </c:spPr>
                <c:marker>
                  <c:symbol val="circle"/>
                  <c:size val="5"/>
                  <c:spPr>
                    <a:solidFill>
                      <a:schemeClr val="accent1">
                        <a:lumMod val="60000"/>
                        <a:lumOff val="40000"/>
                      </a:schemeClr>
                    </a:solidFill>
                    <a:ln w="9525">
                      <a:solidFill>
                        <a:schemeClr val="accent1">
                          <a:lumMod val="60000"/>
                          <a:lumOff val="40000"/>
                        </a:schemeClr>
                      </a:solidFill>
                    </a:ln>
                    <a:effectLst/>
                  </c:spPr>
                </c:marker>
                <c:xVal>
                  <c:numRef>
                    <c:extLst xmlns:c15="http://schemas.microsoft.com/office/drawing/2012/chart">
                      <c:ext xmlns:c15="http://schemas.microsoft.com/office/drawing/2012/chart" uri="{02D57815-91ED-43cb-92C2-25804820EDAC}">
                        <c15:formulaRef>
                          <c15:sqref>'Figure 9'!$P$32:$P$56</c15:sqref>
                        </c15:formulaRef>
                      </c:ext>
                    </c:extLst>
                    <c:numCache>
                      <c:formatCode>0.00</c:formatCode>
                      <c:ptCount val="25"/>
                      <c:pt idx="0">
                        <c:v>0.44065335753175999</c:v>
                      </c:pt>
                      <c:pt idx="1">
                        <c:v>0.55099818511796705</c:v>
                      </c:pt>
                      <c:pt idx="2">
                        <c:v>0.65989110707804</c:v>
                      </c:pt>
                      <c:pt idx="3">
                        <c:v>0.770235934664246</c:v>
                      </c:pt>
                      <c:pt idx="4">
                        <c:v>0.89074410163339313</c:v>
                      </c:pt>
                      <c:pt idx="5">
                        <c:v>0.99963702359346585</c:v>
                      </c:pt>
                      <c:pt idx="6">
                        <c:v>1.1114337568057999</c:v>
                      </c:pt>
                      <c:pt idx="7">
                        <c:v>1.15644283121597</c:v>
                      </c:pt>
                      <c:pt idx="8">
                        <c:v>1.2014519056261299</c:v>
                      </c:pt>
                      <c:pt idx="9">
                        <c:v>1.2435571687840199</c:v>
                      </c:pt>
                      <c:pt idx="10">
                        <c:v>1.28711433756805</c:v>
                      </c:pt>
                      <c:pt idx="11">
                        <c:v>1.3277676950998101</c:v>
                      </c:pt>
                      <c:pt idx="12">
                        <c:v>1.37132486388384</c:v>
                      </c:pt>
                      <c:pt idx="13">
                        <c:v>1.4569872958257699</c:v>
                      </c:pt>
                      <c:pt idx="14">
                        <c:v>1.50344827586206</c:v>
                      </c:pt>
                      <c:pt idx="15">
                        <c:v>1.54410163339382</c:v>
                      </c:pt>
                      <c:pt idx="16">
                        <c:v>1.5876588021778499</c:v>
                      </c:pt>
                      <c:pt idx="17">
                        <c:v>1.6312159709618801</c:v>
                      </c:pt>
                      <c:pt idx="18">
                        <c:v>1.6733212341197801</c:v>
                      </c:pt>
                      <c:pt idx="19">
                        <c:v>1.7139745916515401</c:v>
                      </c:pt>
                      <c:pt idx="20">
                        <c:v>1.7589836660617</c:v>
                      </c:pt>
                      <c:pt idx="21">
                        <c:v>1.8460980036297603</c:v>
                      </c:pt>
                      <c:pt idx="22">
                        <c:v>1.89110707803992</c:v>
                      </c:pt>
                      <c:pt idx="23">
                        <c:v>1.9346642468239503</c:v>
                      </c:pt>
                      <c:pt idx="24">
                        <c:v>1.9767695099818503</c:v>
                      </c:pt>
                    </c:numCache>
                  </c:numRef>
                </c:xVal>
                <c:yVal>
                  <c:numRef>
                    <c:extLst xmlns:c15="http://schemas.microsoft.com/office/drawing/2012/chart">
                      <c:ext xmlns:c15="http://schemas.microsoft.com/office/drawing/2012/chart" uri="{02D57815-91ED-43cb-92C2-25804820EDAC}">
                        <c15:formulaRef>
                          <c15:sqref>'Figure 9'!$R$32:$R$56</c15:sqref>
                        </c15:formulaRef>
                      </c:ext>
                    </c:extLst>
                    <c:numCache>
                      <c:formatCode>General</c:formatCode>
                      <c:ptCount val="25"/>
                      <c:pt idx="0">
                        <c:v>0.95371417149710169</c:v>
                      </c:pt>
                      <c:pt idx="1">
                        <c:v>0.93361842894263447</c:v>
                      </c:pt>
                      <c:pt idx="2">
                        <c:v>0.90835458724765139</c:v>
                      </c:pt>
                      <c:pt idx="3">
                        <c:v>0.85974435338796718</c:v>
                      </c:pt>
                      <c:pt idx="4">
                        <c:v>0.6444309414351389</c:v>
                      </c:pt>
                      <c:pt idx="5">
                        <c:v>0.37032400559664197</c:v>
                      </c:pt>
                      <c:pt idx="6">
                        <c:v>0.27499080551668997</c:v>
                      </c:pt>
                      <c:pt idx="7">
                        <c:v>0.28517889266440133</c:v>
                      </c:pt>
                      <c:pt idx="8">
                        <c:v>0.28557625424745153</c:v>
                      </c:pt>
                      <c:pt idx="9">
                        <c:v>0.27934879072556468</c:v>
                      </c:pt>
                      <c:pt idx="10">
                        <c:v>0.27058285028982609</c:v>
                      </c:pt>
                      <c:pt idx="11">
                        <c:v>0.25956685988406958</c:v>
                      </c:pt>
                      <c:pt idx="12">
                        <c:v>0.2430725564661203</c:v>
                      </c:pt>
                      <c:pt idx="13">
                        <c:v>0.21763002198680789</c:v>
                      </c:pt>
                      <c:pt idx="14">
                        <c:v>0.20117209674195483</c:v>
                      </c:pt>
                      <c:pt idx="15">
                        <c:v>0.19245710573655805</c:v>
                      </c:pt>
                      <c:pt idx="16">
                        <c:v>0.32378233060163902</c:v>
                      </c:pt>
                      <c:pt idx="17">
                        <c:v>0.34146332200679591</c:v>
                      </c:pt>
                      <c:pt idx="18">
                        <c:v>0.34332980211872877</c:v>
                      </c:pt>
                      <c:pt idx="19">
                        <c:v>0.34113072156705976</c:v>
                      </c:pt>
                      <c:pt idx="20">
                        <c:v>0.36318209074555263</c:v>
                      </c:pt>
                      <c:pt idx="21">
                        <c:v>0.1926884469318409</c:v>
                      </c:pt>
                      <c:pt idx="22">
                        <c:v>0.19337619428342992</c:v>
                      </c:pt>
                      <c:pt idx="23">
                        <c:v>0.19253883669798122</c:v>
                      </c:pt>
                      <c:pt idx="24">
                        <c:v>0.19176701978812713</c:v>
                      </c:pt>
                    </c:numCache>
                  </c:numRef>
                </c:yVal>
                <c:smooth val="0"/>
                <c:extLst xmlns:c15="http://schemas.microsoft.com/office/drawing/2012/chart">
                  <c:ext xmlns:c16="http://schemas.microsoft.com/office/drawing/2014/chart" uri="{C3380CC4-5D6E-409C-BE32-E72D297353CC}">
                    <c16:uniqueId val="{0000000F-BF70-4FB3-AB68-17D99AF96775}"/>
                  </c:ext>
                </c:extLst>
              </c15:ser>
            </c15:filteredScatterSeries>
            <c15:filteredScatterSeries>
              <c15:ser>
                <c:idx val="16"/>
                <c:order val="16"/>
                <c:tx>
                  <c:v>NPR=7.0141 (CFD)</c:v>
                </c:tx>
                <c:spPr>
                  <a:ln w="19050" cap="rnd">
                    <a:solidFill>
                      <a:schemeClr val="accent2">
                        <a:lumMod val="60000"/>
                        <a:lumOff val="40000"/>
                      </a:schemeClr>
                    </a:solidFill>
                    <a:prstDash val="sysDash"/>
                    <a:round/>
                  </a:ln>
                  <a:effectLst/>
                </c:spPr>
                <c:marker>
                  <c:symbol val="circle"/>
                  <c:size val="5"/>
                  <c:spPr>
                    <a:solidFill>
                      <a:schemeClr val="accent2">
                        <a:lumMod val="60000"/>
                        <a:lumOff val="40000"/>
                      </a:schemeClr>
                    </a:solidFill>
                    <a:ln w="9525">
                      <a:solidFill>
                        <a:schemeClr val="accent2">
                          <a:lumMod val="60000"/>
                          <a:lumOff val="40000"/>
                        </a:schemeClr>
                      </a:solidFill>
                    </a:ln>
                    <a:effectLst/>
                  </c:spPr>
                </c:marker>
                <c:xVal>
                  <c:numRef>
                    <c:extLst xmlns:c15="http://schemas.microsoft.com/office/drawing/2012/chart">
                      <c:ext xmlns:c15="http://schemas.microsoft.com/office/drawing/2012/chart" uri="{02D57815-91ED-43cb-92C2-25804820EDAC}">
                        <c15:formulaRef>
                          <c15:sqref>'Figure 9'!$S$32:$S$56</c15:sqref>
                        </c15:formulaRef>
                      </c:ext>
                    </c:extLst>
                    <c:numCache>
                      <c:formatCode>0.00</c:formatCode>
                      <c:ptCount val="25"/>
                      <c:pt idx="0">
                        <c:v>0.44065335753175999</c:v>
                      </c:pt>
                      <c:pt idx="1">
                        <c:v>0.55099818511796705</c:v>
                      </c:pt>
                      <c:pt idx="2">
                        <c:v>0.65989110707804</c:v>
                      </c:pt>
                      <c:pt idx="3">
                        <c:v>0.770235934664246</c:v>
                      </c:pt>
                      <c:pt idx="4">
                        <c:v>0.89074410163339313</c:v>
                      </c:pt>
                      <c:pt idx="5">
                        <c:v>0.99963702359346585</c:v>
                      </c:pt>
                      <c:pt idx="6">
                        <c:v>1.1114337568057999</c:v>
                      </c:pt>
                      <c:pt idx="7">
                        <c:v>1.15644283121597</c:v>
                      </c:pt>
                      <c:pt idx="8">
                        <c:v>1.2014519056261299</c:v>
                      </c:pt>
                      <c:pt idx="9">
                        <c:v>1.2435571687840199</c:v>
                      </c:pt>
                      <c:pt idx="10">
                        <c:v>1.28711433756805</c:v>
                      </c:pt>
                      <c:pt idx="11">
                        <c:v>1.3277676950998101</c:v>
                      </c:pt>
                      <c:pt idx="12">
                        <c:v>1.37132486388384</c:v>
                      </c:pt>
                      <c:pt idx="13">
                        <c:v>1.4569872958257699</c:v>
                      </c:pt>
                      <c:pt idx="14">
                        <c:v>1.50344827586206</c:v>
                      </c:pt>
                      <c:pt idx="15">
                        <c:v>1.54410163339382</c:v>
                      </c:pt>
                      <c:pt idx="16">
                        <c:v>1.5876588021778499</c:v>
                      </c:pt>
                      <c:pt idx="17">
                        <c:v>1.6312159709618801</c:v>
                      </c:pt>
                      <c:pt idx="18">
                        <c:v>1.6733212341197801</c:v>
                      </c:pt>
                      <c:pt idx="19">
                        <c:v>1.7139745916515401</c:v>
                      </c:pt>
                      <c:pt idx="20">
                        <c:v>1.7589836660617</c:v>
                      </c:pt>
                      <c:pt idx="21">
                        <c:v>1.8460980036297603</c:v>
                      </c:pt>
                      <c:pt idx="22">
                        <c:v>1.89110707803992</c:v>
                      </c:pt>
                      <c:pt idx="23">
                        <c:v>1.9346642468239503</c:v>
                      </c:pt>
                      <c:pt idx="24">
                        <c:v>1.9767695099818503</c:v>
                      </c:pt>
                    </c:numCache>
                  </c:numRef>
                </c:xVal>
                <c:yVal>
                  <c:numRef>
                    <c:extLst xmlns:c15="http://schemas.microsoft.com/office/drawing/2012/chart">
                      <c:ext xmlns:c15="http://schemas.microsoft.com/office/drawing/2012/chart" uri="{02D57815-91ED-43cb-92C2-25804820EDAC}">
                        <c15:formulaRef>
                          <c15:sqref>'Figure 9'!$U$32:$U$56</c15:sqref>
                        </c15:formulaRef>
                      </c:ext>
                    </c:extLst>
                    <c:numCache>
                      <c:formatCode>General</c:formatCode>
                      <c:ptCount val="25"/>
                      <c:pt idx="0">
                        <c:v>0.95370767454128114</c:v>
                      </c:pt>
                      <c:pt idx="1">
                        <c:v>0.933598751087096</c:v>
                      </c:pt>
                      <c:pt idx="2">
                        <c:v>0.90835160605066934</c:v>
                      </c:pt>
                      <c:pt idx="3">
                        <c:v>0.85975021741919844</c:v>
                      </c:pt>
                      <c:pt idx="4">
                        <c:v>0.64426797450849005</c:v>
                      </c:pt>
                      <c:pt idx="5">
                        <c:v>0.37011762022212402</c:v>
                      </c:pt>
                      <c:pt idx="6">
                        <c:v>0.27475356781340443</c:v>
                      </c:pt>
                      <c:pt idx="7">
                        <c:v>0.28504840250352859</c:v>
                      </c:pt>
                      <c:pt idx="8">
                        <c:v>0.28549678504726195</c:v>
                      </c:pt>
                      <c:pt idx="9">
                        <c:v>0.27933405568782882</c:v>
                      </c:pt>
                      <c:pt idx="10">
                        <c:v>0.27056357907643175</c:v>
                      </c:pt>
                      <c:pt idx="11">
                        <c:v>0.2595298042514364</c:v>
                      </c:pt>
                      <c:pt idx="12">
                        <c:v>0.24307737272066265</c:v>
                      </c:pt>
                      <c:pt idx="13">
                        <c:v>0.21761608759498724</c:v>
                      </c:pt>
                      <c:pt idx="14">
                        <c:v>0.20117106970245646</c:v>
                      </c:pt>
                      <c:pt idx="15">
                        <c:v>0.19034558959809525</c:v>
                      </c:pt>
                      <c:pt idx="16">
                        <c:v>0.2796706633780528</c:v>
                      </c:pt>
                      <c:pt idx="17">
                        <c:v>0.33294022041316773</c:v>
                      </c:pt>
                      <c:pt idx="18">
                        <c:v>0.33675311158951254</c:v>
                      </c:pt>
                      <c:pt idx="19">
                        <c:v>0.33602343850244504</c:v>
                      </c:pt>
                      <c:pt idx="20">
                        <c:v>0.35702869933419823</c:v>
                      </c:pt>
                      <c:pt idx="21">
                        <c:v>0.12887911492564977</c:v>
                      </c:pt>
                      <c:pt idx="22">
                        <c:v>0.12933816170285567</c:v>
                      </c:pt>
                      <c:pt idx="23">
                        <c:v>0.13070053178597396</c:v>
                      </c:pt>
                      <c:pt idx="24">
                        <c:v>0.13029975335395846</c:v>
                      </c:pt>
                    </c:numCache>
                  </c:numRef>
                </c:yVal>
                <c:smooth val="0"/>
                <c:extLst xmlns:c15="http://schemas.microsoft.com/office/drawing/2012/chart">
                  <c:ext xmlns:c16="http://schemas.microsoft.com/office/drawing/2014/chart" uri="{C3380CC4-5D6E-409C-BE32-E72D297353CC}">
                    <c16:uniqueId val="{00000010-BF70-4FB3-AB68-17D99AF96775}"/>
                  </c:ext>
                </c:extLst>
              </c15:ser>
            </c15:filteredScatterSeries>
            <c15:filteredScatterSeries>
              <c15:ser>
                <c:idx val="17"/>
                <c:order val="17"/>
                <c:tx>
                  <c:v>NPR=8.0038 (CFD)</c:v>
                </c:tx>
                <c:spPr>
                  <a:ln w="19050" cap="rnd">
                    <a:solidFill>
                      <a:schemeClr val="accent6">
                        <a:lumMod val="60000"/>
                        <a:lumOff val="40000"/>
                      </a:schemeClr>
                    </a:solidFill>
                    <a:prstDash val="sysDash"/>
                    <a:round/>
                  </a:ln>
                  <a:effectLst/>
                </c:spPr>
                <c:marker>
                  <c:symbol val="circle"/>
                  <c:size val="5"/>
                  <c:spPr>
                    <a:solidFill>
                      <a:schemeClr val="accent6">
                        <a:lumMod val="60000"/>
                        <a:lumOff val="40000"/>
                      </a:schemeClr>
                    </a:solidFill>
                    <a:ln w="9525">
                      <a:solidFill>
                        <a:schemeClr val="accent6">
                          <a:lumMod val="60000"/>
                          <a:lumOff val="40000"/>
                        </a:schemeClr>
                      </a:solidFill>
                    </a:ln>
                    <a:effectLst/>
                  </c:spPr>
                </c:marker>
                <c:xVal>
                  <c:numRef>
                    <c:extLst xmlns:c15="http://schemas.microsoft.com/office/drawing/2012/chart">
                      <c:ext xmlns:c15="http://schemas.microsoft.com/office/drawing/2012/chart" uri="{02D57815-91ED-43cb-92C2-25804820EDAC}">
                        <c15:formulaRef>
                          <c15:sqref>'Figure 9'!$V$32:$V$56</c15:sqref>
                        </c15:formulaRef>
                      </c:ext>
                    </c:extLst>
                    <c:numCache>
                      <c:formatCode>0.00</c:formatCode>
                      <c:ptCount val="25"/>
                      <c:pt idx="0">
                        <c:v>0.44065335753175999</c:v>
                      </c:pt>
                      <c:pt idx="1">
                        <c:v>0.55099818511796705</c:v>
                      </c:pt>
                      <c:pt idx="2">
                        <c:v>0.65989110707804</c:v>
                      </c:pt>
                      <c:pt idx="3">
                        <c:v>0.770235934664246</c:v>
                      </c:pt>
                      <c:pt idx="4">
                        <c:v>0.89074410163339313</c:v>
                      </c:pt>
                      <c:pt idx="5">
                        <c:v>0.99963702359346585</c:v>
                      </c:pt>
                      <c:pt idx="6">
                        <c:v>1.1114337568057999</c:v>
                      </c:pt>
                      <c:pt idx="7">
                        <c:v>1.15644283121597</c:v>
                      </c:pt>
                      <c:pt idx="8">
                        <c:v>1.2014519056261299</c:v>
                      </c:pt>
                      <c:pt idx="9">
                        <c:v>1.2435571687840199</c:v>
                      </c:pt>
                      <c:pt idx="10">
                        <c:v>1.28711433756805</c:v>
                      </c:pt>
                      <c:pt idx="11">
                        <c:v>1.3277676950998101</c:v>
                      </c:pt>
                      <c:pt idx="12">
                        <c:v>1.37132486388384</c:v>
                      </c:pt>
                      <c:pt idx="13">
                        <c:v>1.4569872958257699</c:v>
                      </c:pt>
                      <c:pt idx="14">
                        <c:v>1.50344827586206</c:v>
                      </c:pt>
                      <c:pt idx="15">
                        <c:v>1.54410163339382</c:v>
                      </c:pt>
                      <c:pt idx="16">
                        <c:v>1.5876588021778499</c:v>
                      </c:pt>
                      <c:pt idx="17">
                        <c:v>1.6312159709618801</c:v>
                      </c:pt>
                      <c:pt idx="18">
                        <c:v>1.6733212341197801</c:v>
                      </c:pt>
                      <c:pt idx="19">
                        <c:v>1.7139745916515401</c:v>
                      </c:pt>
                      <c:pt idx="20">
                        <c:v>1.7589836660617</c:v>
                      </c:pt>
                      <c:pt idx="21">
                        <c:v>1.8460980036297603</c:v>
                      </c:pt>
                      <c:pt idx="22">
                        <c:v>1.89110707803992</c:v>
                      </c:pt>
                      <c:pt idx="23">
                        <c:v>1.9346642468239503</c:v>
                      </c:pt>
                      <c:pt idx="24">
                        <c:v>1.9767695099818503</c:v>
                      </c:pt>
                    </c:numCache>
                  </c:numRef>
                </c:xVal>
                <c:yVal>
                  <c:numRef>
                    <c:extLst xmlns:c15="http://schemas.microsoft.com/office/drawing/2012/chart">
                      <c:ext xmlns:c15="http://schemas.microsoft.com/office/drawing/2012/chart" uri="{02D57815-91ED-43cb-92C2-25804820EDAC}">
                        <c15:formulaRef>
                          <c15:sqref>'Figure 9'!$X$32:$X$56</c15:sqref>
                        </c15:formulaRef>
                      </c:ext>
                    </c:extLst>
                    <c:numCache>
                      <c:formatCode>General</c:formatCode>
                      <c:ptCount val="25"/>
                      <c:pt idx="0">
                        <c:v>0.95370586471426066</c:v>
                      </c:pt>
                      <c:pt idx="1">
                        <c:v>0.93359616682076019</c:v>
                      </c:pt>
                      <c:pt idx="2">
                        <c:v>0.90835390689422524</c:v>
                      </c:pt>
                      <c:pt idx="3">
                        <c:v>0.859755741023014</c:v>
                      </c:pt>
                      <c:pt idx="4">
                        <c:v>0.64420150428546441</c:v>
                      </c:pt>
                      <c:pt idx="5">
                        <c:v>0.37004910167670357</c:v>
                      </c:pt>
                      <c:pt idx="6">
                        <c:v>0.27465953672005794</c:v>
                      </c:pt>
                      <c:pt idx="7">
                        <c:v>0.28500549738874037</c:v>
                      </c:pt>
                      <c:pt idx="8">
                        <c:v>0.28547140108448488</c:v>
                      </c:pt>
                      <c:pt idx="9">
                        <c:v>0.27931857367750318</c:v>
                      </c:pt>
                      <c:pt idx="10">
                        <c:v>0.27056048377020914</c:v>
                      </c:pt>
                      <c:pt idx="11">
                        <c:v>0.25950823358904523</c:v>
                      </c:pt>
                      <c:pt idx="12">
                        <c:v>0.24305055098828057</c:v>
                      </c:pt>
                      <c:pt idx="13">
                        <c:v>0.21759651665458907</c:v>
                      </c:pt>
                      <c:pt idx="14">
                        <c:v>0.20115257752567531</c:v>
                      </c:pt>
                      <c:pt idx="15">
                        <c:v>0.18933356655588596</c:v>
                      </c:pt>
                      <c:pt idx="16">
                        <c:v>0.26230478022939108</c:v>
                      </c:pt>
                      <c:pt idx="17">
                        <c:v>0.33032284664784228</c:v>
                      </c:pt>
                      <c:pt idx="18">
                        <c:v>0.33496489167645366</c:v>
                      </c:pt>
                      <c:pt idx="19">
                        <c:v>0.3343008321047502</c:v>
                      </c:pt>
                      <c:pt idx="20">
                        <c:v>0.35490317099377799</c:v>
                      </c:pt>
                      <c:pt idx="21">
                        <c:v>0.10844628801319374</c:v>
                      </c:pt>
                      <c:pt idx="22">
                        <c:v>0.10880976536145331</c:v>
                      </c:pt>
                      <c:pt idx="23">
                        <c:v>0.11172897873510082</c:v>
                      </c:pt>
                      <c:pt idx="24">
                        <c:v>0.11160145181039006</c:v>
                      </c:pt>
                    </c:numCache>
                  </c:numRef>
                </c:yVal>
                <c:smooth val="0"/>
                <c:extLst xmlns:c15="http://schemas.microsoft.com/office/drawing/2012/chart">
                  <c:ext xmlns:c16="http://schemas.microsoft.com/office/drawing/2014/chart" uri="{C3380CC4-5D6E-409C-BE32-E72D297353CC}">
                    <c16:uniqueId val="{00000011-BF70-4FB3-AB68-17D99AF96775}"/>
                  </c:ext>
                </c:extLst>
              </c15:ser>
            </c15:filteredScatterSeries>
            <c15:filteredScatterSeries>
              <c15:ser>
                <c:idx val="18"/>
                <c:order val="18"/>
                <c:tx>
                  <c:v>NPR=9.0056 (CFD)</c:v>
                </c:tx>
                <c:spPr>
                  <a:ln w="19050" cap="rnd">
                    <a:solidFill>
                      <a:schemeClr val="accent4">
                        <a:lumMod val="40000"/>
                        <a:lumOff val="60000"/>
                      </a:schemeClr>
                    </a:solidFill>
                    <a:prstDash val="sysDash"/>
                    <a:round/>
                  </a:ln>
                  <a:effectLst/>
                </c:spPr>
                <c:marker>
                  <c:symbol val="circle"/>
                  <c:size val="5"/>
                  <c:spPr>
                    <a:solidFill>
                      <a:schemeClr val="accent4">
                        <a:lumMod val="40000"/>
                        <a:lumOff val="60000"/>
                      </a:schemeClr>
                    </a:solidFill>
                    <a:ln w="9525">
                      <a:solidFill>
                        <a:schemeClr val="accent4">
                          <a:lumMod val="40000"/>
                          <a:lumOff val="60000"/>
                        </a:schemeClr>
                      </a:solidFill>
                    </a:ln>
                    <a:effectLst/>
                  </c:spPr>
                </c:marker>
                <c:xVal>
                  <c:numRef>
                    <c:extLst xmlns:c15="http://schemas.microsoft.com/office/drawing/2012/chart">
                      <c:ext xmlns:c15="http://schemas.microsoft.com/office/drawing/2012/chart" uri="{02D57815-91ED-43cb-92C2-25804820EDAC}">
                        <c15:formulaRef>
                          <c15:sqref>'Figure 9'!$Y$32:$Y$56</c15:sqref>
                        </c15:formulaRef>
                      </c:ext>
                    </c:extLst>
                    <c:numCache>
                      <c:formatCode>0.00</c:formatCode>
                      <c:ptCount val="25"/>
                      <c:pt idx="0">
                        <c:v>0.44065335753175999</c:v>
                      </c:pt>
                      <c:pt idx="1">
                        <c:v>0.55099818511796705</c:v>
                      </c:pt>
                      <c:pt idx="2">
                        <c:v>0.65989110707804</c:v>
                      </c:pt>
                      <c:pt idx="3">
                        <c:v>0.770235934664246</c:v>
                      </c:pt>
                      <c:pt idx="4">
                        <c:v>0.89074410163339313</c:v>
                      </c:pt>
                      <c:pt idx="5">
                        <c:v>0.99963702359346585</c:v>
                      </c:pt>
                      <c:pt idx="6">
                        <c:v>1.1114337568057999</c:v>
                      </c:pt>
                      <c:pt idx="7">
                        <c:v>1.15644283121597</c:v>
                      </c:pt>
                      <c:pt idx="8">
                        <c:v>1.2014519056261299</c:v>
                      </c:pt>
                      <c:pt idx="9">
                        <c:v>1.2435571687840199</c:v>
                      </c:pt>
                      <c:pt idx="10">
                        <c:v>1.28711433756805</c:v>
                      </c:pt>
                      <c:pt idx="11">
                        <c:v>1.3277676950998101</c:v>
                      </c:pt>
                      <c:pt idx="12">
                        <c:v>1.37132486388384</c:v>
                      </c:pt>
                      <c:pt idx="13">
                        <c:v>1.4569872958257699</c:v>
                      </c:pt>
                      <c:pt idx="14">
                        <c:v>1.50344827586206</c:v>
                      </c:pt>
                      <c:pt idx="15">
                        <c:v>1.54410163339382</c:v>
                      </c:pt>
                      <c:pt idx="16">
                        <c:v>1.5876588021778499</c:v>
                      </c:pt>
                      <c:pt idx="17">
                        <c:v>1.6312159709618801</c:v>
                      </c:pt>
                      <c:pt idx="18">
                        <c:v>1.6733212341197801</c:v>
                      </c:pt>
                      <c:pt idx="19">
                        <c:v>1.7139745916515401</c:v>
                      </c:pt>
                      <c:pt idx="20">
                        <c:v>1.7589836660617</c:v>
                      </c:pt>
                      <c:pt idx="21">
                        <c:v>1.8460980036297603</c:v>
                      </c:pt>
                      <c:pt idx="22">
                        <c:v>1.89110707803992</c:v>
                      </c:pt>
                      <c:pt idx="23">
                        <c:v>1.9346642468239503</c:v>
                      </c:pt>
                      <c:pt idx="24">
                        <c:v>1.9767695099818503</c:v>
                      </c:pt>
                    </c:numCache>
                  </c:numRef>
                </c:xVal>
                <c:yVal>
                  <c:numRef>
                    <c:extLst xmlns:c15="http://schemas.microsoft.com/office/drawing/2012/chart">
                      <c:ext xmlns:c15="http://schemas.microsoft.com/office/drawing/2012/chart" uri="{02D57815-91ED-43cb-92C2-25804820EDAC}">
                        <c15:formulaRef>
                          <c15:sqref>'Figure 9'!$AA$32:$AA$56</c15:sqref>
                        </c15:formulaRef>
                      </c:ext>
                    </c:extLst>
                    <c:numCache>
                      <c:formatCode>General</c:formatCode>
                      <c:ptCount val="25"/>
                      <c:pt idx="0">
                        <c:v>0.95370458381451551</c:v>
                      </c:pt>
                      <c:pt idx="1">
                        <c:v>0.93359509638447191</c:v>
                      </c:pt>
                      <c:pt idx="2">
                        <c:v>0.90835402416274325</c:v>
                      </c:pt>
                      <c:pt idx="3">
                        <c:v>0.85975448609753935</c:v>
                      </c:pt>
                      <c:pt idx="4">
                        <c:v>0.64423414319978678</c:v>
                      </c:pt>
                      <c:pt idx="5">
                        <c:v>0.36998323265523675</c:v>
                      </c:pt>
                      <c:pt idx="6">
                        <c:v>0.2745939193390779</c:v>
                      </c:pt>
                      <c:pt idx="7">
                        <c:v>0.2849744603357911</c:v>
                      </c:pt>
                      <c:pt idx="8">
                        <c:v>0.28545616061117529</c:v>
                      </c:pt>
                      <c:pt idx="9">
                        <c:v>0.27929643777205299</c:v>
                      </c:pt>
                      <c:pt idx="10">
                        <c:v>0.27054732610819937</c:v>
                      </c:pt>
                      <c:pt idx="11">
                        <c:v>0.25949164964022386</c:v>
                      </c:pt>
                      <c:pt idx="12">
                        <c:v>0.24302345207426493</c:v>
                      </c:pt>
                      <c:pt idx="13">
                        <c:v>0.21759538509371948</c:v>
                      </c:pt>
                      <c:pt idx="14">
                        <c:v>0.20112929732610821</c:v>
                      </c:pt>
                      <c:pt idx="15">
                        <c:v>0.18943879363951321</c:v>
                      </c:pt>
                      <c:pt idx="16">
                        <c:v>0.21525539664208937</c:v>
                      </c:pt>
                      <c:pt idx="17">
                        <c:v>0.32750943857155546</c:v>
                      </c:pt>
                      <c:pt idx="18">
                        <c:v>0.3351868837167985</c:v>
                      </c:pt>
                      <c:pt idx="19">
                        <c:v>0.33708281513724792</c:v>
                      </c:pt>
                      <c:pt idx="20">
                        <c:v>0.35805509904948035</c:v>
                      </c:pt>
                      <c:pt idx="21">
                        <c:v>9.0281413786977002E-2</c:v>
                      </c:pt>
                      <c:pt idx="22">
                        <c:v>9.1524673536466206E-2</c:v>
                      </c:pt>
                      <c:pt idx="23">
                        <c:v>9.5884549613573788E-2</c:v>
                      </c:pt>
                      <c:pt idx="24">
                        <c:v>9.8468053211335185E-2</c:v>
                      </c:pt>
                    </c:numCache>
                  </c:numRef>
                </c:yVal>
                <c:smooth val="0"/>
                <c:extLst xmlns:c15="http://schemas.microsoft.com/office/drawing/2012/chart">
                  <c:ext xmlns:c16="http://schemas.microsoft.com/office/drawing/2014/chart" uri="{C3380CC4-5D6E-409C-BE32-E72D297353CC}">
                    <c16:uniqueId val="{00000012-BF70-4FB3-AB68-17D99AF96775}"/>
                  </c:ext>
                </c:extLst>
              </c15:ser>
            </c15:filteredScatterSeries>
          </c:ext>
        </c:extLst>
      </c:scatterChart>
      <c:valAx>
        <c:axId val="578663840"/>
        <c:scaling>
          <c:orientation val="minMax"/>
          <c:max val="2"/>
          <c:min val="0.4"/>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fr-FR"/>
                  <a:t>x/xt</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fr-FR"/>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fr-FR"/>
          </a:p>
        </c:txPr>
        <c:crossAx val="410011616"/>
        <c:crosses val="autoZero"/>
        <c:crossBetween val="midCat"/>
      </c:valAx>
      <c:valAx>
        <c:axId val="41001161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fr-FR"/>
                  <a:t>p/pt,j</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fr-FR"/>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fr-FR"/>
          </a:p>
        </c:txPr>
        <c:crossAx val="578663840"/>
        <c:crosses val="autoZero"/>
        <c:crossBetween val="midCat"/>
      </c:valAx>
      <c:spPr>
        <a:noFill/>
        <a:ln>
          <a:noFill/>
        </a:ln>
        <a:effectLst/>
      </c:spPr>
    </c:plotArea>
    <c:legend>
      <c:legendPos val="r"/>
      <c:legendEntry>
        <c:idx val="5"/>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fr-FR"/>
          </a:p>
        </c:txPr>
      </c:legendEntry>
      <c:layout>
        <c:manualLayout>
          <c:xMode val="edge"/>
          <c:yMode val="edge"/>
          <c:x val="0.75939056203811728"/>
          <c:y val="0.28328020324794334"/>
          <c:w val="0.22825552508024879"/>
          <c:h val="0.46856970133912429"/>
        </c:manualLayout>
      </c:layout>
      <c:overlay val="0"/>
      <c:spPr>
        <a:solidFill>
          <a:sysClr val="window" lastClr="FFFFFF"/>
        </a:solidFill>
        <a:ln>
          <a:solidFill>
            <a:sysClr val="windowText" lastClr="000000"/>
          </a:solid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4">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1400" b="0" i="0" baseline="0">
                <a:effectLst/>
              </a:rPr>
              <a:t>Upper Surface Centerline Pressures for Configuration 5, SPR=0.7. (Figure 14)</a:t>
            </a:r>
            <a:endParaRPr lang="fr-FR" sz="1100">
              <a:effectLst/>
            </a:endParaRPr>
          </a:p>
        </c:rich>
      </c:tx>
      <c:layout>
        <c:manualLayout>
          <c:xMode val="edge"/>
          <c:yMode val="edge"/>
          <c:x val="0.12140709015669819"/>
          <c:y val="1.8104368118350297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fr-FR"/>
        </a:p>
      </c:txPr>
    </c:title>
    <c:autoTitleDeleted val="0"/>
    <c:plotArea>
      <c:layout/>
      <c:scatterChart>
        <c:scatterStyle val="lineMarker"/>
        <c:varyColors val="0"/>
        <c:ser>
          <c:idx val="0"/>
          <c:order val="0"/>
          <c:tx>
            <c:v>NPR=2.0208 (Experimental)</c:v>
          </c:tx>
          <c:spPr>
            <a:ln w="19050" cap="rnd">
              <a:solidFill>
                <a:schemeClr val="accent5"/>
              </a:solidFill>
              <a:round/>
            </a:ln>
            <a:effectLst/>
          </c:spPr>
          <c:marker>
            <c:symbol val="circle"/>
            <c:size val="5"/>
            <c:spPr>
              <a:solidFill>
                <a:schemeClr val="accent5"/>
              </a:solidFill>
              <a:ln w="9525">
                <a:solidFill>
                  <a:schemeClr val="accent5"/>
                </a:solidFill>
              </a:ln>
              <a:effectLst/>
            </c:spPr>
          </c:marker>
          <c:xVal>
            <c:numRef>
              <c:f>Figure14!$B$4:$B$28</c:f>
              <c:numCache>
                <c:formatCode>General</c:formatCode>
                <c:ptCount val="25"/>
                <c:pt idx="0">
                  <c:v>0.44098185699039399</c:v>
                </c:pt>
                <c:pt idx="1">
                  <c:v>0.54514407684098098</c:v>
                </c:pt>
                <c:pt idx="2">
                  <c:v>0.65750266808964697</c:v>
                </c:pt>
                <c:pt idx="3">
                  <c:v>0.76815368196371403</c:v>
                </c:pt>
                <c:pt idx="4">
                  <c:v>0.88905016008537796</c:v>
                </c:pt>
                <c:pt idx="5">
                  <c:v>0.99970117395944502</c:v>
                </c:pt>
                <c:pt idx="6">
                  <c:v>1.10830309498399</c:v>
                </c:pt>
                <c:pt idx="7">
                  <c:v>1.1595304162219799</c:v>
                </c:pt>
                <c:pt idx="8">
                  <c:v>1.19846318036286</c:v>
                </c:pt>
                <c:pt idx="9">
                  <c:v>1.23944503735325</c:v>
                </c:pt>
                <c:pt idx="10">
                  <c:v>1.28452508004268</c:v>
                </c:pt>
                <c:pt idx="11">
                  <c:v>1.3296051227321199</c:v>
                </c:pt>
                <c:pt idx="12">
                  <c:v>1.3726360725720299</c:v>
                </c:pt>
                <c:pt idx="13">
                  <c:v>1.45459978655282</c:v>
                </c:pt>
                <c:pt idx="14">
                  <c:v>1.49967982924226</c:v>
                </c:pt>
                <c:pt idx="15">
                  <c:v>1.54475987193169</c:v>
                </c:pt>
                <c:pt idx="16">
                  <c:v>1.5898399146211299</c:v>
                </c:pt>
                <c:pt idx="17">
                  <c:v>1.6328708644610399</c:v>
                </c:pt>
                <c:pt idx="18">
                  <c:v>1.6759018143009601</c:v>
                </c:pt>
                <c:pt idx="19">
                  <c:v>1.71893276414087</c:v>
                </c:pt>
                <c:pt idx="20">
                  <c:v>1.7640128068303</c:v>
                </c:pt>
                <c:pt idx="21">
                  <c:v>1.8480256136606099</c:v>
                </c:pt>
                <c:pt idx="22">
                  <c:v>1.8931056563500499</c:v>
                </c:pt>
                <c:pt idx="23">
                  <c:v>1.9361366061899601</c:v>
                </c:pt>
                <c:pt idx="24">
                  <c:v>1.97506937033084</c:v>
                </c:pt>
              </c:numCache>
              <c:extLst xmlns:c15="http://schemas.microsoft.com/office/drawing/2012/chart"/>
            </c:numRef>
          </c:xVal>
          <c:yVal>
            <c:numRef>
              <c:f>Figure14!$C$4:$C$28</c:f>
              <c:numCache>
                <c:formatCode>General</c:formatCode>
                <c:ptCount val="25"/>
                <c:pt idx="0">
                  <c:v>0.95065101387406603</c:v>
                </c:pt>
                <c:pt idx="1">
                  <c:v>0.933427469009112</c:v>
                </c:pt>
                <c:pt idx="2">
                  <c:v>0.90264181922666398</c:v>
                </c:pt>
                <c:pt idx="3">
                  <c:v>0.852476479763566</c:v>
                </c:pt>
                <c:pt idx="4">
                  <c:v>0.68412773992283005</c:v>
                </c:pt>
                <c:pt idx="5">
                  <c:v>0.36073163122896301</c:v>
                </c:pt>
                <c:pt idx="6">
                  <c:v>0.27549527953370001</c:v>
                </c:pt>
                <c:pt idx="7">
                  <c:v>0.27903981610705197</c:v>
                </c:pt>
                <c:pt idx="8">
                  <c:v>0.29185058697972199</c:v>
                </c:pt>
                <c:pt idx="9">
                  <c:v>0.41173237008455699</c:v>
                </c:pt>
                <c:pt idx="10">
                  <c:v>0.45775617765372301</c:v>
                </c:pt>
                <c:pt idx="11">
                  <c:v>0.49270306214596499</c:v>
                </c:pt>
                <c:pt idx="12">
                  <c:v>0.51657893440604197</c:v>
                </c:pt>
                <c:pt idx="13">
                  <c:v>0.44803480830802001</c:v>
                </c:pt>
                <c:pt idx="14">
                  <c:v>0.44975092356949298</c:v>
                </c:pt>
                <c:pt idx="15">
                  <c:v>0.44962088498481201</c:v>
                </c:pt>
                <c:pt idx="16">
                  <c:v>0.45133700024628498</c:v>
                </c:pt>
                <c:pt idx="17">
                  <c:v>0.45305902635251599</c:v>
                </c:pt>
                <c:pt idx="18">
                  <c:v>0.46401182168951599</c:v>
                </c:pt>
                <c:pt idx="19">
                  <c:v>0.47127230933420899</c:v>
                </c:pt>
                <c:pt idx="20">
                  <c:v>0.47483457844183502</c:v>
                </c:pt>
                <c:pt idx="21">
                  <c:v>0.48751531072982501</c:v>
                </c:pt>
                <c:pt idx="22">
                  <c:v>0.48738527214514399</c:v>
                </c:pt>
                <c:pt idx="23">
                  <c:v>0.48541499055906701</c:v>
                </c:pt>
                <c:pt idx="24">
                  <c:v>0.48345653066250699</c:v>
                </c:pt>
              </c:numCache>
              <c:extLst xmlns:c15="http://schemas.microsoft.com/office/drawing/2012/chart"/>
            </c:numRef>
          </c:yVal>
          <c:smooth val="0"/>
          <c:extLst xmlns:c15="http://schemas.microsoft.com/office/drawing/2012/chart">
            <c:ext xmlns:c16="http://schemas.microsoft.com/office/drawing/2014/chart" uri="{C3380CC4-5D6E-409C-BE32-E72D297353CC}">
              <c16:uniqueId val="{00000000-FEA1-4B40-B873-298BFEF1A218}"/>
            </c:ext>
          </c:extLst>
        </c:ser>
        <c:ser>
          <c:idx val="1"/>
          <c:order val="1"/>
          <c:tx>
            <c:v>NPR=2.5072 (Experimental)</c:v>
          </c:tx>
          <c:spPr>
            <a:ln w="19050" cap="rnd">
              <a:solidFill>
                <a:schemeClr val="accent2"/>
              </a:solidFill>
              <a:round/>
            </a:ln>
            <a:effectLst/>
          </c:spPr>
          <c:marker>
            <c:symbol val="circle"/>
            <c:size val="5"/>
            <c:spPr>
              <a:solidFill>
                <a:schemeClr val="accent2"/>
              </a:solidFill>
              <a:ln w="9525">
                <a:solidFill>
                  <a:schemeClr val="accent2"/>
                </a:solidFill>
              </a:ln>
              <a:effectLst/>
            </c:spPr>
          </c:marker>
          <c:xVal>
            <c:numRef>
              <c:f>Figure14!$E$4:$E$28</c:f>
              <c:numCache>
                <c:formatCode>General</c:formatCode>
                <c:ptCount val="25"/>
                <c:pt idx="0">
                  <c:v>0.43620064034151501</c:v>
                </c:pt>
                <c:pt idx="1">
                  <c:v>0.54890074706510095</c:v>
                </c:pt>
                <c:pt idx="2">
                  <c:v>0.65750266808964697</c:v>
                </c:pt>
                <c:pt idx="3">
                  <c:v>0.76610458911419399</c:v>
                </c:pt>
                <c:pt idx="4">
                  <c:v>0.88905016008537796</c:v>
                </c:pt>
                <c:pt idx="5">
                  <c:v>0.99970117395944502</c:v>
                </c:pt>
                <c:pt idx="6">
                  <c:v>1.10830309498399</c:v>
                </c:pt>
                <c:pt idx="7">
                  <c:v>1.15338313767342</c:v>
                </c:pt>
                <c:pt idx="8">
                  <c:v>1.19641408751334</c:v>
                </c:pt>
                <c:pt idx="9">
                  <c:v>1.24354322305229</c:v>
                </c:pt>
                <c:pt idx="10">
                  <c:v>1.28452508004268</c:v>
                </c:pt>
                <c:pt idx="11">
                  <c:v>1.3296051227321199</c:v>
                </c:pt>
                <c:pt idx="12">
                  <c:v>1.3726360725720299</c:v>
                </c:pt>
                <c:pt idx="13">
                  <c:v>1.45664887940234</c:v>
                </c:pt>
                <c:pt idx="14">
                  <c:v>1.49967982924226</c:v>
                </c:pt>
                <c:pt idx="15">
                  <c:v>1.54475987193169</c:v>
                </c:pt>
                <c:pt idx="16">
                  <c:v>1.5898399146211299</c:v>
                </c:pt>
                <c:pt idx="17">
                  <c:v>1.6308217716115201</c:v>
                </c:pt>
                <c:pt idx="18">
                  <c:v>1.6759018143009601</c:v>
                </c:pt>
                <c:pt idx="19">
                  <c:v>1.71688367129135</c:v>
                </c:pt>
                <c:pt idx="20">
                  <c:v>1.76196371398078</c:v>
                </c:pt>
                <c:pt idx="21">
                  <c:v>1.85212379935965</c:v>
                </c:pt>
                <c:pt idx="22">
                  <c:v>1.88900747065101</c:v>
                </c:pt>
                <c:pt idx="23">
                  <c:v>1.9361366061899601</c:v>
                </c:pt>
                <c:pt idx="24">
                  <c:v>1.97506937033084</c:v>
                </c:pt>
              </c:numCache>
              <c:extLst xmlns:c15="http://schemas.microsoft.com/office/drawing/2012/chart"/>
            </c:numRef>
          </c:xVal>
          <c:yVal>
            <c:numRef>
              <c:f>Figure14!$F$4:$F$28</c:f>
              <c:numCache>
                <c:formatCode>General</c:formatCode>
                <c:ptCount val="25"/>
                <c:pt idx="0">
                  <c:v>0.95128019046055301</c:v>
                </c:pt>
                <c:pt idx="1">
                  <c:v>0.92880124784500395</c:v>
                </c:pt>
                <c:pt idx="2">
                  <c:v>0.90264181922666398</c:v>
                </c:pt>
                <c:pt idx="3">
                  <c:v>0.85248239060832398</c:v>
                </c:pt>
                <c:pt idx="4">
                  <c:v>0.68597389376898399</c:v>
                </c:pt>
                <c:pt idx="5">
                  <c:v>0.36073163122896301</c:v>
                </c:pt>
                <c:pt idx="6">
                  <c:v>0.27180297184139202</c:v>
                </c:pt>
                <c:pt idx="7">
                  <c:v>0.27721139479517198</c:v>
                </c:pt>
                <c:pt idx="8">
                  <c:v>0.27708726705525</c:v>
                </c:pt>
                <c:pt idx="9">
                  <c:v>0.27695131762580999</c:v>
                </c:pt>
                <c:pt idx="10">
                  <c:v>0.387602331499876</c:v>
                </c:pt>
                <c:pt idx="11">
                  <c:v>0.43731844676134901</c:v>
                </c:pt>
                <c:pt idx="12">
                  <c:v>0.47411739594450297</c:v>
                </c:pt>
                <c:pt idx="13">
                  <c:v>0.27264428207864699</c:v>
                </c:pt>
                <c:pt idx="14">
                  <c:v>0.31128938510795501</c:v>
                </c:pt>
                <c:pt idx="15">
                  <c:v>0.337005500369427</c:v>
                </c:pt>
                <c:pt idx="16">
                  <c:v>0.35164469255397701</c:v>
                </c:pt>
                <c:pt idx="17">
                  <c:v>0.36444955258188899</c:v>
                </c:pt>
                <c:pt idx="18">
                  <c:v>0.36801182168951602</c:v>
                </c:pt>
                <c:pt idx="19">
                  <c:v>0.377124374025121</c:v>
                </c:pt>
                <c:pt idx="20">
                  <c:v>0.39545587390197801</c:v>
                </c:pt>
                <c:pt idx="21">
                  <c:v>0.39334964288646201</c:v>
                </c:pt>
                <c:pt idx="22">
                  <c:v>0.39139709383465998</c:v>
                </c:pt>
                <c:pt idx="23">
                  <c:v>0.38572268286675898</c:v>
                </c:pt>
                <c:pt idx="24">
                  <c:v>0.38561037681635302</c:v>
                </c:pt>
              </c:numCache>
              <c:extLst xmlns:c15="http://schemas.microsoft.com/office/drawing/2012/chart"/>
            </c:numRef>
          </c:yVal>
          <c:smooth val="0"/>
          <c:extLst xmlns:c15="http://schemas.microsoft.com/office/drawing/2012/chart">
            <c:ext xmlns:c16="http://schemas.microsoft.com/office/drawing/2014/chart" uri="{C3380CC4-5D6E-409C-BE32-E72D297353CC}">
              <c16:uniqueId val="{00000001-FEA1-4B40-B873-298BFEF1A218}"/>
            </c:ext>
          </c:extLst>
        </c:ser>
        <c:ser>
          <c:idx val="5"/>
          <c:order val="5"/>
          <c:tx>
            <c:v>NPR=4.611 (Experimental)</c:v>
          </c:tx>
          <c:spPr>
            <a:ln w="19050" cap="rnd">
              <a:solidFill>
                <a:schemeClr val="accent6"/>
              </a:solidFill>
              <a:round/>
            </a:ln>
            <a:effectLst/>
          </c:spPr>
          <c:marker>
            <c:symbol val="circle"/>
            <c:size val="5"/>
            <c:spPr>
              <a:solidFill>
                <a:schemeClr val="accent6"/>
              </a:solidFill>
              <a:ln w="9525">
                <a:solidFill>
                  <a:schemeClr val="accent6"/>
                </a:solidFill>
              </a:ln>
              <a:effectLst/>
            </c:spPr>
          </c:marker>
          <c:xVal>
            <c:numRef>
              <c:f>Figure14!$Q$4:$Q$28</c:f>
              <c:numCache>
                <c:formatCode>General</c:formatCode>
                <c:ptCount val="25"/>
                <c:pt idx="0">
                  <c:v>0.43415154749199503</c:v>
                </c:pt>
                <c:pt idx="1">
                  <c:v>0.55094983991462099</c:v>
                </c:pt>
                <c:pt idx="2">
                  <c:v>0.66160085378868705</c:v>
                </c:pt>
                <c:pt idx="3">
                  <c:v>0.76610458911419399</c:v>
                </c:pt>
                <c:pt idx="4">
                  <c:v>0.891099252934898</c:v>
                </c:pt>
                <c:pt idx="5">
                  <c:v>0.99970117395944502</c:v>
                </c:pt>
                <c:pt idx="6">
                  <c:v>1.1103521878335101</c:v>
                </c:pt>
                <c:pt idx="7">
                  <c:v>1.1554322305229401</c:v>
                </c:pt>
                <c:pt idx="8">
                  <c:v>1.19846318036286</c:v>
                </c:pt>
                <c:pt idx="9">
                  <c:v>1.24149413020277</c:v>
                </c:pt>
                <c:pt idx="10">
                  <c:v>1.2824759871931599</c:v>
                </c:pt>
                <c:pt idx="11">
                  <c:v>1.3296051227321199</c:v>
                </c:pt>
                <c:pt idx="12">
                  <c:v>1.3746851654215499</c:v>
                </c:pt>
                <c:pt idx="13">
                  <c:v>1.4607470651013801</c:v>
                </c:pt>
                <c:pt idx="14">
                  <c:v>1.50172892209178</c:v>
                </c:pt>
                <c:pt idx="15">
                  <c:v>1.5529562433297699</c:v>
                </c:pt>
                <c:pt idx="16">
                  <c:v>1.5898399146211299</c:v>
                </c:pt>
                <c:pt idx="17">
                  <c:v>1.628772678762</c:v>
                </c:pt>
                <c:pt idx="18">
                  <c:v>1.6779509071504799</c:v>
                </c:pt>
                <c:pt idx="19">
                  <c:v>1.71483457844183</c:v>
                </c:pt>
                <c:pt idx="20">
                  <c:v>1.75991462113126</c:v>
                </c:pt>
                <c:pt idx="21">
                  <c:v>1.85212379935965</c:v>
                </c:pt>
                <c:pt idx="22">
                  <c:v>1.8910565635005301</c:v>
                </c:pt>
                <c:pt idx="23">
                  <c:v>1.9381856990394799</c:v>
                </c:pt>
                <c:pt idx="24">
                  <c:v>1.97506937033084</c:v>
                </c:pt>
              </c:numCache>
              <c:extLst xmlns:c15="http://schemas.microsoft.com/office/drawing/2012/chart"/>
            </c:numRef>
          </c:xVal>
          <c:yVal>
            <c:numRef>
              <c:f>Figure14!$R$4:$R$28</c:f>
              <c:numCache>
                <c:formatCode>General</c:formatCode>
                <c:ptCount val="25"/>
                <c:pt idx="0">
                  <c:v>0.94943994745915705</c:v>
                </c:pt>
                <c:pt idx="1">
                  <c:v>0.92879533700024597</c:v>
                </c:pt>
                <c:pt idx="2">
                  <c:v>0.89709153599868596</c:v>
                </c:pt>
                <c:pt idx="3">
                  <c:v>0.85432854445447803</c:v>
                </c:pt>
                <c:pt idx="4">
                  <c:v>0.68227567523191801</c:v>
                </c:pt>
                <c:pt idx="5">
                  <c:v>0.35888547738280902</c:v>
                </c:pt>
                <c:pt idx="6">
                  <c:v>0.27364321484278797</c:v>
                </c:pt>
                <c:pt idx="7">
                  <c:v>0.279051637796568</c:v>
                </c:pt>
                <c:pt idx="8">
                  <c:v>0.27892751005664501</c:v>
                </c:pt>
                <c:pt idx="9">
                  <c:v>0.27695722847056897</c:v>
                </c:pt>
                <c:pt idx="10">
                  <c:v>0.36730055003694201</c:v>
                </c:pt>
                <c:pt idx="11">
                  <c:v>0.43731844676134901</c:v>
                </c:pt>
                <c:pt idx="12">
                  <c:v>0.45195763894589902</c:v>
                </c:pt>
                <c:pt idx="13">
                  <c:v>0.12863246038913001</c:v>
                </c:pt>
                <c:pt idx="14">
                  <c:v>0.189437320417042</c:v>
                </c:pt>
                <c:pt idx="15">
                  <c:v>0.17636647237500999</c:v>
                </c:pt>
                <c:pt idx="16">
                  <c:v>0.17256776947705399</c:v>
                </c:pt>
                <c:pt idx="17">
                  <c:v>0.21491700188818599</c:v>
                </c:pt>
                <c:pt idx="18">
                  <c:v>0.28308283392168099</c:v>
                </c:pt>
                <c:pt idx="19">
                  <c:v>0.30697643871603297</c:v>
                </c:pt>
                <c:pt idx="20">
                  <c:v>0.31976947705442899</c:v>
                </c:pt>
                <c:pt idx="21">
                  <c:v>0.206888104424924</c:v>
                </c:pt>
                <c:pt idx="22">
                  <c:v>0.19939118298990199</c:v>
                </c:pt>
                <c:pt idx="23">
                  <c:v>0.19556292586815499</c:v>
                </c:pt>
                <c:pt idx="24">
                  <c:v>0.200994992200968</c:v>
                </c:pt>
              </c:numCache>
              <c:extLst xmlns:c15="http://schemas.microsoft.com/office/drawing/2012/chart"/>
            </c:numRef>
          </c:yVal>
          <c:smooth val="0"/>
          <c:extLst xmlns:c15="http://schemas.microsoft.com/office/drawing/2012/chart">
            <c:ext xmlns:c16="http://schemas.microsoft.com/office/drawing/2014/chart" uri="{C3380CC4-5D6E-409C-BE32-E72D297353CC}">
              <c16:uniqueId val="{00000002-FEA1-4B40-B873-298BFEF1A218}"/>
            </c:ext>
          </c:extLst>
        </c:ser>
        <c:ser>
          <c:idx val="9"/>
          <c:order val="9"/>
          <c:tx>
            <c:v>NPR=6.5098 (Experimental)</c:v>
          </c:tx>
          <c:spPr>
            <a:ln w="19050" cap="rnd">
              <a:solidFill>
                <a:schemeClr val="accent4"/>
              </a:solidFill>
              <a:round/>
            </a:ln>
            <a:effectLst/>
          </c:spPr>
          <c:marker>
            <c:symbol val="circle"/>
            <c:size val="5"/>
            <c:spPr>
              <a:solidFill>
                <a:schemeClr val="accent4"/>
              </a:solidFill>
              <a:ln w="9525">
                <a:solidFill>
                  <a:schemeClr val="accent4"/>
                </a:solidFill>
              </a:ln>
              <a:effectLst/>
            </c:spPr>
          </c:marker>
          <c:xVal>
            <c:numRef>
              <c:f>Figure14!$Z$4:$Z$28</c:f>
              <c:numCache>
                <c:formatCode>General</c:formatCode>
                <c:ptCount val="25"/>
                <c:pt idx="0">
                  <c:v>0.44029882604055498</c:v>
                </c:pt>
                <c:pt idx="1">
                  <c:v>0.53865528281750197</c:v>
                </c:pt>
                <c:pt idx="2">
                  <c:v>0.65545357524012804</c:v>
                </c:pt>
                <c:pt idx="3">
                  <c:v>0.77020277481323296</c:v>
                </c:pt>
                <c:pt idx="4">
                  <c:v>0.88700106723585903</c:v>
                </c:pt>
                <c:pt idx="5">
                  <c:v>1.00175026680896</c:v>
                </c:pt>
                <c:pt idx="6">
                  <c:v>1.11649946638207</c:v>
                </c:pt>
                <c:pt idx="7">
                  <c:v>1.1554322305229401</c:v>
                </c:pt>
                <c:pt idx="8">
                  <c:v>1.19846318036286</c:v>
                </c:pt>
                <c:pt idx="9">
                  <c:v>1.24354322305229</c:v>
                </c:pt>
                <c:pt idx="10">
                  <c:v>1.28452508004268</c:v>
                </c:pt>
                <c:pt idx="11">
                  <c:v>1.3255069370330801</c:v>
                </c:pt>
                <c:pt idx="12">
                  <c:v>1.3726360725720299</c:v>
                </c:pt>
                <c:pt idx="13">
                  <c:v>1.4607470651013801</c:v>
                </c:pt>
                <c:pt idx="14">
                  <c:v>1.5037780149413</c:v>
                </c:pt>
                <c:pt idx="15">
                  <c:v>1.5509071504802501</c:v>
                </c:pt>
                <c:pt idx="16">
                  <c:v>1.5877908217716099</c:v>
                </c:pt>
                <c:pt idx="17">
                  <c:v>1.6349199573105599</c:v>
                </c:pt>
                <c:pt idx="18">
                  <c:v>1.67385272145144</c:v>
                </c:pt>
                <c:pt idx="19">
                  <c:v>1.71893276414087</c:v>
                </c:pt>
                <c:pt idx="20">
                  <c:v>1.75991462113126</c:v>
                </c:pt>
                <c:pt idx="21">
                  <c:v>1.8480256136606099</c:v>
                </c:pt>
                <c:pt idx="22">
                  <c:v>1.8910565635005301</c:v>
                </c:pt>
                <c:pt idx="23">
                  <c:v>1.93203842049092</c:v>
                </c:pt>
                <c:pt idx="24">
                  <c:v>1.97711846318036</c:v>
                </c:pt>
              </c:numCache>
              <c:extLst xmlns:c15="http://schemas.microsoft.com/office/drawing/2012/chart"/>
            </c:numRef>
          </c:xVal>
          <c:yVal>
            <c:numRef>
              <c:f>Figure14!$AA$4:$AA$28</c:f>
              <c:numCache>
                <c:formatCode>General</c:formatCode>
                <c:ptCount val="25"/>
                <c:pt idx="0">
                  <c:v>0.95126836877103604</c:v>
                </c:pt>
                <c:pt idx="1">
                  <c:v>0.92883080206879498</c:v>
                </c:pt>
                <c:pt idx="2">
                  <c:v>0.90264773007142196</c:v>
                </c:pt>
                <c:pt idx="3">
                  <c:v>0.85247056891880801</c:v>
                </c:pt>
                <c:pt idx="4">
                  <c:v>0.68228749692143498</c:v>
                </c:pt>
                <c:pt idx="5">
                  <c:v>0.36257187423035803</c:v>
                </c:pt>
                <c:pt idx="6">
                  <c:v>0.27547163615466702</c:v>
                </c:pt>
                <c:pt idx="7">
                  <c:v>0.279051637796568</c:v>
                </c:pt>
                <c:pt idx="8">
                  <c:v>0.28077366390279901</c:v>
                </c:pt>
                <c:pt idx="9">
                  <c:v>0.27695131762580999</c:v>
                </c:pt>
                <c:pt idx="10">
                  <c:v>0.383910023807569</c:v>
                </c:pt>
                <c:pt idx="11">
                  <c:v>0.43548411460471198</c:v>
                </c:pt>
                <c:pt idx="12">
                  <c:v>0.451963549790657</c:v>
                </c:pt>
                <c:pt idx="13">
                  <c:v>0.132324768081438</c:v>
                </c:pt>
                <c:pt idx="14">
                  <c:v>0.19127756341843799</c:v>
                </c:pt>
                <c:pt idx="15">
                  <c:v>0.17452622937361401</c:v>
                </c:pt>
                <c:pt idx="16">
                  <c:v>0.16703521878335101</c:v>
                </c:pt>
                <c:pt idx="17">
                  <c:v>0.15766850012314201</c:v>
                </c:pt>
                <c:pt idx="18">
                  <c:v>0.22771004022658201</c:v>
                </c:pt>
                <c:pt idx="19">
                  <c:v>0.273733847795747</c:v>
                </c:pt>
                <c:pt idx="20">
                  <c:v>0.29946178474673601</c:v>
                </c:pt>
                <c:pt idx="21">
                  <c:v>3.1515310729825101E-2</c:v>
                </c:pt>
                <c:pt idx="22">
                  <c:v>5.5391182989902303E-2</c:v>
                </c:pt>
                <c:pt idx="23">
                  <c:v>9.40421968639686E-2</c:v>
                </c:pt>
                <c:pt idx="24">
                  <c:v>0.119758312125441</c:v>
                </c:pt>
              </c:numCache>
              <c:extLst xmlns:c15="http://schemas.microsoft.com/office/drawing/2012/chart"/>
            </c:numRef>
          </c:yVal>
          <c:smooth val="0"/>
          <c:extLst xmlns:c15="http://schemas.microsoft.com/office/drawing/2012/chart">
            <c:ext xmlns:c16="http://schemas.microsoft.com/office/drawing/2014/chart" uri="{C3380CC4-5D6E-409C-BE32-E72D297353CC}">
              <c16:uniqueId val="{00000003-FEA1-4B40-B873-298BFEF1A218}"/>
            </c:ext>
          </c:extLst>
        </c:ser>
        <c:ser>
          <c:idx val="11"/>
          <c:order val="10"/>
          <c:tx>
            <c:v>NPR=2.0208 (CFD)</c:v>
          </c:tx>
          <c:spPr>
            <a:ln w="19050" cap="rnd">
              <a:solidFill>
                <a:schemeClr val="accent5">
                  <a:lumMod val="60000"/>
                  <a:lumOff val="40000"/>
                </a:schemeClr>
              </a:solidFill>
              <a:prstDash val="sysDash"/>
              <a:round/>
            </a:ln>
            <a:effectLst/>
          </c:spPr>
          <c:marker>
            <c:symbol val="circle"/>
            <c:size val="5"/>
            <c:spPr>
              <a:solidFill>
                <a:schemeClr val="accent5">
                  <a:lumMod val="60000"/>
                  <a:lumOff val="40000"/>
                </a:schemeClr>
              </a:solidFill>
              <a:ln w="9525">
                <a:solidFill>
                  <a:schemeClr val="accent5">
                    <a:lumMod val="60000"/>
                    <a:lumOff val="40000"/>
                  </a:schemeClr>
                </a:solidFill>
              </a:ln>
              <a:effectLst/>
            </c:spPr>
          </c:marker>
          <c:xVal>
            <c:numRef>
              <c:f>Figure14!$B$33:$B$57</c:f>
              <c:numCache>
                <c:formatCode>General</c:formatCode>
                <c:ptCount val="25"/>
                <c:pt idx="0">
                  <c:v>0.44065335753175999</c:v>
                </c:pt>
                <c:pt idx="1">
                  <c:v>0.55099818511796705</c:v>
                </c:pt>
                <c:pt idx="2">
                  <c:v>0.65989110707804</c:v>
                </c:pt>
                <c:pt idx="3">
                  <c:v>0.770235934664246</c:v>
                </c:pt>
                <c:pt idx="4">
                  <c:v>0.89074410163339313</c:v>
                </c:pt>
                <c:pt idx="5">
                  <c:v>0.99963702359346585</c:v>
                </c:pt>
                <c:pt idx="6">
                  <c:v>1.1114337568057999</c:v>
                </c:pt>
                <c:pt idx="7">
                  <c:v>1.15644283121597</c:v>
                </c:pt>
                <c:pt idx="8">
                  <c:v>1.2014519056261299</c:v>
                </c:pt>
                <c:pt idx="9">
                  <c:v>1.2435571687840199</c:v>
                </c:pt>
                <c:pt idx="10">
                  <c:v>1.28711433756805</c:v>
                </c:pt>
                <c:pt idx="11">
                  <c:v>1.3277676950998101</c:v>
                </c:pt>
                <c:pt idx="12">
                  <c:v>1.37132486388384</c:v>
                </c:pt>
                <c:pt idx="13">
                  <c:v>1.4569872958257699</c:v>
                </c:pt>
                <c:pt idx="14">
                  <c:v>1.50344827586206</c:v>
                </c:pt>
                <c:pt idx="15">
                  <c:v>1.54410163339382</c:v>
                </c:pt>
                <c:pt idx="16">
                  <c:v>1.5876588021778499</c:v>
                </c:pt>
                <c:pt idx="17">
                  <c:v>1.6312159709618801</c:v>
                </c:pt>
                <c:pt idx="18">
                  <c:v>1.6733212341197801</c:v>
                </c:pt>
                <c:pt idx="19">
                  <c:v>1.7139745916515401</c:v>
                </c:pt>
                <c:pt idx="20">
                  <c:v>1.7589836660617</c:v>
                </c:pt>
                <c:pt idx="21">
                  <c:v>1.8460980036297603</c:v>
                </c:pt>
                <c:pt idx="22">
                  <c:v>1.89110707803992</c:v>
                </c:pt>
                <c:pt idx="23">
                  <c:v>1.9346642468239503</c:v>
                </c:pt>
                <c:pt idx="24">
                  <c:v>1.9767695099818503</c:v>
                </c:pt>
              </c:numCache>
              <c:extLst xmlns:c15="http://schemas.microsoft.com/office/drawing/2012/chart"/>
            </c:numRef>
          </c:xVal>
          <c:yVal>
            <c:numRef>
              <c:f>Figure14!$D$33:$D$57</c:f>
              <c:numCache>
                <c:formatCode>General</c:formatCode>
                <c:ptCount val="25"/>
                <c:pt idx="0">
                  <c:v>0.94376385589865397</c:v>
                </c:pt>
                <c:pt idx="1">
                  <c:v>0.92394843626286627</c:v>
                </c:pt>
                <c:pt idx="2">
                  <c:v>0.89892864212193191</c:v>
                </c:pt>
                <c:pt idx="3">
                  <c:v>0.85070368171021371</c:v>
                </c:pt>
                <c:pt idx="4">
                  <c:v>0.63827741488519396</c:v>
                </c:pt>
                <c:pt idx="5">
                  <c:v>0.36690048495645294</c:v>
                </c:pt>
                <c:pt idx="6">
                  <c:v>0.27270793745051469</c:v>
                </c:pt>
                <c:pt idx="7">
                  <c:v>0.28282981987331751</c:v>
                </c:pt>
                <c:pt idx="8">
                  <c:v>0.28366458828186858</c:v>
                </c:pt>
                <c:pt idx="9">
                  <c:v>0.27729359659540775</c:v>
                </c:pt>
                <c:pt idx="10">
                  <c:v>0.33913118566904199</c:v>
                </c:pt>
                <c:pt idx="11">
                  <c:v>0.4534086500395883</c:v>
                </c:pt>
                <c:pt idx="12">
                  <c:v>0.46529344813935075</c:v>
                </c:pt>
                <c:pt idx="13">
                  <c:v>0.47570373119556614</c:v>
                </c:pt>
                <c:pt idx="14">
                  <c:v>0.4751361836896279</c:v>
                </c:pt>
                <c:pt idx="15">
                  <c:v>0.47374025138558989</c:v>
                </c:pt>
                <c:pt idx="16">
                  <c:v>0.46947065518606496</c:v>
                </c:pt>
                <c:pt idx="17">
                  <c:v>0.46658174980205863</c:v>
                </c:pt>
                <c:pt idx="18">
                  <c:v>0.47969625890736339</c:v>
                </c:pt>
                <c:pt idx="19">
                  <c:v>0.48916300475059382</c:v>
                </c:pt>
                <c:pt idx="20">
                  <c:v>0.47745288994457646</c:v>
                </c:pt>
                <c:pt idx="21">
                  <c:v>0.48656655779889157</c:v>
                </c:pt>
                <c:pt idx="22">
                  <c:v>0.48644917854315123</c:v>
                </c:pt>
                <c:pt idx="23">
                  <c:v>0.48328389746634998</c:v>
                </c:pt>
                <c:pt idx="24">
                  <c:v>0.48212707838479812</c:v>
                </c:pt>
              </c:numCache>
              <c:extLst xmlns:c15="http://schemas.microsoft.com/office/drawing/2012/chart"/>
            </c:numRef>
          </c:yVal>
          <c:smooth val="0"/>
          <c:extLst xmlns:c15="http://schemas.microsoft.com/office/drawing/2012/chart">
            <c:ext xmlns:c16="http://schemas.microsoft.com/office/drawing/2014/chart" uri="{C3380CC4-5D6E-409C-BE32-E72D297353CC}">
              <c16:uniqueId val="{00000004-FEA1-4B40-B873-298BFEF1A218}"/>
            </c:ext>
          </c:extLst>
        </c:ser>
        <c:ser>
          <c:idx val="12"/>
          <c:order val="11"/>
          <c:tx>
            <c:v>NPR=2.5072 (CFD)</c:v>
          </c:tx>
          <c:spPr>
            <a:ln w="19050" cap="rnd">
              <a:solidFill>
                <a:schemeClr val="accent2">
                  <a:lumMod val="60000"/>
                  <a:lumOff val="40000"/>
                </a:schemeClr>
              </a:solidFill>
              <a:prstDash val="sysDash"/>
              <a:round/>
            </a:ln>
            <a:effectLst/>
          </c:spPr>
          <c:marker>
            <c:symbol val="circle"/>
            <c:size val="5"/>
            <c:spPr>
              <a:solidFill>
                <a:schemeClr val="accent2">
                  <a:lumMod val="60000"/>
                  <a:lumOff val="40000"/>
                </a:schemeClr>
              </a:solidFill>
              <a:ln w="9525">
                <a:solidFill>
                  <a:schemeClr val="accent2">
                    <a:lumMod val="60000"/>
                    <a:lumOff val="40000"/>
                  </a:schemeClr>
                </a:solidFill>
              </a:ln>
              <a:effectLst/>
            </c:spPr>
          </c:marker>
          <c:xVal>
            <c:numRef>
              <c:f>Figure14!$E$33:$E$57</c:f>
              <c:numCache>
                <c:formatCode>General</c:formatCode>
                <c:ptCount val="25"/>
                <c:pt idx="0">
                  <c:v>0.44065335753175999</c:v>
                </c:pt>
                <c:pt idx="1">
                  <c:v>0.55099818511796705</c:v>
                </c:pt>
                <c:pt idx="2">
                  <c:v>0.65989110707804</c:v>
                </c:pt>
                <c:pt idx="3">
                  <c:v>0.770235934664246</c:v>
                </c:pt>
                <c:pt idx="4">
                  <c:v>0.89074410163339313</c:v>
                </c:pt>
                <c:pt idx="5">
                  <c:v>0.99963702359346585</c:v>
                </c:pt>
                <c:pt idx="6">
                  <c:v>1.1114337568057999</c:v>
                </c:pt>
                <c:pt idx="7">
                  <c:v>1.15644283121597</c:v>
                </c:pt>
                <c:pt idx="8">
                  <c:v>1.2014519056261299</c:v>
                </c:pt>
                <c:pt idx="9">
                  <c:v>1.2435571687840199</c:v>
                </c:pt>
                <c:pt idx="10">
                  <c:v>1.28711433756805</c:v>
                </c:pt>
                <c:pt idx="11">
                  <c:v>1.3277676950998101</c:v>
                </c:pt>
                <c:pt idx="12">
                  <c:v>1.37132486388384</c:v>
                </c:pt>
                <c:pt idx="13">
                  <c:v>1.4569872958257699</c:v>
                </c:pt>
                <c:pt idx="14">
                  <c:v>1.50344827586206</c:v>
                </c:pt>
                <c:pt idx="15">
                  <c:v>1.54410163339382</c:v>
                </c:pt>
                <c:pt idx="16">
                  <c:v>1.5876588021778499</c:v>
                </c:pt>
                <c:pt idx="17">
                  <c:v>1.6312159709618801</c:v>
                </c:pt>
                <c:pt idx="18">
                  <c:v>1.6733212341197801</c:v>
                </c:pt>
                <c:pt idx="19">
                  <c:v>1.7139745916515401</c:v>
                </c:pt>
                <c:pt idx="20">
                  <c:v>1.7589836660617</c:v>
                </c:pt>
                <c:pt idx="21">
                  <c:v>1.8460980036297603</c:v>
                </c:pt>
                <c:pt idx="22">
                  <c:v>1.89110707803992</c:v>
                </c:pt>
                <c:pt idx="23">
                  <c:v>1.9346642468239503</c:v>
                </c:pt>
                <c:pt idx="24">
                  <c:v>1.9767695099818503</c:v>
                </c:pt>
              </c:numCache>
              <c:extLst xmlns:c15="http://schemas.microsoft.com/office/drawing/2012/chart"/>
            </c:numRef>
          </c:xVal>
          <c:yVal>
            <c:numRef>
              <c:f>Figure14!$G$33:$G$57</c:f>
              <c:numCache>
                <c:formatCode>General</c:formatCode>
                <c:ptCount val="25"/>
                <c:pt idx="0">
                  <c:v>0.95085952456924061</c:v>
                </c:pt>
                <c:pt idx="1">
                  <c:v>0.93089422463305671</c:v>
                </c:pt>
                <c:pt idx="2">
                  <c:v>0.90569400127632416</c:v>
                </c:pt>
                <c:pt idx="3">
                  <c:v>0.85711790044671354</c:v>
                </c:pt>
                <c:pt idx="4">
                  <c:v>0.64289246968730063</c:v>
                </c:pt>
                <c:pt idx="5">
                  <c:v>0.36959432833439693</c:v>
                </c:pt>
                <c:pt idx="6">
                  <c:v>0.27483467613273771</c:v>
                </c:pt>
                <c:pt idx="7">
                  <c:v>0.28495959636247603</c:v>
                </c:pt>
                <c:pt idx="8">
                  <c:v>0.28698217134652204</c:v>
                </c:pt>
                <c:pt idx="9">
                  <c:v>0.4379443203573708</c:v>
                </c:pt>
                <c:pt idx="10">
                  <c:v>0.47357410657306959</c:v>
                </c:pt>
                <c:pt idx="11">
                  <c:v>0.48671426292278241</c:v>
                </c:pt>
                <c:pt idx="12">
                  <c:v>0.49530871091257178</c:v>
                </c:pt>
                <c:pt idx="13">
                  <c:v>0.37599609125717931</c:v>
                </c:pt>
                <c:pt idx="14">
                  <c:v>0.37542840619017231</c:v>
                </c:pt>
                <c:pt idx="15">
                  <c:v>0.37671202935545628</c:v>
                </c:pt>
                <c:pt idx="16">
                  <c:v>0.37714869176770899</c:v>
                </c:pt>
                <c:pt idx="17">
                  <c:v>0.37609955328653477</c:v>
                </c:pt>
                <c:pt idx="18">
                  <c:v>0.38067980216975111</c:v>
                </c:pt>
                <c:pt idx="19">
                  <c:v>0.39485792916400764</c:v>
                </c:pt>
                <c:pt idx="20">
                  <c:v>0.39343821793235484</c:v>
                </c:pt>
                <c:pt idx="21">
                  <c:v>0.39013409380982766</c:v>
                </c:pt>
                <c:pt idx="22">
                  <c:v>0.38975514518187615</c:v>
                </c:pt>
                <c:pt idx="23">
                  <c:v>0.38457721761327374</c:v>
                </c:pt>
                <c:pt idx="24">
                  <c:v>0.38347447351627312</c:v>
                </c:pt>
              </c:numCache>
              <c:extLst xmlns:c15="http://schemas.microsoft.com/office/drawing/2012/chart"/>
            </c:numRef>
          </c:yVal>
          <c:smooth val="0"/>
          <c:extLst xmlns:c15="http://schemas.microsoft.com/office/drawing/2012/chart">
            <c:ext xmlns:c16="http://schemas.microsoft.com/office/drawing/2014/chart" uri="{C3380CC4-5D6E-409C-BE32-E72D297353CC}">
              <c16:uniqueId val="{00000005-FEA1-4B40-B873-298BFEF1A218}"/>
            </c:ext>
          </c:extLst>
        </c:ser>
        <c:ser>
          <c:idx val="16"/>
          <c:order val="15"/>
          <c:tx>
            <c:v>NPR=4.611 (CFD)</c:v>
          </c:tx>
          <c:spPr>
            <a:ln w="19050" cap="rnd">
              <a:solidFill>
                <a:schemeClr val="accent6">
                  <a:lumMod val="60000"/>
                  <a:lumOff val="40000"/>
                </a:schemeClr>
              </a:solidFill>
              <a:prstDash val="sysDash"/>
              <a:round/>
            </a:ln>
            <a:effectLst/>
          </c:spPr>
          <c:marker>
            <c:symbol val="circle"/>
            <c:size val="5"/>
            <c:spPr>
              <a:solidFill>
                <a:schemeClr val="accent6">
                  <a:lumMod val="60000"/>
                  <a:lumOff val="40000"/>
                </a:schemeClr>
              </a:solidFill>
              <a:ln w="9525">
                <a:solidFill>
                  <a:schemeClr val="accent6">
                    <a:lumMod val="60000"/>
                    <a:lumOff val="40000"/>
                  </a:schemeClr>
                </a:solidFill>
              </a:ln>
              <a:effectLst/>
            </c:spPr>
          </c:marker>
          <c:xVal>
            <c:numRef>
              <c:f>Figure14!$Q$33:$Q$57</c:f>
              <c:numCache>
                <c:formatCode>General</c:formatCode>
                <c:ptCount val="25"/>
                <c:pt idx="0">
                  <c:v>0.44065335753175999</c:v>
                </c:pt>
                <c:pt idx="1">
                  <c:v>0.55099818511796705</c:v>
                </c:pt>
                <c:pt idx="2">
                  <c:v>0.65989110707804</c:v>
                </c:pt>
                <c:pt idx="3">
                  <c:v>0.770235934664246</c:v>
                </c:pt>
                <c:pt idx="4">
                  <c:v>0.89074410163339313</c:v>
                </c:pt>
                <c:pt idx="5">
                  <c:v>0.99963702359346585</c:v>
                </c:pt>
                <c:pt idx="6">
                  <c:v>1.1114337568057999</c:v>
                </c:pt>
                <c:pt idx="7">
                  <c:v>1.15644283121597</c:v>
                </c:pt>
                <c:pt idx="8">
                  <c:v>1.2014519056261299</c:v>
                </c:pt>
                <c:pt idx="9">
                  <c:v>1.2435571687840199</c:v>
                </c:pt>
                <c:pt idx="10">
                  <c:v>1.28711433756805</c:v>
                </c:pt>
                <c:pt idx="11">
                  <c:v>1.3277676950998101</c:v>
                </c:pt>
                <c:pt idx="12">
                  <c:v>1.37132486388384</c:v>
                </c:pt>
                <c:pt idx="13">
                  <c:v>1.4569872958257699</c:v>
                </c:pt>
                <c:pt idx="14">
                  <c:v>1.50344827586206</c:v>
                </c:pt>
                <c:pt idx="15">
                  <c:v>1.54410163339382</c:v>
                </c:pt>
                <c:pt idx="16">
                  <c:v>1.5876588021778499</c:v>
                </c:pt>
                <c:pt idx="17">
                  <c:v>1.6312159709618801</c:v>
                </c:pt>
                <c:pt idx="18">
                  <c:v>1.6733212341197801</c:v>
                </c:pt>
                <c:pt idx="19">
                  <c:v>1.7139745916515401</c:v>
                </c:pt>
                <c:pt idx="20">
                  <c:v>1.7589836660617</c:v>
                </c:pt>
                <c:pt idx="21">
                  <c:v>1.8460980036297603</c:v>
                </c:pt>
                <c:pt idx="22">
                  <c:v>1.89110707803992</c:v>
                </c:pt>
                <c:pt idx="23">
                  <c:v>1.9346642468239503</c:v>
                </c:pt>
                <c:pt idx="24">
                  <c:v>1.9767695099818503</c:v>
                </c:pt>
              </c:numCache>
              <c:extLst xmlns:c15="http://schemas.microsoft.com/office/drawing/2012/chart"/>
            </c:numRef>
          </c:xVal>
          <c:yVal>
            <c:numRef>
              <c:f>Figure14!$S$33:$S$57</c:f>
              <c:numCache>
                <c:formatCode>General</c:formatCode>
                <c:ptCount val="25"/>
                <c:pt idx="0">
                  <c:v>0.95365864237692477</c:v>
                </c:pt>
                <c:pt idx="1">
                  <c:v>0.93357037518976371</c:v>
                </c:pt>
                <c:pt idx="2">
                  <c:v>0.90831858599002391</c:v>
                </c:pt>
                <c:pt idx="3">
                  <c:v>0.85963717198004774</c:v>
                </c:pt>
                <c:pt idx="4">
                  <c:v>0.64356039904576012</c:v>
                </c:pt>
                <c:pt idx="5">
                  <c:v>0.36973801778356108</c:v>
                </c:pt>
                <c:pt idx="6">
                  <c:v>0.27474582520060725</c:v>
                </c:pt>
                <c:pt idx="7">
                  <c:v>0.28509455649533721</c:v>
                </c:pt>
                <c:pt idx="8">
                  <c:v>0.28588852743439602</c:v>
                </c:pt>
                <c:pt idx="9">
                  <c:v>0.27981088700932555</c:v>
                </c:pt>
                <c:pt idx="10">
                  <c:v>0.27179830839297336</c:v>
                </c:pt>
                <c:pt idx="11">
                  <c:v>0.44785903274777711</c:v>
                </c:pt>
                <c:pt idx="12">
                  <c:v>0.4675562784645414</c:v>
                </c:pt>
                <c:pt idx="13">
                  <c:v>0.16701140750379528</c:v>
                </c:pt>
                <c:pt idx="14">
                  <c:v>0.18291771849924096</c:v>
                </c:pt>
                <c:pt idx="15">
                  <c:v>0.18151353285621341</c:v>
                </c:pt>
                <c:pt idx="16">
                  <c:v>0.2797735849056604</c:v>
                </c:pt>
                <c:pt idx="17">
                  <c:v>0.2908169594448059</c:v>
                </c:pt>
                <c:pt idx="18">
                  <c:v>0.29532639340707006</c:v>
                </c:pt>
                <c:pt idx="19">
                  <c:v>0.2958681414009976</c:v>
                </c:pt>
                <c:pt idx="20">
                  <c:v>0.30015267837779225</c:v>
                </c:pt>
                <c:pt idx="21">
                  <c:v>0.20115243981782693</c:v>
                </c:pt>
                <c:pt idx="22">
                  <c:v>0.19736965950986773</c:v>
                </c:pt>
                <c:pt idx="23">
                  <c:v>0.19932639340707006</c:v>
                </c:pt>
                <c:pt idx="24">
                  <c:v>0.19632385599653004</c:v>
                </c:pt>
              </c:numCache>
              <c:extLst xmlns:c15="http://schemas.microsoft.com/office/drawing/2012/chart"/>
            </c:numRef>
          </c:yVal>
          <c:smooth val="0"/>
          <c:extLst xmlns:c15="http://schemas.microsoft.com/office/drawing/2012/chart">
            <c:ext xmlns:c16="http://schemas.microsoft.com/office/drawing/2014/chart" uri="{C3380CC4-5D6E-409C-BE32-E72D297353CC}">
              <c16:uniqueId val="{00000006-FEA1-4B40-B873-298BFEF1A218}"/>
            </c:ext>
          </c:extLst>
        </c:ser>
        <c:ser>
          <c:idx val="20"/>
          <c:order val="19"/>
          <c:tx>
            <c:v>NPR=6.5098 (CFD)</c:v>
          </c:tx>
          <c:spPr>
            <a:ln w="19050" cap="rnd">
              <a:solidFill>
                <a:schemeClr val="accent4">
                  <a:lumMod val="40000"/>
                  <a:lumOff val="60000"/>
                </a:schemeClr>
              </a:solidFill>
              <a:prstDash val="sysDash"/>
              <a:round/>
            </a:ln>
            <a:effectLst/>
          </c:spPr>
          <c:marker>
            <c:symbol val="circle"/>
            <c:size val="5"/>
            <c:spPr>
              <a:solidFill>
                <a:schemeClr val="accent4">
                  <a:lumMod val="40000"/>
                  <a:lumOff val="60000"/>
                </a:schemeClr>
              </a:solidFill>
              <a:ln w="9525">
                <a:solidFill>
                  <a:schemeClr val="accent4">
                    <a:lumMod val="40000"/>
                    <a:lumOff val="60000"/>
                  </a:schemeClr>
                </a:solidFill>
              </a:ln>
              <a:effectLst/>
            </c:spPr>
          </c:marker>
          <c:xVal>
            <c:numRef>
              <c:f>Figure14!$AC$33:$AC$57</c:f>
              <c:numCache>
                <c:formatCode>General</c:formatCode>
                <c:ptCount val="25"/>
                <c:pt idx="0">
                  <c:v>0.44065335753175999</c:v>
                </c:pt>
                <c:pt idx="1">
                  <c:v>0.55099818511796705</c:v>
                </c:pt>
                <c:pt idx="2">
                  <c:v>0.65989110707804</c:v>
                </c:pt>
                <c:pt idx="3">
                  <c:v>0.770235934664246</c:v>
                </c:pt>
                <c:pt idx="4">
                  <c:v>0.89074410163339313</c:v>
                </c:pt>
                <c:pt idx="5">
                  <c:v>0.99963702359346585</c:v>
                </c:pt>
                <c:pt idx="6">
                  <c:v>1.1114337568057999</c:v>
                </c:pt>
                <c:pt idx="7">
                  <c:v>1.15644283121597</c:v>
                </c:pt>
                <c:pt idx="8">
                  <c:v>1.2014519056261299</c:v>
                </c:pt>
                <c:pt idx="9">
                  <c:v>1.2435571687840199</c:v>
                </c:pt>
                <c:pt idx="10">
                  <c:v>1.28711433756805</c:v>
                </c:pt>
                <c:pt idx="11">
                  <c:v>1.3277676950998101</c:v>
                </c:pt>
                <c:pt idx="12">
                  <c:v>1.37132486388384</c:v>
                </c:pt>
                <c:pt idx="13">
                  <c:v>1.4569872958257699</c:v>
                </c:pt>
                <c:pt idx="14">
                  <c:v>1.50344827586206</c:v>
                </c:pt>
                <c:pt idx="15">
                  <c:v>1.54410163339382</c:v>
                </c:pt>
                <c:pt idx="16">
                  <c:v>1.5876588021778499</c:v>
                </c:pt>
                <c:pt idx="17">
                  <c:v>1.6312159709618801</c:v>
                </c:pt>
                <c:pt idx="18">
                  <c:v>1.6733212341197801</c:v>
                </c:pt>
                <c:pt idx="19">
                  <c:v>1.7139745916515401</c:v>
                </c:pt>
                <c:pt idx="20">
                  <c:v>1.7589836660617</c:v>
                </c:pt>
                <c:pt idx="21">
                  <c:v>1.8460980036297603</c:v>
                </c:pt>
                <c:pt idx="22">
                  <c:v>1.89110707803992</c:v>
                </c:pt>
                <c:pt idx="23">
                  <c:v>1.9346642468239503</c:v>
                </c:pt>
                <c:pt idx="24">
                  <c:v>1.9767695099818503</c:v>
                </c:pt>
              </c:numCache>
              <c:extLst xmlns:c15="http://schemas.microsoft.com/office/drawing/2012/chart"/>
            </c:numRef>
          </c:xVal>
          <c:yVal>
            <c:numRef>
              <c:f>Figure14!$AE$33:$AE$57</c:f>
              <c:numCache>
                <c:formatCode>General</c:formatCode>
                <c:ptCount val="25"/>
                <c:pt idx="0">
                  <c:v>0.95219668807029401</c:v>
                </c:pt>
                <c:pt idx="1">
                  <c:v>0.93214445912316812</c:v>
                </c:pt>
                <c:pt idx="2">
                  <c:v>0.90691772404682169</c:v>
                </c:pt>
                <c:pt idx="3">
                  <c:v>0.85830056222925433</c:v>
                </c:pt>
                <c:pt idx="4">
                  <c:v>0.64288196257949548</c:v>
                </c:pt>
                <c:pt idx="5">
                  <c:v>0.36922900857169189</c:v>
                </c:pt>
                <c:pt idx="6">
                  <c:v>0.27427417124950071</c:v>
                </c:pt>
                <c:pt idx="7">
                  <c:v>0.28463347568281666</c:v>
                </c:pt>
                <c:pt idx="8">
                  <c:v>0.28557912685489567</c:v>
                </c:pt>
                <c:pt idx="9">
                  <c:v>0.27932471043657253</c:v>
                </c:pt>
                <c:pt idx="10">
                  <c:v>0.317181326615257</c:v>
                </c:pt>
                <c:pt idx="11">
                  <c:v>0.46445912316814647</c:v>
                </c:pt>
                <c:pt idx="12">
                  <c:v>0.47310301391747828</c:v>
                </c:pt>
                <c:pt idx="13">
                  <c:v>0.13061146271774862</c:v>
                </c:pt>
                <c:pt idx="14">
                  <c:v>0.17379243601953975</c:v>
                </c:pt>
                <c:pt idx="15">
                  <c:v>0.17060047927739716</c:v>
                </c:pt>
                <c:pt idx="16">
                  <c:v>0.23488663246182676</c:v>
                </c:pt>
                <c:pt idx="17">
                  <c:v>0.26497035239177852</c:v>
                </c:pt>
                <c:pt idx="18">
                  <c:v>0.27405803557712982</c:v>
                </c:pt>
                <c:pt idx="19">
                  <c:v>0.27620879289686318</c:v>
                </c:pt>
                <c:pt idx="20">
                  <c:v>0.28055516298503791</c:v>
                </c:pt>
                <c:pt idx="21">
                  <c:v>0.12118237119419951</c:v>
                </c:pt>
                <c:pt idx="22">
                  <c:v>0.11471549049125933</c:v>
                </c:pt>
                <c:pt idx="23">
                  <c:v>0.1182769363114074</c:v>
                </c:pt>
                <c:pt idx="24">
                  <c:v>0.13333343574303358</c:v>
                </c:pt>
              </c:numCache>
              <c:extLst xmlns:c15="http://schemas.microsoft.com/office/drawing/2012/chart"/>
            </c:numRef>
          </c:yVal>
          <c:smooth val="0"/>
          <c:extLst xmlns:c15="http://schemas.microsoft.com/office/drawing/2012/chart">
            <c:ext xmlns:c16="http://schemas.microsoft.com/office/drawing/2014/chart" uri="{C3380CC4-5D6E-409C-BE32-E72D297353CC}">
              <c16:uniqueId val="{00000007-FEA1-4B40-B873-298BFEF1A218}"/>
            </c:ext>
          </c:extLst>
        </c:ser>
        <c:dLbls>
          <c:showLegendKey val="0"/>
          <c:showVal val="0"/>
          <c:showCatName val="0"/>
          <c:showSerName val="0"/>
          <c:showPercent val="0"/>
          <c:showBubbleSize val="0"/>
        </c:dLbls>
        <c:axId val="640694032"/>
        <c:axId val="1089632416"/>
        <c:extLst>
          <c:ext xmlns:c15="http://schemas.microsoft.com/office/drawing/2012/chart" uri="{02D57815-91ED-43cb-92C2-25804820EDAC}">
            <c15:filteredScatterSeries>
              <c15:ser>
                <c:idx val="2"/>
                <c:order val="2"/>
                <c:tx>
                  <c:v>NPR=3.0057 (Experimental)</c:v>
                </c:tx>
                <c:spPr>
                  <a:ln w="19050" cap="rnd">
                    <a:solidFill>
                      <a:schemeClr val="accent3"/>
                    </a:solidFill>
                    <a:round/>
                  </a:ln>
                  <a:effectLst/>
                </c:spPr>
                <c:marker>
                  <c:symbol val="circle"/>
                  <c:size val="5"/>
                  <c:spPr>
                    <a:solidFill>
                      <a:schemeClr val="accent6"/>
                    </a:solidFill>
                    <a:ln w="9525">
                      <a:solidFill>
                        <a:schemeClr val="accent3"/>
                      </a:solidFill>
                    </a:ln>
                    <a:effectLst/>
                  </c:spPr>
                </c:marker>
                <c:xVal>
                  <c:numRef>
                    <c:extLst>
                      <c:ext uri="{02D57815-91ED-43cb-92C2-25804820EDAC}">
                        <c15:formulaRef>
                          <c15:sqref>Figure14!$H$4:$H$28</c15:sqref>
                        </c15:formulaRef>
                      </c:ext>
                    </c:extLst>
                    <c:numCache>
                      <c:formatCode>General</c:formatCode>
                      <c:ptCount val="25"/>
                      <c:pt idx="0">
                        <c:v>0.43415154749199503</c:v>
                      </c:pt>
                      <c:pt idx="1">
                        <c:v>0.55299893276414003</c:v>
                      </c:pt>
                      <c:pt idx="2">
                        <c:v>0.65750266808964697</c:v>
                      </c:pt>
                      <c:pt idx="3">
                        <c:v>0.76610458911419399</c:v>
                      </c:pt>
                      <c:pt idx="4">
                        <c:v>0.88905016008537796</c:v>
                      </c:pt>
                      <c:pt idx="5">
                        <c:v>1.00175026680896</c:v>
                      </c:pt>
                      <c:pt idx="6">
                        <c:v>1.1124012806830299</c:v>
                      </c:pt>
                      <c:pt idx="7">
                        <c:v>1.1574813233724599</c:v>
                      </c:pt>
                      <c:pt idx="8">
                        <c:v>1.1923159018142999</c:v>
                      </c:pt>
                      <c:pt idx="9">
                        <c:v>1.2455923159018101</c:v>
                      </c:pt>
                      <c:pt idx="10">
                        <c:v>1.2927214514407599</c:v>
                      </c:pt>
                      <c:pt idx="11">
                        <c:v>1.3296051227321199</c:v>
                      </c:pt>
                      <c:pt idx="12">
                        <c:v>1.37878335112059</c:v>
                      </c:pt>
                      <c:pt idx="13">
                        <c:v>1.45664887940234</c:v>
                      </c:pt>
                      <c:pt idx="14">
                        <c:v>1.50172892209178</c:v>
                      </c:pt>
                      <c:pt idx="15">
                        <c:v>1.54680896478121</c:v>
                      </c:pt>
                      <c:pt idx="16">
                        <c:v>1.5877908217716099</c:v>
                      </c:pt>
                      <c:pt idx="17">
                        <c:v>1.6328708644610399</c:v>
                      </c:pt>
                      <c:pt idx="18">
                        <c:v>1.67385272145144</c:v>
                      </c:pt>
                      <c:pt idx="19">
                        <c:v>1.71893276414087</c:v>
                      </c:pt>
                      <c:pt idx="20">
                        <c:v>1.7640128068303</c:v>
                      </c:pt>
                      <c:pt idx="21">
                        <c:v>1.85007470651013</c:v>
                      </c:pt>
                      <c:pt idx="22">
                        <c:v>1.8931056563500499</c:v>
                      </c:pt>
                      <c:pt idx="23">
                        <c:v>1.93203842049092</c:v>
                      </c:pt>
                      <c:pt idx="24">
                        <c:v>1.97916755602988</c:v>
                      </c:pt>
                    </c:numCache>
                  </c:numRef>
                </c:xVal>
                <c:yVal>
                  <c:numRef>
                    <c:extLst>
                      <c:ext uri="{02D57815-91ED-43cb-92C2-25804820EDAC}">
                        <c15:formulaRef>
                          <c15:sqref>Figure14!$I$4:$I$28</c15:sqref>
                        </c15:formulaRef>
                      </c:ext>
                    </c:extLst>
                    <c:numCache>
                      <c:formatCode>General</c:formatCode>
                      <c:ptCount val="25"/>
                      <c:pt idx="0">
                        <c:v>0.95313225515146505</c:v>
                      </c:pt>
                      <c:pt idx="1">
                        <c:v>0.92509711846317999</c:v>
                      </c:pt>
                      <c:pt idx="2">
                        <c:v>0.90264181922666398</c:v>
                      </c:pt>
                      <c:pt idx="3">
                        <c:v>0.85432854445447803</c:v>
                      </c:pt>
                      <c:pt idx="4">
                        <c:v>0.68782004761513804</c:v>
                      </c:pt>
                      <c:pt idx="5">
                        <c:v>0.36257187423035803</c:v>
                      </c:pt>
                      <c:pt idx="6">
                        <c:v>0.27363730399802899</c:v>
                      </c:pt>
                      <c:pt idx="7">
                        <c:v>0.27904572695181001</c:v>
                      </c:pt>
                      <c:pt idx="8">
                        <c:v>0.28263755028322801</c:v>
                      </c:pt>
                      <c:pt idx="9">
                        <c:v>0.28063771447336</c:v>
                      </c:pt>
                      <c:pt idx="10">
                        <c:v>0.34880945735161301</c:v>
                      </c:pt>
                      <c:pt idx="11">
                        <c:v>0.43916460060750301</c:v>
                      </c:pt>
                      <c:pt idx="12">
                        <c:v>0.45933043264099799</c:v>
                      </c:pt>
                      <c:pt idx="13">
                        <c:v>0.13972120515556999</c:v>
                      </c:pt>
                      <c:pt idx="14">
                        <c:v>0.191283474263196</c:v>
                      </c:pt>
                      <c:pt idx="15">
                        <c:v>0.22069189721697699</c:v>
                      </c:pt>
                      <c:pt idx="16">
                        <c:v>0.311035218783351</c:v>
                      </c:pt>
                      <c:pt idx="17">
                        <c:v>0.331212872506362</c:v>
                      </c:pt>
                      <c:pt idx="18">
                        <c:v>0.34217157868812098</c:v>
                      </c:pt>
                      <c:pt idx="19">
                        <c:v>0.351272309334209</c:v>
                      </c:pt>
                      <c:pt idx="20">
                        <c:v>0.35852688613414302</c:v>
                      </c:pt>
                      <c:pt idx="21">
                        <c:v>0.32874016911583598</c:v>
                      </c:pt>
                      <c:pt idx="22">
                        <c:v>0.323077579837451</c:v>
                      </c:pt>
                      <c:pt idx="23">
                        <c:v>0.32296527378704498</c:v>
                      </c:pt>
                      <c:pt idx="24">
                        <c:v>0.32282932435760597</c:v>
                      </c:pt>
                    </c:numCache>
                  </c:numRef>
                </c:yVal>
                <c:smooth val="0"/>
                <c:extLst>
                  <c:ext xmlns:c16="http://schemas.microsoft.com/office/drawing/2014/chart" uri="{C3380CC4-5D6E-409C-BE32-E72D297353CC}">
                    <c16:uniqueId val="{00000008-FEA1-4B40-B873-298BFEF1A218}"/>
                  </c:ext>
                </c:extLst>
              </c15:ser>
            </c15:filteredScatterSeries>
            <c15:filteredScatterSeries>
              <c15:ser>
                <c:idx val="3"/>
                <c:order val="3"/>
                <c:tx>
                  <c:v>NPR=3.5113 (Experimental)</c:v>
                </c:tx>
                <c:spPr>
                  <a:ln w="19050" cap="rnd">
                    <a:solidFill>
                      <a:schemeClr val="accent4"/>
                    </a:solidFill>
                    <a:round/>
                  </a:ln>
                  <a:effectLst/>
                </c:spPr>
                <c:marker>
                  <c:symbol val="circle"/>
                  <c:size val="5"/>
                  <c:spPr>
                    <a:solidFill>
                      <a:schemeClr val="accent4"/>
                    </a:solidFill>
                    <a:ln w="9525">
                      <a:solidFill>
                        <a:schemeClr val="accent4"/>
                      </a:solidFill>
                    </a:ln>
                    <a:effectLst/>
                  </c:spPr>
                </c:marker>
                <c:xVal>
                  <c:numRef>
                    <c:extLst xmlns:c15="http://schemas.microsoft.com/office/drawing/2012/chart">
                      <c:ext xmlns:c15="http://schemas.microsoft.com/office/drawing/2012/chart" uri="{02D57815-91ED-43cb-92C2-25804820EDAC}">
                        <c15:formulaRef>
                          <c15:sqref>Figure14!$K$4:$K$28</c15:sqref>
                        </c15:formulaRef>
                      </c:ext>
                    </c:extLst>
                    <c:numCache>
                      <c:formatCode>General</c:formatCode>
                      <c:ptCount val="25"/>
                      <c:pt idx="0">
                        <c:v>0.44029882604055498</c:v>
                      </c:pt>
                      <c:pt idx="1">
                        <c:v>0.54685165421558102</c:v>
                      </c:pt>
                      <c:pt idx="2">
                        <c:v>0.65750266808964697</c:v>
                      </c:pt>
                      <c:pt idx="3">
                        <c:v>0.76815368196371403</c:v>
                      </c:pt>
                      <c:pt idx="4">
                        <c:v>0.88700106723585903</c:v>
                      </c:pt>
                      <c:pt idx="5">
                        <c:v>0.99970117395944502</c:v>
                      </c:pt>
                      <c:pt idx="6">
                        <c:v>1.1124012806830299</c:v>
                      </c:pt>
                      <c:pt idx="7">
                        <c:v>1.15338313767342</c:v>
                      </c:pt>
                      <c:pt idx="8">
                        <c:v>1.19846318036286</c:v>
                      </c:pt>
                      <c:pt idx="9">
                        <c:v>1.24149413020277</c:v>
                      </c:pt>
                      <c:pt idx="10">
                        <c:v>1.28862326574172</c:v>
                      </c:pt>
                      <c:pt idx="11">
                        <c:v>1.3296051227321199</c:v>
                      </c:pt>
                      <c:pt idx="12">
                        <c:v>1.3726360725720299</c:v>
                      </c:pt>
                      <c:pt idx="13">
                        <c:v>1.4627961579508999</c:v>
                      </c:pt>
                      <c:pt idx="14">
                        <c:v>1.51197438633938</c:v>
                      </c:pt>
                      <c:pt idx="15">
                        <c:v>1.54885805763073</c:v>
                      </c:pt>
                      <c:pt idx="16">
                        <c:v>1.5898399146211299</c:v>
                      </c:pt>
                      <c:pt idx="17">
                        <c:v>1.628772678762</c:v>
                      </c:pt>
                      <c:pt idx="18">
                        <c:v>1.67385272145144</c:v>
                      </c:pt>
                      <c:pt idx="19">
                        <c:v>1.71688367129135</c:v>
                      </c:pt>
                      <c:pt idx="20">
                        <c:v>1.7578655282817499</c:v>
                      </c:pt>
                      <c:pt idx="21">
                        <c:v>1.8459765208110901</c:v>
                      </c:pt>
                      <c:pt idx="22">
                        <c:v>1.88900747065101</c:v>
                      </c:pt>
                      <c:pt idx="23">
                        <c:v>1.9361366061899601</c:v>
                      </c:pt>
                      <c:pt idx="24">
                        <c:v>1.97916755602988</c:v>
                      </c:pt>
                    </c:numCache>
                  </c:numRef>
                </c:xVal>
                <c:yVal>
                  <c:numRef>
                    <c:extLst xmlns:c15="http://schemas.microsoft.com/office/drawing/2012/chart">
                      <c:ext xmlns:c15="http://schemas.microsoft.com/office/drawing/2012/chart" uri="{02D57815-91ED-43cb-92C2-25804820EDAC}">
                        <c15:formulaRef>
                          <c15:sqref>Figure14!$L$4:$L$28</c15:sqref>
                        </c15:formulaRef>
                      </c:ext>
                    </c:extLst>
                    <c:numCache>
                      <c:formatCode>General</c:formatCode>
                      <c:ptCount val="25"/>
                      <c:pt idx="0">
                        <c:v>0.94757606107872905</c:v>
                      </c:pt>
                      <c:pt idx="1">
                        <c:v>0.93065331253591599</c:v>
                      </c:pt>
                      <c:pt idx="2">
                        <c:v>0.89894951153435598</c:v>
                      </c:pt>
                      <c:pt idx="3">
                        <c:v>0.85432263360972005</c:v>
                      </c:pt>
                      <c:pt idx="4">
                        <c:v>0.68597980461374197</c:v>
                      </c:pt>
                      <c:pt idx="5">
                        <c:v>0.36257778507511701</c:v>
                      </c:pt>
                      <c:pt idx="6">
                        <c:v>0.269944996305722</c:v>
                      </c:pt>
                      <c:pt idx="7">
                        <c:v>0.27905754864132598</c:v>
                      </c:pt>
                      <c:pt idx="8">
                        <c:v>0.28077366390279901</c:v>
                      </c:pt>
                      <c:pt idx="9">
                        <c:v>0.27695722847056897</c:v>
                      </c:pt>
                      <c:pt idx="10">
                        <c:v>0.35435974057959102</c:v>
                      </c:pt>
                      <c:pt idx="11">
                        <c:v>0.44101075445365701</c:v>
                      </c:pt>
                      <c:pt idx="12">
                        <c:v>0.455655857482965</c:v>
                      </c:pt>
                      <c:pt idx="13">
                        <c:v>0.130472703390526</c:v>
                      </c:pt>
                      <c:pt idx="14">
                        <c:v>0.191253920039405</c:v>
                      </c:pt>
                      <c:pt idx="15">
                        <c:v>0.17822444791068001</c:v>
                      </c:pt>
                      <c:pt idx="16">
                        <c:v>0.20026007716936201</c:v>
                      </c:pt>
                      <c:pt idx="17">
                        <c:v>0.29245546342664802</c:v>
                      </c:pt>
                      <c:pt idx="18">
                        <c:v>0.31263311714965902</c:v>
                      </c:pt>
                      <c:pt idx="19">
                        <c:v>0.32358591248665902</c:v>
                      </c:pt>
                      <c:pt idx="20">
                        <c:v>0.32900615712995601</c:v>
                      </c:pt>
                      <c:pt idx="21">
                        <c:v>0.27152122157458303</c:v>
                      </c:pt>
                      <c:pt idx="22">
                        <c:v>0.26955093998850599</c:v>
                      </c:pt>
                      <c:pt idx="23">
                        <c:v>0.26756883671291298</c:v>
                      </c:pt>
                      <c:pt idx="24">
                        <c:v>0.265598555126836</c:v>
                      </c:pt>
                    </c:numCache>
                  </c:numRef>
                </c:yVal>
                <c:smooth val="0"/>
                <c:extLst xmlns:c15="http://schemas.microsoft.com/office/drawing/2012/chart">
                  <c:ext xmlns:c16="http://schemas.microsoft.com/office/drawing/2014/chart" uri="{C3380CC4-5D6E-409C-BE32-E72D297353CC}">
                    <c16:uniqueId val="{00000009-FEA1-4B40-B873-298BFEF1A218}"/>
                  </c:ext>
                </c:extLst>
              </c15:ser>
            </c15:filteredScatterSeries>
            <c15:filteredScatterSeries>
              <c15:ser>
                <c:idx val="4"/>
                <c:order val="4"/>
                <c:tx>
                  <c:v>NPR=4.0058 (Experimental)</c:v>
                </c:tx>
                <c:spPr>
                  <a:ln w="19050" cap="rnd">
                    <a:solidFill>
                      <a:schemeClr val="accent5"/>
                    </a:solidFill>
                    <a:round/>
                  </a:ln>
                  <a:effectLst/>
                </c:spPr>
                <c:marker>
                  <c:symbol val="circle"/>
                  <c:size val="5"/>
                  <c:spPr>
                    <a:solidFill>
                      <a:schemeClr val="accent5"/>
                    </a:solidFill>
                    <a:ln w="9525">
                      <a:solidFill>
                        <a:schemeClr val="accent5"/>
                      </a:solidFill>
                    </a:ln>
                    <a:effectLst/>
                  </c:spPr>
                </c:marker>
                <c:xVal>
                  <c:numRef>
                    <c:extLst xmlns:c15="http://schemas.microsoft.com/office/drawing/2012/chart">
                      <c:ext xmlns:c15="http://schemas.microsoft.com/office/drawing/2012/chart" uri="{02D57815-91ED-43cb-92C2-25804820EDAC}">
                        <c15:formulaRef>
                          <c15:sqref>Figure14!$N$4:$N$28</c15:sqref>
                        </c15:formulaRef>
                      </c:ext>
                    </c:extLst>
                    <c:numCache>
                      <c:formatCode>General</c:formatCode>
                      <c:ptCount val="25"/>
                      <c:pt idx="0">
                        <c:v>0.44234791889007402</c:v>
                      </c:pt>
                      <c:pt idx="1">
                        <c:v>0.54685165421558102</c:v>
                      </c:pt>
                      <c:pt idx="2">
                        <c:v>0.65955176093916701</c:v>
                      </c:pt>
                      <c:pt idx="3">
                        <c:v>0.76815368196371403</c:v>
                      </c:pt>
                      <c:pt idx="4">
                        <c:v>0.88905016008537796</c:v>
                      </c:pt>
                      <c:pt idx="5">
                        <c:v>0.99765208110992498</c:v>
                      </c:pt>
                      <c:pt idx="6">
                        <c:v>1.1124012806830299</c:v>
                      </c:pt>
                      <c:pt idx="7">
                        <c:v>1.1574813233724599</c:v>
                      </c:pt>
                      <c:pt idx="8">
                        <c:v>1.2005122732123701</c:v>
                      </c:pt>
                      <c:pt idx="9">
                        <c:v>1.23944503735325</c:v>
                      </c:pt>
                      <c:pt idx="10">
                        <c:v>1.28452508004268</c:v>
                      </c:pt>
                      <c:pt idx="11">
                        <c:v>1.3296051227321199</c:v>
                      </c:pt>
                      <c:pt idx="12">
                        <c:v>1.3726360725720299</c:v>
                      </c:pt>
                      <c:pt idx="13">
                        <c:v>1.4607470651013801</c:v>
                      </c:pt>
                      <c:pt idx="14">
                        <c:v>1.5037780149413</c:v>
                      </c:pt>
                      <c:pt idx="15">
                        <c:v>1.54680896478121</c:v>
                      </c:pt>
                      <c:pt idx="16">
                        <c:v>1.5898399146211299</c:v>
                      </c:pt>
                      <c:pt idx="17">
                        <c:v>1.6328708644610399</c:v>
                      </c:pt>
                      <c:pt idx="18">
                        <c:v>1.67180362860192</c:v>
                      </c:pt>
                      <c:pt idx="19">
                        <c:v>1.7127854855923099</c:v>
                      </c:pt>
                      <c:pt idx="20">
                        <c:v>1.76196371398078</c:v>
                      </c:pt>
                      <c:pt idx="21">
                        <c:v>1.8439274279615701</c:v>
                      </c:pt>
                      <c:pt idx="22">
                        <c:v>1.8910565635005301</c:v>
                      </c:pt>
                      <c:pt idx="23">
                        <c:v>1.93408751334044</c:v>
                      </c:pt>
                      <c:pt idx="24">
                        <c:v>1.97711846318036</c:v>
                      </c:pt>
                    </c:numCache>
                  </c:numRef>
                </c:xVal>
                <c:yVal>
                  <c:numRef>
                    <c:extLst xmlns:c15="http://schemas.microsoft.com/office/drawing/2012/chart">
                      <c:ext xmlns:c15="http://schemas.microsoft.com/office/drawing/2012/chart" uri="{02D57815-91ED-43cb-92C2-25804820EDAC}">
                        <c15:formulaRef>
                          <c15:sqref>Figure14!$O$4:$O$28</c15:sqref>
                        </c15:formulaRef>
                      </c:ext>
                    </c:extLst>
                    <c:numCache>
                      <c:formatCode>General</c:formatCode>
                      <c:ptCount val="25"/>
                      <c:pt idx="0">
                        <c:v>0.94941630408012401</c:v>
                      </c:pt>
                      <c:pt idx="1">
                        <c:v>0.92880715868976205</c:v>
                      </c:pt>
                      <c:pt idx="2">
                        <c:v>0.90263590838190599</c:v>
                      </c:pt>
                      <c:pt idx="3">
                        <c:v>0.852476479763566</c:v>
                      </c:pt>
                      <c:pt idx="4">
                        <c:v>0.68597389376898399</c:v>
                      </c:pt>
                      <c:pt idx="5">
                        <c:v>0.358891388227567</c:v>
                      </c:pt>
                      <c:pt idx="6">
                        <c:v>0.269944996305722</c:v>
                      </c:pt>
                      <c:pt idx="7">
                        <c:v>0.27719957310565602</c:v>
                      </c:pt>
                      <c:pt idx="8">
                        <c:v>0.28261390690419502</c:v>
                      </c:pt>
                      <c:pt idx="9">
                        <c:v>0.27696313931532701</c:v>
                      </c:pt>
                      <c:pt idx="10">
                        <c:v>0.35621771611526098</c:v>
                      </c:pt>
                      <c:pt idx="11">
                        <c:v>0.43916460060750301</c:v>
                      </c:pt>
                      <c:pt idx="12">
                        <c:v>0.457502011329119</c:v>
                      </c:pt>
                      <c:pt idx="13">
                        <c:v>0.13047861423528401</c:v>
                      </c:pt>
                      <c:pt idx="14">
                        <c:v>0.18758525572613</c:v>
                      </c:pt>
                      <c:pt idx="15">
                        <c:v>0.174538051063131</c:v>
                      </c:pt>
                      <c:pt idx="16">
                        <c:v>0.17072161563089999</c:v>
                      </c:pt>
                      <c:pt idx="17">
                        <c:v>0.2536744109679</c:v>
                      </c:pt>
                      <c:pt idx="18">
                        <c:v>0.30156210491749402</c:v>
                      </c:pt>
                      <c:pt idx="19">
                        <c:v>0.312520811099253</c:v>
                      </c:pt>
                      <c:pt idx="20">
                        <c:v>0.32714818159428599</c:v>
                      </c:pt>
                      <c:pt idx="21">
                        <c:v>0.24198867088088</c:v>
                      </c:pt>
                      <c:pt idx="22">
                        <c:v>0.23816041375913299</c:v>
                      </c:pt>
                      <c:pt idx="23">
                        <c:v>0.23434397832690201</c:v>
                      </c:pt>
                      <c:pt idx="24">
                        <c:v>0.234219850586979</c:v>
                      </c:pt>
                    </c:numCache>
                  </c:numRef>
                </c:yVal>
                <c:smooth val="0"/>
                <c:extLst xmlns:c15="http://schemas.microsoft.com/office/drawing/2012/chart">
                  <c:ext xmlns:c16="http://schemas.microsoft.com/office/drawing/2014/chart" uri="{C3380CC4-5D6E-409C-BE32-E72D297353CC}">
                    <c16:uniqueId val="{0000000A-FEA1-4B40-B873-298BFEF1A218}"/>
                  </c:ext>
                </c:extLst>
              </c15:ser>
            </c15:filteredScatterSeries>
            <c15:filteredScatterSeries>
              <c15:ser>
                <c:idx val="6"/>
                <c:order val="6"/>
                <c:tx>
                  <c:v>NPR=5.005 (Experimental)</c:v>
                </c:tx>
                <c:spPr>
                  <a:ln w="19050" cap="rnd">
                    <a:solidFill>
                      <a:schemeClr val="accent1">
                        <a:lumMod val="60000"/>
                      </a:schemeClr>
                    </a:solidFill>
                    <a:round/>
                  </a:ln>
                  <a:effectLst/>
                </c:spPr>
                <c:marker>
                  <c:symbol val="circle"/>
                  <c:size val="5"/>
                  <c:spPr>
                    <a:solidFill>
                      <a:schemeClr val="accent1">
                        <a:lumMod val="60000"/>
                      </a:schemeClr>
                    </a:solidFill>
                    <a:ln w="9525">
                      <a:solidFill>
                        <a:schemeClr val="accent1">
                          <a:lumMod val="60000"/>
                        </a:schemeClr>
                      </a:solidFill>
                    </a:ln>
                    <a:effectLst/>
                  </c:spPr>
                </c:marker>
                <c:xVal>
                  <c:numRef>
                    <c:extLst xmlns:c15="http://schemas.microsoft.com/office/drawing/2012/chart">
                      <c:ext xmlns:c15="http://schemas.microsoft.com/office/drawing/2012/chart" uri="{02D57815-91ED-43cb-92C2-25804820EDAC}">
                        <c15:formulaRef>
                          <c15:sqref>Figure14!$T$4:$T$28</c15:sqref>
                        </c15:formulaRef>
                      </c:ext>
                    </c:extLst>
                    <c:numCache>
                      <c:formatCode>General</c:formatCode>
                      <c:ptCount val="25"/>
                      <c:pt idx="0">
                        <c:v>0.44029882604055498</c:v>
                      </c:pt>
                      <c:pt idx="1">
                        <c:v>0.54480256136606098</c:v>
                      </c:pt>
                      <c:pt idx="2">
                        <c:v>0.65545357524012804</c:v>
                      </c:pt>
                      <c:pt idx="3">
                        <c:v>0.77020277481323296</c:v>
                      </c:pt>
                      <c:pt idx="4">
                        <c:v>0.88700106723585903</c:v>
                      </c:pt>
                      <c:pt idx="5">
                        <c:v>0.99765208110992498</c:v>
                      </c:pt>
                      <c:pt idx="6">
                        <c:v>1.1103521878335101</c:v>
                      </c:pt>
                      <c:pt idx="7">
                        <c:v>1.15338313767342</c:v>
                      </c:pt>
                      <c:pt idx="8">
                        <c:v>1.19846318036286</c:v>
                      </c:pt>
                      <c:pt idx="9">
                        <c:v>1.24149413020277</c:v>
                      </c:pt>
                      <c:pt idx="10">
                        <c:v>1.28452508004268</c:v>
                      </c:pt>
                      <c:pt idx="11">
                        <c:v>1.3275560298825999</c:v>
                      </c:pt>
                      <c:pt idx="12">
                        <c:v>1.37673425827107</c:v>
                      </c:pt>
                      <c:pt idx="13">
                        <c:v>1.45664887940234</c:v>
                      </c:pt>
                      <c:pt idx="14">
                        <c:v>1.5058271077908201</c:v>
                      </c:pt>
                      <c:pt idx="15">
                        <c:v>1.54680896478121</c:v>
                      </c:pt>
                      <c:pt idx="16">
                        <c:v>1.5898399146211299</c:v>
                      </c:pt>
                      <c:pt idx="17">
                        <c:v>1.6328708644610399</c:v>
                      </c:pt>
                      <c:pt idx="18">
                        <c:v>1.67385272145144</c:v>
                      </c:pt>
                      <c:pt idx="19">
                        <c:v>1.71688367129135</c:v>
                      </c:pt>
                      <c:pt idx="20">
                        <c:v>1.7578655282817499</c:v>
                      </c:pt>
                      <c:pt idx="21">
                        <c:v>1.85007470651013</c:v>
                      </c:pt>
                      <c:pt idx="22">
                        <c:v>1.8910565635005301</c:v>
                      </c:pt>
                      <c:pt idx="23">
                        <c:v>1.93203842049092</c:v>
                      </c:pt>
                      <c:pt idx="24">
                        <c:v>1.97916755602988</c:v>
                      </c:pt>
                    </c:numCache>
                  </c:numRef>
                </c:xVal>
                <c:yVal>
                  <c:numRef>
                    <c:extLst xmlns:c15="http://schemas.microsoft.com/office/drawing/2012/chart">
                      <c:ext xmlns:c15="http://schemas.microsoft.com/office/drawing/2012/chart" uri="{02D57815-91ED-43cb-92C2-25804820EDAC}">
                        <c15:formulaRef>
                          <c15:sqref>Figure14!$U$4:$U$28</c15:sqref>
                        </c15:formulaRef>
                      </c:ext>
                    </c:extLst>
                    <c:numCache>
                      <c:formatCode>General</c:formatCode>
                      <c:ptCount val="25"/>
                      <c:pt idx="0">
                        <c:v>0.94942221492488299</c:v>
                      </c:pt>
                      <c:pt idx="1">
                        <c:v>0.93250537722682802</c:v>
                      </c:pt>
                      <c:pt idx="2">
                        <c:v>0.90264773007142196</c:v>
                      </c:pt>
                      <c:pt idx="3">
                        <c:v>0.85247056891880801</c:v>
                      </c:pt>
                      <c:pt idx="4">
                        <c:v>0.68597980461374197</c:v>
                      </c:pt>
                      <c:pt idx="5">
                        <c:v>0.36258369591987499</c:v>
                      </c:pt>
                      <c:pt idx="6">
                        <c:v>0.26995090715047998</c:v>
                      </c:pt>
                      <c:pt idx="7">
                        <c:v>0.27905754864132598</c:v>
                      </c:pt>
                      <c:pt idx="8">
                        <c:v>0.28077366390279901</c:v>
                      </c:pt>
                      <c:pt idx="9">
                        <c:v>0.27511107462441498</c:v>
                      </c:pt>
                      <c:pt idx="10">
                        <c:v>0.35991002380756898</c:v>
                      </c:pt>
                      <c:pt idx="11">
                        <c:v>0.44101666529841499</c:v>
                      </c:pt>
                      <c:pt idx="12">
                        <c:v>0.45379788194729398</c:v>
                      </c:pt>
                      <c:pt idx="13">
                        <c:v>0.132336589770954</c:v>
                      </c:pt>
                      <c:pt idx="14">
                        <c:v>0.18942549872752601</c:v>
                      </c:pt>
                      <c:pt idx="15">
                        <c:v>0.18007651260159199</c:v>
                      </c:pt>
                      <c:pt idx="16">
                        <c:v>0.16887546178474699</c:v>
                      </c:pt>
                      <c:pt idx="17">
                        <c:v>0.17982825712174699</c:v>
                      </c:pt>
                      <c:pt idx="18">
                        <c:v>0.27017157868811997</c:v>
                      </c:pt>
                      <c:pt idx="19">
                        <c:v>0.297739758640505</c:v>
                      </c:pt>
                      <c:pt idx="20">
                        <c:v>0.31608308020687897</c:v>
                      </c:pt>
                      <c:pt idx="21">
                        <c:v>0.18289401526968199</c:v>
                      </c:pt>
                      <c:pt idx="22">
                        <c:v>0.173545029143748</c:v>
                      </c:pt>
                      <c:pt idx="23">
                        <c:v>0.175272966094737</c:v>
                      </c:pt>
                      <c:pt idx="24">
                        <c:v>0.18067547820375901</c:v>
                      </c:pt>
                    </c:numCache>
                  </c:numRef>
                </c:yVal>
                <c:smooth val="0"/>
                <c:extLst xmlns:c15="http://schemas.microsoft.com/office/drawing/2012/chart">
                  <c:ext xmlns:c16="http://schemas.microsoft.com/office/drawing/2014/chart" uri="{C3380CC4-5D6E-409C-BE32-E72D297353CC}">
                    <c16:uniqueId val="{0000000B-FEA1-4B40-B873-298BFEF1A218}"/>
                  </c:ext>
                </c:extLst>
              </c15:ser>
            </c15:filteredScatterSeries>
            <c15:filteredScatterSeries>
              <c15:ser>
                <c:idx val="7"/>
                <c:order val="7"/>
                <c:tx>
                  <c:v>NPR=5.503 (Experimental)</c:v>
                </c:tx>
                <c:spPr>
                  <a:ln w="19050" cap="rnd">
                    <a:solidFill>
                      <a:schemeClr val="accent2">
                        <a:lumMod val="60000"/>
                      </a:schemeClr>
                    </a:solidFill>
                    <a:round/>
                  </a:ln>
                  <a:effectLst/>
                </c:spPr>
                <c:marker>
                  <c:symbol val="circle"/>
                  <c:size val="5"/>
                  <c:spPr>
                    <a:solidFill>
                      <a:schemeClr val="accent2">
                        <a:lumMod val="60000"/>
                      </a:schemeClr>
                    </a:solidFill>
                    <a:ln w="9525">
                      <a:solidFill>
                        <a:schemeClr val="accent2">
                          <a:lumMod val="60000"/>
                        </a:schemeClr>
                      </a:solidFill>
                    </a:ln>
                    <a:effectLst/>
                  </c:spPr>
                </c:marker>
                <c:xVal>
                  <c:numRef>
                    <c:extLst xmlns:c15="http://schemas.microsoft.com/office/drawing/2012/chart">
                      <c:ext xmlns:c15="http://schemas.microsoft.com/office/drawing/2012/chart" uri="{02D57815-91ED-43cb-92C2-25804820EDAC}">
                        <c15:formulaRef>
                          <c15:sqref>Figure14!$W$4:$W$28</c15:sqref>
                        </c15:formulaRef>
                      </c:ext>
                    </c:extLst>
                    <c:numCache>
                      <c:formatCode>General</c:formatCode>
                      <c:ptCount val="25"/>
                      <c:pt idx="0">
                        <c:v>0.44234791889007402</c:v>
                      </c:pt>
                      <c:pt idx="1">
                        <c:v>0.54890074706510095</c:v>
                      </c:pt>
                      <c:pt idx="2">
                        <c:v>0.65545357524012804</c:v>
                      </c:pt>
                      <c:pt idx="3">
                        <c:v>0.76610458911419399</c:v>
                      </c:pt>
                      <c:pt idx="4">
                        <c:v>0.88905016008537796</c:v>
                      </c:pt>
                      <c:pt idx="5">
                        <c:v>0.99970117395944502</c:v>
                      </c:pt>
                      <c:pt idx="6">
                        <c:v>1.1124012806830299</c:v>
                      </c:pt>
                      <c:pt idx="7">
                        <c:v>1.1554322305229401</c:v>
                      </c:pt>
                      <c:pt idx="8">
                        <c:v>1.19641408751334</c:v>
                      </c:pt>
                      <c:pt idx="9">
                        <c:v>1.24149413020277</c:v>
                      </c:pt>
                      <c:pt idx="10">
                        <c:v>1.28452508004268</c:v>
                      </c:pt>
                      <c:pt idx="11">
                        <c:v>1.3296051227321199</c:v>
                      </c:pt>
                      <c:pt idx="12">
                        <c:v>1.37878335112059</c:v>
                      </c:pt>
                      <c:pt idx="13">
                        <c:v>1.45869797225186</c:v>
                      </c:pt>
                      <c:pt idx="14">
                        <c:v>1.50172892209178</c:v>
                      </c:pt>
                      <c:pt idx="15">
                        <c:v>1.5509071504802501</c:v>
                      </c:pt>
                      <c:pt idx="16">
                        <c:v>1.5898399146211299</c:v>
                      </c:pt>
                      <c:pt idx="17">
                        <c:v>1.63696905016008</c:v>
                      </c:pt>
                      <c:pt idx="18">
                        <c:v>1.67180362860192</c:v>
                      </c:pt>
                      <c:pt idx="19">
                        <c:v>1.71893276414087</c:v>
                      </c:pt>
                      <c:pt idx="20">
                        <c:v>1.75991462113126</c:v>
                      </c:pt>
                      <c:pt idx="21">
                        <c:v>1.85007470651013</c:v>
                      </c:pt>
                      <c:pt idx="22">
                        <c:v>1.8910565635005301</c:v>
                      </c:pt>
                      <c:pt idx="23">
                        <c:v>1.93408751334044</c:v>
                      </c:pt>
                      <c:pt idx="24">
                        <c:v>1.9812166488794001</c:v>
                      </c:pt>
                    </c:numCache>
                  </c:numRef>
                </c:xVal>
                <c:yVal>
                  <c:numRef>
                    <c:extLst xmlns:c15="http://schemas.microsoft.com/office/drawing/2012/chart">
                      <c:ext xmlns:c15="http://schemas.microsoft.com/office/drawing/2012/chart" uri="{02D57815-91ED-43cb-92C2-25804820EDAC}">
                        <c15:formulaRef>
                          <c15:sqref>Figure14!$X$4:$X$28</c15:sqref>
                        </c15:formulaRef>
                      </c:ext>
                    </c:extLst>
                    <c:numCache>
                      <c:formatCode>General</c:formatCode>
                      <c:ptCount val="25"/>
                      <c:pt idx="0">
                        <c:v>0.94757015023397095</c:v>
                      </c:pt>
                      <c:pt idx="1">
                        <c:v>0.93249355553731195</c:v>
                      </c:pt>
                      <c:pt idx="2">
                        <c:v>0.90264773007142196</c:v>
                      </c:pt>
                      <c:pt idx="3">
                        <c:v>0.85248239060832398</c:v>
                      </c:pt>
                      <c:pt idx="4">
                        <c:v>0.68782004761513804</c:v>
                      </c:pt>
                      <c:pt idx="5">
                        <c:v>0.36442393892127001</c:v>
                      </c:pt>
                      <c:pt idx="6">
                        <c:v>0.27363730399802899</c:v>
                      </c:pt>
                      <c:pt idx="7">
                        <c:v>0.277205483950414</c:v>
                      </c:pt>
                      <c:pt idx="8">
                        <c:v>0.28262572859371099</c:v>
                      </c:pt>
                      <c:pt idx="9">
                        <c:v>0.27511107462441498</c:v>
                      </c:pt>
                      <c:pt idx="10">
                        <c:v>0.38021771611526101</c:v>
                      </c:pt>
                      <c:pt idx="11">
                        <c:v>0.43547229291519501</c:v>
                      </c:pt>
                      <c:pt idx="12">
                        <c:v>0.448253509564075</c:v>
                      </c:pt>
                      <c:pt idx="13">
                        <c:v>0.13048452508004199</c:v>
                      </c:pt>
                      <c:pt idx="14">
                        <c:v>0.18759116657088901</c:v>
                      </c:pt>
                      <c:pt idx="15">
                        <c:v>0.178218537065922</c:v>
                      </c:pt>
                      <c:pt idx="16">
                        <c:v>0.167029307938592</c:v>
                      </c:pt>
                      <c:pt idx="17">
                        <c:v>0.16320105081684599</c:v>
                      </c:pt>
                      <c:pt idx="18">
                        <c:v>0.26833133568672501</c:v>
                      </c:pt>
                      <c:pt idx="19">
                        <c:v>0.28850307856497798</c:v>
                      </c:pt>
                      <c:pt idx="20">
                        <c:v>0.30500024628519801</c:v>
                      </c:pt>
                      <c:pt idx="21">
                        <c:v>0.155201707577374</c:v>
                      </c:pt>
                      <c:pt idx="22">
                        <c:v>0.14954502914374801</c:v>
                      </c:pt>
                      <c:pt idx="23">
                        <c:v>0.149420901403825</c:v>
                      </c:pt>
                      <c:pt idx="24">
                        <c:v>0.162208028897463</c:v>
                      </c:pt>
                    </c:numCache>
                  </c:numRef>
                </c:yVal>
                <c:smooth val="0"/>
                <c:extLst xmlns:c15="http://schemas.microsoft.com/office/drawing/2012/chart">
                  <c:ext xmlns:c16="http://schemas.microsoft.com/office/drawing/2014/chart" uri="{C3380CC4-5D6E-409C-BE32-E72D297353CC}">
                    <c16:uniqueId val="{0000000C-FEA1-4B40-B873-298BFEF1A218}"/>
                  </c:ext>
                </c:extLst>
              </c15:ser>
            </c15:filteredScatterSeries>
            <c15:filteredScatterSeries>
              <c15:ser>
                <c:idx val="8"/>
                <c:order val="8"/>
                <c:tx>
                  <c:v>NPR=6.0103 (Experimental)</c:v>
                </c:tx>
                <c:spPr>
                  <a:ln w="19050" cap="rnd">
                    <a:solidFill>
                      <a:schemeClr val="accent3">
                        <a:lumMod val="60000"/>
                      </a:schemeClr>
                    </a:solidFill>
                    <a:round/>
                  </a:ln>
                  <a:effectLst/>
                </c:spPr>
                <c:marker>
                  <c:symbol val="circle"/>
                  <c:size val="5"/>
                  <c:spPr>
                    <a:solidFill>
                      <a:schemeClr val="accent3">
                        <a:lumMod val="60000"/>
                      </a:schemeClr>
                    </a:solidFill>
                    <a:ln w="9525">
                      <a:solidFill>
                        <a:schemeClr val="accent3">
                          <a:lumMod val="60000"/>
                        </a:schemeClr>
                      </a:solidFill>
                    </a:ln>
                    <a:effectLst/>
                  </c:spPr>
                </c:marker>
                <c:xVal>
                  <c:numRef>
                    <c:extLst xmlns:c15="http://schemas.microsoft.com/office/drawing/2012/chart">
                      <c:ext xmlns:c15="http://schemas.microsoft.com/office/drawing/2012/chart" uri="{02D57815-91ED-43cb-92C2-25804820EDAC}">
                        <c15:formulaRef>
                          <c15:sqref>Figure14!$W$4:$W$28</c15:sqref>
                        </c15:formulaRef>
                      </c:ext>
                    </c:extLst>
                    <c:numCache>
                      <c:formatCode>General</c:formatCode>
                      <c:ptCount val="25"/>
                      <c:pt idx="0">
                        <c:v>0.44234791889007402</c:v>
                      </c:pt>
                      <c:pt idx="1">
                        <c:v>0.54890074706510095</c:v>
                      </c:pt>
                      <c:pt idx="2">
                        <c:v>0.65545357524012804</c:v>
                      </c:pt>
                      <c:pt idx="3">
                        <c:v>0.76610458911419399</c:v>
                      </c:pt>
                      <c:pt idx="4">
                        <c:v>0.88905016008537796</c:v>
                      </c:pt>
                      <c:pt idx="5">
                        <c:v>0.99970117395944502</c:v>
                      </c:pt>
                      <c:pt idx="6">
                        <c:v>1.1124012806830299</c:v>
                      </c:pt>
                      <c:pt idx="7">
                        <c:v>1.1554322305229401</c:v>
                      </c:pt>
                      <c:pt idx="8">
                        <c:v>1.19641408751334</c:v>
                      </c:pt>
                      <c:pt idx="9">
                        <c:v>1.24149413020277</c:v>
                      </c:pt>
                      <c:pt idx="10">
                        <c:v>1.28452508004268</c:v>
                      </c:pt>
                      <c:pt idx="11">
                        <c:v>1.3296051227321199</c:v>
                      </c:pt>
                      <c:pt idx="12">
                        <c:v>1.37878335112059</c:v>
                      </c:pt>
                      <c:pt idx="13">
                        <c:v>1.45869797225186</c:v>
                      </c:pt>
                      <c:pt idx="14">
                        <c:v>1.50172892209178</c:v>
                      </c:pt>
                      <c:pt idx="15">
                        <c:v>1.5509071504802501</c:v>
                      </c:pt>
                      <c:pt idx="16">
                        <c:v>1.5898399146211299</c:v>
                      </c:pt>
                      <c:pt idx="17">
                        <c:v>1.63696905016008</c:v>
                      </c:pt>
                      <c:pt idx="18">
                        <c:v>1.67180362860192</c:v>
                      </c:pt>
                      <c:pt idx="19">
                        <c:v>1.71893276414087</c:v>
                      </c:pt>
                      <c:pt idx="20">
                        <c:v>1.75991462113126</c:v>
                      </c:pt>
                      <c:pt idx="21">
                        <c:v>1.85007470651013</c:v>
                      </c:pt>
                      <c:pt idx="22">
                        <c:v>1.8910565635005301</c:v>
                      </c:pt>
                      <c:pt idx="23">
                        <c:v>1.93408751334044</c:v>
                      </c:pt>
                      <c:pt idx="24">
                        <c:v>1.9812166488794001</c:v>
                      </c:pt>
                    </c:numCache>
                  </c:numRef>
                </c:xVal>
                <c:yVal>
                  <c:numRef>
                    <c:extLst xmlns:c15="http://schemas.microsoft.com/office/drawing/2012/chart">
                      <c:ext xmlns:c15="http://schemas.microsoft.com/office/drawing/2012/chart" uri="{02D57815-91ED-43cb-92C2-25804820EDAC}">
                        <c15:formulaRef>
                          <c15:sqref>Figure14!$X$4:$X$28</c15:sqref>
                        </c15:formulaRef>
                      </c:ext>
                    </c:extLst>
                    <c:numCache>
                      <c:formatCode>General</c:formatCode>
                      <c:ptCount val="25"/>
                      <c:pt idx="0">
                        <c:v>0.94757015023397095</c:v>
                      </c:pt>
                      <c:pt idx="1">
                        <c:v>0.93249355553731195</c:v>
                      </c:pt>
                      <c:pt idx="2">
                        <c:v>0.90264773007142196</c:v>
                      </c:pt>
                      <c:pt idx="3">
                        <c:v>0.85248239060832398</c:v>
                      </c:pt>
                      <c:pt idx="4">
                        <c:v>0.68782004761513804</c:v>
                      </c:pt>
                      <c:pt idx="5">
                        <c:v>0.36442393892127001</c:v>
                      </c:pt>
                      <c:pt idx="6">
                        <c:v>0.27363730399802899</c:v>
                      </c:pt>
                      <c:pt idx="7">
                        <c:v>0.277205483950414</c:v>
                      </c:pt>
                      <c:pt idx="8">
                        <c:v>0.28262572859371099</c:v>
                      </c:pt>
                      <c:pt idx="9">
                        <c:v>0.27511107462441498</c:v>
                      </c:pt>
                      <c:pt idx="10">
                        <c:v>0.38021771611526101</c:v>
                      </c:pt>
                      <c:pt idx="11">
                        <c:v>0.43547229291519501</c:v>
                      </c:pt>
                      <c:pt idx="12">
                        <c:v>0.448253509564075</c:v>
                      </c:pt>
                      <c:pt idx="13">
                        <c:v>0.13048452508004199</c:v>
                      </c:pt>
                      <c:pt idx="14">
                        <c:v>0.18759116657088901</c:v>
                      </c:pt>
                      <c:pt idx="15">
                        <c:v>0.178218537065922</c:v>
                      </c:pt>
                      <c:pt idx="16">
                        <c:v>0.167029307938592</c:v>
                      </c:pt>
                      <c:pt idx="17">
                        <c:v>0.16320105081684599</c:v>
                      </c:pt>
                      <c:pt idx="18">
                        <c:v>0.26833133568672501</c:v>
                      </c:pt>
                      <c:pt idx="19">
                        <c:v>0.28850307856497798</c:v>
                      </c:pt>
                      <c:pt idx="20">
                        <c:v>0.30500024628519801</c:v>
                      </c:pt>
                      <c:pt idx="21">
                        <c:v>0.155201707577374</c:v>
                      </c:pt>
                      <c:pt idx="22">
                        <c:v>0.14954502914374801</c:v>
                      </c:pt>
                      <c:pt idx="23">
                        <c:v>0.149420901403825</c:v>
                      </c:pt>
                      <c:pt idx="24">
                        <c:v>0.162208028897463</c:v>
                      </c:pt>
                    </c:numCache>
                  </c:numRef>
                </c:yVal>
                <c:smooth val="0"/>
                <c:extLst xmlns:c15="http://schemas.microsoft.com/office/drawing/2012/chart">
                  <c:ext xmlns:c16="http://schemas.microsoft.com/office/drawing/2014/chart" uri="{C3380CC4-5D6E-409C-BE32-E72D297353CC}">
                    <c16:uniqueId val="{0000000D-FEA1-4B40-B873-298BFEF1A218}"/>
                  </c:ext>
                </c:extLst>
              </c15:ser>
            </c15:filteredScatterSeries>
            <c15:filteredScatterSeries>
              <c15:ser>
                <c:idx val="13"/>
                <c:order val="12"/>
                <c:tx>
                  <c:v>NPR=3.0057 (CFD)</c:v>
                </c:tx>
                <c:spPr>
                  <a:ln w="19050" cap="rnd">
                    <a:solidFill>
                      <a:schemeClr val="bg1">
                        <a:lumMod val="75000"/>
                      </a:schemeClr>
                    </a:solidFill>
                    <a:prstDash val="sysDash"/>
                    <a:round/>
                  </a:ln>
                  <a:effectLst/>
                </c:spPr>
                <c:marker>
                  <c:symbol val="circle"/>
                  <c:size val="5"/>
                  <c:spPr>
                    <a:solidFill>
                      <a:schemeClr val="bg1">
                        <a:lumMod val="85000"/>
                      </a:schemeClr>
                    </a:solidFill>
                    <a:ln w="9525">
                      <a:solidFill>
                        <a:schemeClr val="accent2">
                          <a:lumMod val="80000"/>
                          <a:lumOff val="20000"/>
                        </a:schemeClr>
                      </a:solidFill>
                    </a:ln>
                    <a:effectLst/>
                  </c:spPr>
                </c:marker>
                <c:xVal>
                  <c:numRef>
                    <c:extLst xmlns:c15="http://schemas.microsoft.com/office/drawing/2012/chart">
                      <c:ext xmlns:c15="http://schemas.microsoft.com/office/drawing/2012/chart" uri="{02D57815-91ED-43cb-92C2-25804820EDAC}">
                        <c15:formulaRef>
                          <c15:sqref>Figure14!$H$33:$H$57</c15:sqref>
                        </c15:formulaRef>
                      </c:ext>
                    </c:extLst>
                    <c:numCache>
                      <c:formatCode>General</c:formatCode>
                      <c:ptCount val="25"/>
                      <c:pt idx="0">
                        <c:v>0.44065335753175999</c:v>
                      </c:pt>
                      <c:pt idx="1">
                        <c:v>0.55099818511796705</c:v>
                      </c:pt>
                      <c:pt idx="2">
                        <c:v>0.65989110707804</c:v>
                      </c:pt>
                      <c:pt idx="3">
                        <c:v>0.770235934664246</c:v>
                      </c:pt>
                      <c:pt idx="4">
                        <c:v>0.89074410163339313</c:v>
                      </c:pt>
                      <c:pt idx="5">
                        <c:v>0.99963702359346585</c:v>
                      </c:pt>
                      <c:pt idx="6">
                        <c:v>1.1114337568057999</c:v>
                      </c:pt>
                      <c:pt idx="7">
                        <c:v>1.15644283121597</c:v>
                      </c:pt>
                      <c:pt idx="8">
                        <c:v>1.2014519056261299</c:v>
                      </c:pt>
                      <c:pt idx="9">
                        <c:v>1.2435571687840199</c:v>
                      </c:pt>
                      <c:pt idx="10">
                        <c:v>1.28711433756805</c:v>
                      </c:pt>
                      <c:pt idx="11">
                        <c:v>1.3277676950998101</c:v>
                      </c:pt>
                      <c:pt idx="12">
                        <c:v>1.37132486388384</c:v>
                      </c:pt>
                      <c:pt idx="13">
                        <c:v>1.4569872958257699</c:v>
                      </c:pt>
                      <c:pt idx="14">
                        <c:v>1.50344827586206</c:v>
                      </c:pt>
                      <c:pt idx="15">
                        <c:v>1.54410163339382</c:v>
                      </c:pt>
                      <c:pt idx="16">
                        <c:v>1.5876588021778499</c:v>
                      </c:pt>
                      <c:pt idx="17">
                        <c:v>1.6312159709618801</c:v>
                      </c:pt>
                      <c:pt idx="18">
                        <c:v>1.6733212341197801</c:v>
                      </c:pt>
                      <c:pt idx="19">
                        <c:v>1.7139745916515401</c:v>
                      </c:pt>
                      <c:pt idx="20">
                        <c:v>1.7589836660617</c:v>
                      </c:pt>
                      <c:pt idx="21">
                        <c:v>1.8460980036297603</c:v>
                      </c:pt>
                      <c:pt idx="22">
                        <c:v>1.89110707803992</c:v>
                      </c:pt>
                      <c:pt idx="23">
                        <c:v>1.9346642468239503</c:v>
                      </c:pt>
                      <c:pt idx="24">
                        <c:v>1.9767695099818503</c:v>
                      </c:pt>
                    </c:numCache>
                  </c:numRef>
                </c:xVal>
                <c:yVal>
                  <c:numRef>
                    <c:extLst xmlns:c15="http://schemas.microsoft.com/office/drawing/2012/chart">
                      <c:ext xmlns:c15="http://schemas.microsoft.com/office/drawing/2012/chart" uri="{02D57815-91ED-43cb-92C2-25804820EDAC}">
                        <c15:formulaRef>
                          <c15:sqref>Figure14!$J$33:$J$57</c15:sqref>
                        </c15:formulaRef>
                      </c:ext>
                    </c:extLst>
                    <c:numCache>
                      <c:formatCode>General</c:formatCode>
                      <c:ptCount val="25"/>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numCache>
                  </c:numRef>
                </c:yVal>
                <c:smooth val="0"/>
                <c:extLst xmlns:c15="http://schemas.microsoft.com/office/drawing/2012/chart">
                  <c:ext xmlns:c16="http://schemas.microsoft.com/office/drawing/2014/chart" uri="{C3380CC4-5D6E-409C-BE32-E72D297353CC}">
                    <c16:uniqueId val="{0000000E-FEA1-4B40-B873-298BFEF1A218}"/>
                  </c:ext>
                </c:extLst>
              </c15:ser>
            </c15:filteredScatterSeries>
            <c15:filteredScatterSeries>
              <c15:ser>
                <c:idx val="14"/>
                <c:order val="13"/>
                <c:tx>
                  <c:v>NPR=3.5113 (CFD)</c:v>
                </c:tx>
                <c:spPr>
                  <a:ln w="19050" cap="rnd">
                    <a:solidFill>
                      <a:schemeClr val="accent4">
                        <a:lumMod val="60000"/>
                        <a:lumOff val="40000"/>
                      </a:schemeClr>
                    </a:solidFill>
                    <a:prstDash val="sysDash"/>
                    <a:round/>
                  </a:ln>
                  <a:effectLst/>
                </c:spPr>
                <c:marker>
                  <c:symbol val="circle"/>
                  <c:size val="5"/>
                  <c:spPr>
                    <a:solidFill>
                      <a:schemeClr val="accent4">
                        <a:lumMod val="60000"/>
                        <a:lumOff val="40000"/>
                      </a:schemeClr>
                    </a:solidFill>
                    <a:ln w="9525">
                      <a:solidFill>
                        <a:schemeClr val="accent3">
                          <a:lumMod val="80000"/>
                          <a:lumOff val="20000"/>
                        </a:schemeClr>
                      </a:solidFill>
                    </a:ln>
                    <a:effectLst/>
                  </c:spPr>
                </c:marker>
                <c:xVal>
                  <c:numRef>
                    <c:extLst xmlns:c15="http://schemas.microsoft.com/office/drawing/2012/chart">
                      <c:ext xmlns:c15="http://schemas.microsoft.com/office/drawing/2012/chart" uri="{02D57815-91ED-43cb-92C2-25804820EDAC}">
                        <c15:formulaRef>
                          <c15:sqref>Figure14!$K$33:$K$57</c15:sqref>
                        </c15:formulaRef>
                      </c:ext>
                    </c:extLst>
                    <c:numCache>
                      <c:formatCode>General</c:formatCode>
                      <c:ptCount val="25"/>
                      <c:pt idx="0">
                        <c:v>0.44065335753175999</c:v>
                      </c:pt>
                      <c:pt idx="1">
                        <c:v>0.55099818511796705</c:v>
                      </c:pt>
                      <c:pt idx="2">
                        <c:v>0.65989110707804</c:v>
                      </c:pt>
                      <c:pt idx="3">
                        <c:v>0.770235934664246</c:v>
                      </c:pt>
                      <c:pt idx="4">
                        <c:v>0.89074410163339313</c:v>
                      </c:pt>
                      <c:pt idx="5">
                        <c:v>0.99963702359346585</c:v>
                      </c:pt>
                      <c:pt idx="6">
                        <c:v>1.1114337568057999</c:v>
                      </c:pt>
                      <c:pt idx="7">
                        <c:v>1.15644283121597</c:v>
                      </c:pt>
                      <c:pt idx="8">
                        <c:v>1.2014519056261299</c:v>
                      </c:pt>
                      <c:pt idx="9">
                        <c:v>1.2435571687840199</c:v>
                      </c:pt>
                      <c:pt idx="10">
                        <c:v>1.28711433756805</c:v>
                      </c:pt>
                      <c:pt idx="11">
                        <c:v>1.3277676950998101</c:v>
                      </c:pt>
                      <c:pt idx="12">
                        <c:v>1.37132486388384</c:v>
                      </c:pt>
                      <c:pt idx="13">
                        <c:v>1.4569872958257699</c:v>
                      </c:pt>
                      <c:pt idx="14">
                        <c:v>1.50344827586206</c:v>
                      </c:pt>
                      <c:pt idx="15">
                        <c:v>1.54410163339382</c:v>
                      </c:pt>
                      <c:pt idx="16">
                        <c:v>1.5876588021778499</c:v>
                      </c:pt>
                      <c:pt idx="17">
                        <c:v>1.6312159709618801</c:v>
                      </c:pt>
                      <c:pt idx="18">
                        <c:v>1.6733212341197801</c:v>
                      </c:pt>
                      <c:pt idx="19">
                        <c:v>1.7139745916515401</c:v>
                      </c:pt>
                      <c:pt idx="20">
                        <c:v>1.7589836660617</c:v>
                      </c:pt>
                      <c:pt idx="21">
                        <c:v>1.8460980036297603</c:v>
                      </c:pt>
                      <c:pt idx="22">
                        <c:v>1.89110707803992</c:v>
                      </c:pt>
                      <c:pt idx="23">
                        <c:v>1.9346642468239503</c:v>
                      </c:pt>
                      <c:pt idx="24">
                        <c:v>1.9767695099818503</c:v>
                      </c:pt>
                    </c:numCache>
                  </c:numRef>
                </c:xVal>
                <c:yVal>
                  <c:numRef>
                    <c:extLst xmlns:c15="http://schemas.microsoft.com/office/drawing/2012/chart">
                      <c:ext xmlns:c15="http://schemas.microsoft.com/office/drawing/2012/chart" uri="{02D57815-91ED-43cb-92C2-25804820EDAC}">
                        <c15:formulaRef>
                          <c15:sqref>Figure14!$M$33:$M$57</c15:sqref>
                        </c15:formulaRef>
                      </c:ext>
                    </c:extLst>
                    <c:numCache>
                      <c:formatCode>General</c:formatCode>
                      <c:ptCount val="25"/>
                      <c:pt idx="0">
                        <c:v>0.95406259789821435</c:v>
                      </c:pt>
                      <c:pt idx="1">
                        <c:v>0.93412696152422181</c:v>
                      </c:pt>
                      <c:pt idx="2">
                        <c:v>0.90849542904337421</c:v>
                      </c:pt>
                      <c:pt idx="3">
                        <c:v>0.86008031213510672</c:v>
                      </c:pt>
                      <c:pt idx="4">
                        <c:v>0.64363626007461616</c:v>
                      </c:pt>
                      <c:pt idx="5">
                        <c:v>0.37023324694557574</c:v>
                      </c:pt>
                      <c:pt idx="6">
                        <c:v>0.27881411443055282</c:v>
                      </c:pt>
                      <c:pt idx="7">
                        <c:v>0.28479480534275053</c:v>
                      </c:pt>
                      <c:pt idx="8">
                        <c:v>0.28479480534275053</c:v>
                      </c:pt>
                      <c:pt idx="9">
                        <c:v>0.27995329365192378</c:v>
                      </c:pt>
                      <c:pt idx="10">
                        <c:v>0.37023324694557574</c:v>
                      </c:pt>
                      <c:pt idx="11">
                        <c:v>0.45282374049497343</c:v>
                      </c:pt>
                      <c:pt idx="12">
                        <c:v>0.48415116908267591</c:v>
                      </c:pt>
                      <c:pt idx="13">
                        <c:v>0.29049070144960559</c:v>
                      </c:pt>
                      <c:pt idx="14">
                        <c:v>0.2961865975564606</c:v>
                      </c:pt>
                      <c:pt idx="15">
                        <c:v>0.29903454560988812</c:v>
                      </c:pt>
                      <c:pt idx="16">
                        <c:v>0.3018824936633156</c:v>
                      </c:pt>
                      <c:pt idx="17">
                        <c:v>0.3018824936633156</c:v>
                      </c:pt>
                      <c:pt idx="18">
                        <c:v>0.29903454560988812</c:v>
                      </c:pt>
                      <c:pt idx="19">
                        <c:v>0.3018824936633156</c:v>
                      </c:pt>
                      <c:pt idx="20">
                        <c:v>0.31327428587702566</c:v>
                      </c:pt>
                      <c:pt idx="21">
                        <c:v>0.27881411443055282</c:v>
                      </c:pt>
                      <c:pt idx="22">
                        <c:v>0.27852931962521005</c:v>
                      </c:pt>
                      <c:pt idx="23">
                        <c:v>0.27682055079315354</c:v>
                      </c:pt>
                      <c:pt idx="24">
                        <c:v>0.27454219235041155</c:v>
                      </c:pt>
                    </c:numCache>
                  </c:numRef>
                </c:yVal>
                <c:smooth val="0"/>
                <c:extLst xmlns:c15="http://schemas.microsoft.com/office/drawing/2012/chart">
                  <c:ext xmlns:c16="http://schemas.microsoft.com/office/drawing/2014/chart" uri="{C3380CC4-5D6E-409C-BE32-E72D297353CC}">
                    <c16:uniqueId val="{0000000F-FEA1-4B40-B873-298BFEF1A218}"/>
                  </c:ext>
                </c:extLst>
              </c15:ser>
            </c15:filteredScatterSeries>
            <c15:filteredScatterSeries>
              <c15:ser>
                <c:idx val="15"/>
                <c:order val="14"/>
                <c:tx>
                  <c:v>NPR=4.0058 (CFD)</c:v>
                </c:tx>
                <c:spPr>
                  <a:ln w="19050" cap="rnd">
                    <a:solidFill>
                      <a:schemeClr val="accent1">
                        <a:lumMod val="60000"/>
                        <a:lumOff val="40000"/>
                      </a:schemeClr>
                    </a:solidFill>
                    <a:prstDash val="sysDash"/>
                    <a:round/>
                  </a:ln>
                  <a:effectLst/>
                </c:spPr>
                <c:marker>
                  <c:symbol val="circle"/>
                  <c:size val="5"/>
                  <c:spPr>
                    <a:solidFill>
                      <a:schemeClr val="accent1">
                        <a:lumMod val="60000"/>
                        <a:lumOff val="40000"/>
                      </a:schemeClr>
                    </a:solidFill>
                    <a:ln w="9525">
                      <a:solidFill>
                        <a:schemeClr val="accent4">
                          <a:lumMod val="80000"/>
                          <a:lumOff val="20000"/>
                        </a:schemeClr>
                      </a:solidFill>
                    </a:ln>
                    <a:effectLst/>
                  </c:spPr>
                </c:marker>
                <c:xVal>
                  <c:numRef>
                    <c:extLst xmlns:c15="http://schemas.microsoft.com/office/drawing/2012/chart">
                      <c:ext xmlns:c15="http://schemas.microsoft.com/office/drawing/2012/chart" uri="{02D57815-91ED-43cb-92C2-25804820EDAC}">
                        <c15:formulaRef>
                          <c15:sqref>Figure14!$N$33:$N$57</c15:sqref>
                        </c15:formulaRef>
                      </c:ext>
                    </c:extLst>
                    <c:numCache>
                      <c:formatCode>General</c:formatCode>
                      <c:ptCount val="25"/>
                      <c:pt idx="0">
                        <c:v>0.44065335753175999</c:v>
                      </c:pt>
                      <c:pt idx="1">
                        <c:v>0.55099818511796705</c:v>
                      </c:pt>
                      <c:pt idx="2">
                        <c:v>0.65989110707804</c:v>
                      </c:pt>
                      <c:pt idx="3">
                        <c:v>0.770235934664246</c:v>
                      </c:pt>
                      <c:pt idx="4">
                        <c:v>0.89074410163339313</c:v>
                      </c:pt>
                      <c:pt idx="5">
                        <c:v>0.99963702359346585</c:v>
                      </c:pt>
                      <c:pt idx="6">
                        <c:v>1.1114337568057999</c:v>
                      </c:pt>
                      <c:pt idx="7">
                        <c:v>1.15644283121597</c:v>
                      </c:pt>
                      <c:pt idx="8">
                        <c:v>1.2014519056261299</c:v>
                      </c:pt>
                      <c:pt idx="9">
                        <c:v>1.2435571687840199</c:v>
                      </c:pt>
                      <c:pt idx="10">
                        <c:v>1.28711433756805</c:v>
                      </c:pt>
                      <c:pt idx="11">
                        <c:v>1.3277676950998101</c:v>
                      </c:pt>
                      <c:pt idx="12">
                        <c:v>1.37132486388384</c:v>
                      </c:pt>
                      <c:pt idx="13">
                        <c:v>1.4569872958257699</c:v>
                      </c:pt>
                      <c:pt idx="14">
                        <c:v>1.50344827586206</c:v>
                      </c:pt>
                      <c:pt idx="15">
                        <c:v>1.54410163339382</c:v>
                      </c:pt>
                      <c:pt idx="16">
                        <c:v>1.5876588021778499</c:v>
                      </c:pt>
                      <c:pt idx="17">
                        <c:v>1.6312159709618801</c:v>
                      </c:pt>
                      <c:pt idx="18">
                        <c:v>1.6733212341197801</c:v>
                      </c:pt>
                      <c:pt idx="19">
                        <c:v>1.7139745916515401</c:v>
                      </c:pt>
                      <c:pt idx="20">
                        <c:v>1.7589836660617</c:v>
                      </c:pt>
                      <c:pt idx="21">
                        <c:v>1.8460980036297603</c:v>
                      </c:pt>
                      <c:pt idx="22">
                        <c:v>1.89110707803992</c:v>
                      </c:pt>
                      <c:pt idx="23">
                        <c:v>1.9346642468239503</c:v>
                      </c:pt>
                      <c:pt idx="24">
                        <c:v>1.9767695099818503</c:v>
                      </c:pt>
                    </c:numCache>
                  </c:numRef>
                </c:xVal>
                <c:yVal>
                  <c:numRef>
                    <c:extLst xmlns:c15="http://schemas.microsoft.com/office/drawing/2012/chart">
                      <c:ext xmlns:c15="http://schemas.microsoft.com/office/drawing/2012/chart" uri="{02D57815-91ED-43cb-92C2-25804820EDAC}">
                        <c15:formulaRef>
                          <c15:sqref>Figure14!$P$33:$P$57</c15:sqref>
                        </c15:formulaRef>
                      </c:ext>
                    </c:extLst>
                    <c:numCache>
                      <c:formatCode>General</c:formatCode>
                      <c:ptCount val="25"/>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numCache>
                  </c:numRef>
                </c:yVal>
                <c:smooth val="0"/>
                <c:extLst xmlns:c15="http://schemas.microsoft.com/office/drawing/2012/chart">
                  <c:ext xmlns:c16="http://schemas.microsoft.com/office/drawing/2014/chart" uri="{C3380CC4-5D6E-409C-BE32-E72D297353CC}">
                    <c16:uniqueId val="{00000010-FEA1-4B40-B873-298BFEF1A218}"/>
                  </c:ext>
                </c:extLst>
              </c15:ser>
            </c15:filteredScatterSeries>
            <c15:filteredScatterSeries>
              <c15:ser>
                <c:idx val="17"/>
                <c:order val="16"/>
                <c:tx>
                  <c:v>NPR=5.005 (CFD)</c:v>
                </c:tx>
                <c:spPr>
                  <a:ln w="19050" cap="rnd">
                    <a:solidFill>
                      <a:schemeClr val="accent1">
                        <a:lumMod val="75000"/>
                      </a:schemeClr>
                    </a:solidFill>
                    <a:prstDash val="sysDash"/>
                    <a:round/>
                  </a:ln>
                  <a:effectLst/>
                </c:spPr>
                <c:marker>
                  <c:symbol val="circle"/>
                  <c:size val="5"/>
                  <c:spPr>
                    <a:solidFill>
                      <a:schemeClr val="accent1">
                        <a:lumMod val="75000"/>
                      </a:schemeClr>
                    </a:solidFill>
                    <a:ln w="9525">
                      <a:solidFill>
                        <a:schemeClr val="accent6">
                          <a:lumMod val="80000"/>
                          <a:lumOff val="20000"/>
                        </a:schemeClr>
                      </a:solidFill>
                    </a:ln>
                    <a:effectLst/>
                  </c:spPr>
                </c:marker>
                <c:xVal>
                  <c:numRef>
                    <c:extLst xmlns:c15="http://schemas.microsoft.com/office/drawing/2012/chart">
                      <c:ext xmlns:c15="http://schemas.microsoft.com/office/drawing/2012/chart" uri="{02D57815-91ED-43cb-92C2-25804820EDAC}">
                        <c15:formulaRef>
                          <c15:sqref>Figure14!$T$33:$T$57</c15:sqref>
                        </c15:formulaRef>
                      </c:ext>
                    </c:extLst>
                    <c:numCache>
                      <c:formatCode>General</c:formatCode>
                      <c:ptCount val="25"/>
                      <c:pt idx="0">
                        <c:v>0.44065335753175999</c:v>
                      </c:pt>
                      <c:pt idx="1">
                        <c:v>0.55099818511796705</c:v>
                      </c:pt>
                      <c:pt idx="2">
                        <c:v>0.65989110707804</c:v>
                      </c:pt>
                      <c:pt idx="3">
                        <c:v>0.770235934664246</c:v>
                      </c:pt>
                      <c:pt idx="4">
                        <c:v>0.89074410163339313</c:v>
                      </c:pt>
                      <c:pt idx="5">
                        <c:v>0.99963702359346585</c:v>
                      </c:pt>
                      <c:pt idx="6">
                        <c:v>1.1114337568057999</c:v>
                      </c:pt>
                      <c:pt idx="7">
                        <c:v>1.15644283121597</c:v>
                      </c:pt>
                      <c:pt idx="8">
                        <c:v>1.2014519056261299</c:v>
                      </c:pt>
                      <c:pt idx="9">
                        <c:v>1.2435571687840199</c:v>
                      </c:pt>
                      <c:pt idx="10">
                        <c:v>1.28711433756805</c:v>
                      </c:pt>
                      <c:pt idx="11">
                        <c:v>1.3277676950998101</c:v>
                      </c:pt>
                      <c:pt idx="12">
                        <c:v>1.37132486388384</c:v>
                      </c:pt>
                      <c:pt idx="13">
                        <c:v>1.4569872958257699</c:v>
                      </c:pt>
                      <c:pt idx="14">
                        <c:v>1.50344827586206</c:v>
                      </c:pt>
                      <c:pt idx="15">
                        <c:v>1.54410163339382</c:v>
                      </c:pt>
                      <c:pt idx="16">
                        <c:v>1.5876588021778499</c:v>
                      </c:pt>
                      <c:pt idx="17">
                        <c:v>1.6312159709618801</c:v>
                      </c:pt>
                      <c:pt idx="18">
                        <c:v>1.6733212341197801</c:v>
                      </c:pt>
                      <c:pt idx="19">
                        <c:v>1.7139745916515401</c:v>
                      </c:pt>
                      <c:pt idx="20">
                        <c:v>1.7589836660617</c:v>
                      </c:pt>
                      <c:pt idx="21">
                        <c:v>1.8460980036297603</c:v>
                      </c:pt>
                      <c:pt idx="22">
                        <c:v>1.89110707803992</c:v>
                      </c:pt>
                      <c:pt idx="23">
                        <c:v>1.9346642468239503</c:v>
                      </c:pt>
                      <c:pt idx="24">
                        <c:v>1.9767695099818503</c:v>
                      </c:pt>
                    </c:numCache>
                  </c:numRef>
                </c:xVal>
                <c:yVal>
                  <c:numRef>
                    <c:extLst xmlns:c15="http://schemas.microsoft.com/office/drawing/2012/chart">
                      <c:ext xmlns:c15="http://schemas.microsoft.com/office/drawing/2012/chart" uri="{02D57815-91ED-43cb-92C2-25804820EDAC}">
                        <c15:formulaRef>
                          <c15:sqref>Figure14!$V$33:$V$57</c15:sqref>
                        </c15:formulaRef>
                      </c:ext>
                    </c:extLst>
                    <c:numCache>
                      <c:formatCode>General</c:formatCode>
                      <c:ptCount val="25"/>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numCache>
                  </c:numRef>
                </c:yVal>
                <c:smooth val="0"/>
                <c:extLst xmlns:c15="http://schemas.microsoft.com/office/drawing/2012/chart">
                  <c:ext xmlns:c16="http://schemas.microsoft.com/office/drawing/2014/chart" uri="{C3380CC4-5D6E-409C-BE32-E72D297353CC}">
                    <c16:uniqueId val="{00000011-FEA1-4B40-B873-298BFEF1A218}"/>
                  </c:ext>
                </c:extLst>
              </c15:ser>
            </c15:filteredScatterSeries>
            <c15:filteredScatterSeries>
              <c15:ser>
                <c:idx val="18"/>
                <c:order val="17"/>
                <c:tx>
                  <c:v>NPR=5.503 (CFD)</c:v>
                </c:tx>
                <c:spPr>
                  <a:ln w="19050" cap="rnd">
                    <a:solidFill>
                      <a:schemeClr val="accent2">
                        <a:lumMod val="50000"/>
                      </a:schemeClr>
                    </a:solidFill>
                    <a:prstDash val="sysDash"/>
                    <a:round/>
                  </a:ln>
                  <a:effectLst/>
                </c:spPr>
                <c:marker>
                  <c:symbol val="circle"/>
                  <c:size val="5"/>
                  <c:spPr>
                    <a:solidFill>
                      <a:schemeClr val="accent2">
                        <a:lumMod val="75000"/>
                      </a:schemeClr>
                    </a:solidFill>
                    <a:ln w="9525">
                      <a:solidFill>
                        <a:schemeClr val="accent1">
                          <a:lumMod val="80000"/>
                        </a:schemeClr>
                      </a:solidFill>
                    </a:ln>
                    <a:effectLst/>
                  </c:spPr>
                </c:marker>
                <c:xVal>
                  <c:numRef>
                    <c:extLst xmlns:c15="http://schemas.microsoft.com/office/drawing/2012/chart">
                      <c:ext xmlns:c15="http://schemas.microsoft.com/office/drawing/2012/chart" uri="{02D57815-91ED-43cb-92C2-25804820EDAC}">
                        <c15:formulaRef>
                          <c15:sqref>Figure14!$W$33:$W$57</c15:sqref>
                        </c15:formulaRef>
                      </c:ext>
                    </c:extLst>
                    <c:numCache>
                      <c:formatCode>General</c:formatCode>
                      <c:ptCount val="25"/>
                      <c:pt idx="0">
                        <c:v>0.44065335753175999</c:v>
                      </c:pt>
                      <c:pt idx="1">
                        <c:v>0.55099818511796705</c:v>
                      </c:pt>
                      <c:pt idx="2">
                        <c:v>0.65989110707804</c:v>
                      </c:pt>
                      <c:pt idx="3">
                        <c:v>0.770235934664246</c:v>
                      </c:pt>
                      <c:pt idx="4">
                        <c:v>0.89074410163339313</c:v>
                      </c:pt>
                      <c:pt idx="5">
                        <c:v>0.99963702359346585</c:v>
                      </c:pt>
                      <c:pt idx="6">
                        <c:v>1.1114337568057999</c:v>
                      </c:pt>
                      <c:pt idx="7">
                        <c:v>1.15644283121597</c:v>
                      </c:pt>
                      <c:pt idx="8">
                        <c:v>1.2014519056261299</c:v>
                      </c:pt>
                      <c:pt idx="9">
                        <c:v>1.2435571687840199</c:v>
                      </c:pt>
                      <c:pt idx="10">
                        <c:v>1.28711433756805</c:v>
                      </c:pt>
                      <c:pt idx="11">
                        <c:v>1.3277676950998101</c:v>
                      </c:pt>
                      <c:pt idx="12">
                        <c:v>1.37132486388384</c:v>
                      </c:pt>
                      <c:pt idx="13">
                        <c:v>1.4569872958257699</c:v>
                      </c:pt>
                      <c:pt idx="14">
                        <c:v>1.50344827586206</c:v>
                      </c:pt>
                      <c:pt idx="15">
                        <c:v>1.54410163339382</c:v>
                      </c:pt>
                      <c:pt idx="16">
                        <c:v>1.5876588021778499</c:v>
                      </c:pt>
                      <c:pt idx="17">
                        <c:v>1.6312159709618801</c:v>
                      </c:pt>
                      <c:pt idx="18">
                        <c:v>1.6733212341197801</c:v>
                      </c:pt>
                      <c:pt idx="19">
                        <c:v>1.7139745916515401</c:v>
                      </c:pt>
                      <c:pt idx="20">
                        <c:v>1.7589836660617</c:v>
                      </c:pt>
                      <c:pt idx="21">
                        <c:v>1.8460980036297603</c:v>
                      </c:pt>
                      <c:pt idx="22">
                        <c:v>1.89110707803992</c:v>
                      </c:pt>
                      <c:pt idx="23">
                        <c:v>1.9346642468239503</c:v>
                      </c:pt>
                      <c:pt idx="24">
                        <c:v>1.9767695099818503</c:v>
                      </c:pt>
                    </c:numCache>
                  </c:numRef>
                </c:xVal>
                <c:yVal>
                  <c:numRef>
                    <c:extLst xmlns:c15="http://schemas.microsoft.com/office/drawing/2012/chart">
                      <c:ext xmlns:c15="http://schemas.microsoft.com/office/drawing/2012/chart" uri="{02D57815-91ED-43cb-92C2-25804820EDAC}">
                        <c15:formulaRef>
                          <c15:sqref>Figure14!$Y$33:$Y$57</c15:sqref>
                        </c15:formulaRef>
                      </c:ext>
                    </c:extLst>
                    <c:numCache>
                      <c:formatCode>General</c:formatCode>
                      <c:ptCount val="25"/>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numCache>
                  </c:numRef>
                </c:yVal>
                <c:smooth val="0"/>
                <c:extLst xmlns:c15="http://schemas.microsoft.com/office/drawing/2012/chart">
                  <c:ext xmlns:c16="http://schemas.microsoft.com/office/drawing/2014/chart" uri="{C3380CC4-5D6E-409C-BE32-E72D297353CC}">
                    <c16:uniqueId val="{00000012-FEA1-4B40-B873-298BFEF1A218}"/>
                  </c:ext>
                </c:extLst>
              </c15:ser>
            </c15:filteredScatterSeries>
            <c15:filteredScatterSeries>
              <c15:ser>
                <c:idx val="19"/>
                <c:order val="18"/>
                <c:tx>
                  <c:v>NPR=6.0103 (CFD)</c:v>
                </c:tx>
                <c:spPr>
                  <a:ln w="19050" cap="rnd">
                    <a:solidFill>
                      <a:schemeClr val="tx1">
                        <a:lumMod val="85000"/>
                        <a:lumOff val="15000"/>
                      </a:schemeClr>
                    </a:solidFill>
                    <a:prstDash val="sysDash"/>
                    <a:round/>
                  </a:ln>
                  <a:effectLst/>
                </c:spPr>
                <c:marker>
                  <c:symbol val="circle"/>
                  <c:size val="5"/>
                  <c:spPr>
                    <a:solidFill>
                      <a:schemeClr val="tx1">
                        <a:lumMod val="85000"/>
                        <a:lumOff val="15000"/>
                      </a:schemeClr>
                    </a:solidFill>
                    <a:ln w="9525">
                      <a:solidFill>
                        <a:schemeClr val="accent2">
                          <a:lumMod val="80000"/>
                        </a:schemeClr>
                      </a:solidFill>
                    </a:ln>
                    <a:effectLst/>
                  </c:spPr>
                </c:marker>
                <c:xVal>
                  <c:numRef>
                    <c:extLst xmlns:c15="http://schemas.microsoft.com/office/drawing/2012/chart">
                      <c:ext xmlns:c15="http://schemas.microsoft.com/office/drawing/2012/chart" uri="{02D57815-91ED-43cb-92C2-25804820EDAC}">
                        <c15:formulaRef>
                          <c15:sqref>Figure14!$Z$33:$Z$57</c15:sqref>
                        </c15:formulaRef>
                      </c:ext>
                    </c:extLst>
                    <c:numCache>
                      <c:formatCode>General</c:formatCode>
                      <c:ptCount val="25"/>
                      <c:pt idx="0">
                        <c:v>0.44065335753175999</c:v>
                      </c:pt>
                      <c:pt idx="1">
                        <c:v>0.55099818511796705</c:v>
                      </c:pt>
                      <c:pt idx="2">
                        <c:v>0.65989110707804</c:v>
                      </c:pt>
                      <c:pt idx="3">
                        <c:v>0.770235934664246</c:v>
                      </c:pt>
                      <c:pt idx="4">
                        <c:v>0.89074410163339313</c:v>
                      </c:pt>
                      <c:pt idx="5">
                        <c:v>0.99963702359346585</c:v>
                      </c:pt>
                      <c:pt idx="6">
                        <c:v>1.1114337568057999</c:v>
                      </c:pt>
                      <c:pt idx="7">
                        <c:v>1.15644283121597</c:v>
                      </c:pt>
                      <c:pt idx="8">
                        <c:v>1.2014519056261299</c:v>
                      </c:pt>
                      <c:pt idx="9">
                        <c:v>1.2435571687840199</c:v>
                      </c:pt>
                      <c:pt idx="10">
                        <c:v>1.28711433756805</c:v>
                      </c:pt>
                      <c:pt idx="11">
                        <c:v>1.3277676950998101</c:v>
                      </c:pt>
                      <c:pt idx="12">
                        <c:v>1.37132486388384</c:v>
                      </c:pt>
                      <c:pt idx="13">
                        <c:v>1.4569872958257699</c:v>
                      </c:pt>
                      <c:pt idx="14">
                        <c:v>1.50344827586206</c:v>
                      </c:pt>
                      <c:pt idx="15">
                        <c:v>1.54410163339382</c:v>
                      </c:pt>
                      <c:pt idx="16">
                        <c:v>1.5876588021778499</c:v>
                      </c:pt>
                      <c:pt idx="17">
                        <c:v>1.6312159709618801</c:v>
                      </c:pt>
                      <c:pt idx="18">
                        <c:v>1.6733212341197801</c:v>
                      </c:pt>
                      <c:pt idx="19">
                        <c:v>1.7139745916515401</c:v>
                      </c:pt>
                      <c:pt idx="20">
                        <c:v>1.7589836660617</c:v>
                      </c:pt>
                      <c:pt idx="21">
                        <c:v>1.8460980036297603</c:v>
                      </c:pt>
                      <c:pt idx="22">
                        <c:v>1.89110707803992</c:v>
                      </c:pt>
                      <c:pt idx="23">
                        <c:v>1.9346642468239503</c:v>
                      </c:pt>
                      <c:pt idx="24">
                        <c:v>1.9767695099818503</c:v>
                      </c:pt>
                    </c:numCache>
                  </c:numRef>
                </c:xVal>
                <c:yVal>
                  <c:numRef>
                    <c:extLst xmlns:c15="http://schemas.microsoft.com/office/drawing/2012/chart">
                      <c:ext xmlns:c15="http://schemas.microsoft.com/office/drawing/2012/chart" uri="{02D57815-91ED-43cb-92C2-25804820EDAC}">
                        <c15:formulaRef>
                          <c15:sqref>Figure14!$AB$33:$AB$57</c15:sqref>
                        </c15:formulaRef>
                      </c:ext>
                    </c:extLst>
                    <c:numCache>
                      <c:formatCode>General</c:formatCode>
                      <c:ptCount val="25"/>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numCache>
                  </c:numRef>
                </c:yVal>
                <c:smooth val="0"/>
                <c:extLst xmlns:c15="http://schemas.microsoft.com/office/drawing/2012/chart">
                  <c:ext xmlns:c16="http://schemas.microsoft.com/office/drawing/2014/chart" uri="{C3380CC4-5D6E-409C-BE32-E72D297353CC}">
                    <c16:uniqueId val="{00000013-FEA1-4B40-B873-298BFEF1A218}"/>
                  </c:ext>
                </c:extLst>
              </c15:ser>
            </c15:filteredScatterSeries>
          </c:ext>
        </c:extLst>
      </c:scatterChart>
      <c:valAx>
        <c:axId val="640694032"/>
        <c:scaling>
          <c:orientation val="minMax"/>
          <c:max val="2"/>
          <c:min val="0.4"/>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fr-FR"/>
                  <a:t>x/xt</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fr-FR"/>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fr-FR"/>
          </a:p>
        </c:txPr>
        <c:crossAx val="1089632416"/>
        <c:crosses val="autoZero"/>
        <c:crossBetween val="midCat"/>
      </c:valAx>
      <c:valAx>
        <c:axId val="1089632416"/>
        <c:scaling>
          <c:orientation val="minMax"/>
          <c:max val="1.2"/>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fr-FR"/>
                  <a:t>p/p_t,j</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fr-FR"/>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fr-FR"/>
          </a:p>
        </c:txPr>
        <c:crossAx val="640694032"/>
        <c:crosses val="autoZero"/>
        <c:crossBetween val="midCat"/>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4">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1400" b="0" i="0" baseline="0">
                <a:effectLst/>
              </a:rPr>
              <a:t>Upper Surface Centerline Pressures for Configuration 5, SPR=0.7. (Figure 14)</a:t>
            </a:r>
            <a:endParaRPr lang="fr-FR" sz="1100">
              <a:effectLst/>
            </a:endParaRPr>
          </a:p>
        </c:rich>
      </c:tx>
      <c:layout>
        <c:manualLayout>
          <c:xMode val="edge"/>
          <c:yMode val="edge"/>
          <c:x val="0.12140709015669819"/>
          <c:y val="1.8104368118350297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fr-FR"/>
        </a:p>
      </c:txPr>
    </c:title>
    <c:autoTitleDeleted val="0"/>
    <c:plotArea>
      <c:layout/>
      <c:scatterChart>
        <c:scatterStyle val="lineMarker"/>
        <c:varyColors val="0"/>
        <c:ser>
          <c:idx val="0"/>
          <c:order val="0"/>
          <c:tx>
            <c:v>NPR=2.0208 (Experimental)</c:v>
          </c:tx>
          <c:spPr>
            <a:ln w="19050" cap="rnd">
              <a:solidFill>
                <a:schemeClr val="accent5"/>
              </a:solidFill>
              <a:round/>
            </a:ln>
            <a:effectLst/>
          </c:spPr>
          <c:marker>
            <c:symbol val="circle"/>
            <c:size val="5"/>
            <c:spPr>
              <a:solidFill>
                <a:schemeClr val="accent5"/>
              </a:solidFill>
              <a:ln w="9525">
                <a:solidFill>
                  <a:schemeClr val="accent5"/>
                </a:solidFill>
              </a:ln>
              <a:effectLst/>
            </c:spPr>
          </c:marker>
          <c:xVal>
            <c:numRef>
              <c:f>Figure14!$B$4:$B$28</c:f>
              <c:numCache>
                <c:formatCode>General</c:formatCode>
                <c:ptCount val="25"/>
                <c:pt idx="0">
                  <c:v>0.44098185699039399</c:v>
                </c:pt>
                <c:pt idx="1">
                  <c:v>0.54514407684098098</c:v>
                </c:pt>
                <c:pt idx="2">
                  <c:v>0.65750266808964697</c:v>
                </c:pt>
                <c:pt idx="3">
                  <c:v>0.76815368196371403</c:v>
                </c:pt>
                <c:pt idx="4">
                  <c:v>0.88905016008537796</c:v>
                </c:pt>
                <c:pt idx="5">
                  <c:v>0.99970117395944502</c:v>
                </c:pt>
                <c:pt idx="6">
                  <c:v>1.10830309498399</c:v>
                </c:pt>
                <c:pt idx="7">
                  <c:v>1.1595304162219799</c:v>
                </c:pt>
                <c:pt idx="8">
                  <c:v>1.19846318036286</c:v>
                </c:pt>
                <c:pt idx="9">
                  <c:v>1.23944503735325</c:v>
                </c:pt>
                <c:pt idx="10">
                  <c:v>1.28452508004268</c:v>
                </c:pt>
                <c:pt idx="11">
                  <c:v>1.3296051227321199</c:v>
                </c:pt>
                <c:pt idx="12">
                  <c:v>1.3726360725720299</c:v>
                </c:pt>
                <c:pt idx="13">
                  <c:v>1.45459978655282</c:v>
                </c:pt>
                <c:pt idx="14">
                  <c:v>1.49967982924226</c:v>
                </c:pt>
                <c:pt idx="15">
                  <c:v>1.54475987193169</c:v>
                </c:pt>
                <c:pt idx="16">
                  <c:v>1.5898399146211299</c:v>
                </c:pt>
                <c:pt idx="17">
                  <c:v>1.6328708644610399</c:v>
                </c:pt>
                <c:pt idx="18">
                  <c:v>1.6759018143009601</c:v>
                </c:pt>
                <c:pt idx="19">
                  <c:v>1.71893276414087</c:v>
                </c:pt>
                <c:pt idx="20">
                  <c:v>1.7640128068303</c:v>
                </c:pt>
                <c:pt idx="21">
                  <c:v>1.8480256136606099</c:v>
                </c:pt>
                <c:pt idx="22">
                  <c:v>1.8931056563500499</c:v>
                </c:pt>
                <c:pt idx="23">
                  <c:v>1.9361366061899601</c:v>
                </c:pt>
                <c:pt idx="24">
                  <c:v>1.97506937033084</c:v>
                </c:pt>
              </c:numCache>
              <c:extLst xmlns:c15="http://schemas.microsoft.com/office/drawing/2012/chart"/>
            </c:numRef>
          </c:xVal>
          <c:yVal>
            <c:numRef>
              <c:f>Figure14!$C$4:$C$28</c:f>
              <c:numCache>
                <c:formatCode>General</c:formatCode>
                <c:ptCount val="25"/>
                <c:pt idx="0">
                  <c:v>0.95065101387406603</c:v>
                </c:pt>
                <c:pt idx="1">
                  <c:v>0.933427469009112</c:v>
                </c:pt>
                <c:pt idx="2">
                  <c:v>0.90264181922666398</c:v>
                </c:pt>
                <c:pt idx="3">
                  <c:v>0.852476479763566</c:v>
                </c:pt>
                <c:pt idx="4">
                  <c:v>0.68412773992283005</c:v>
                </c:pt>
                <c:pt idx="5">
                  <c:v>0.36073163122896301</c:v>
                </c:pt>
                <c:pt idx="6">
                  <c:v>0.27549527953370001</c:v>
                </c:pt>
                <c:pt idx="7">
                  <c:v>0.27903981610705197</c:v>
                </c:pt>
                <c:pt idx="8">
                  <c:v>0.29185058697972199</c:v>
                </c:pt>
                <c:pt idx="9">
                  <c:v>0.41173237008455699</c:v>
                </c:pt>
                <c:pt idx="10">
                  <c:v>0.45775617765372301</c:v>
                </c:pt>
                <c:pt idx="11">
                  <c:v>0.49270306214596499</c:v>
                </c:pt>
                <c:pt idx="12">
                  <c:v>0.51657893440604197</c:v>
                </c:pt>
                <c:pt idx="13">
                  <c:v>0.44803480830802001</c:v>
                </c:pt>
                <c:pt idx="14">
                  <c:v>0.44975092356949298</c:v>
                </c:pt>
                <c:pt idx="15">
                  <c:v>0.44962088498481201</c:v>
                </c:pt>
                <c:pt idx="16">
                  <c:v>0.45133700024628498</c:v>
                </c:pt>
                <c:pt idx="17">
                  <c:v>0.45305902635251599</c:v>
                </c:pt>
                <c:pt idx="18">
                  <c:v>0.46401182168951599</c:v>
                </c:pt>
                <c:pt idx="19">
                  <c:v>0.47127230933420899</c:v>
                </c:pt>
                <c:pt idx="20">
                  <c:v>0.47483457844183502</c:v>
                </c:pt>
                <c:pt idx="21">
                  <c:v>0.48751531072982501</c:v>
                </c:pt>
                <c:pt idx="22">
                  <c:v>0.48738527214514399</c:v>
                </c:pt>
                <c:pt idx="23">
                  <c:v>0.48541499055906701</c:v>
                </c:pt>
                <c:pt idx="24">
                  <c:v>0.48345653066250699</c:v>
                </c:pt>
              </c:numCache>
              <c:extLst xmlns:c15="http://schemas.microsoft.com/office/drawing/2012/chart"/>
            </c:numRef>
          </c:yVal>
          <c:smooth val="0"/>
          <c:extLst xmlns:c15="http://schemas.microsoft.com/office/drawing/2012/chart">
            <c:ext xmlns:c16="http://schemas.microsoft.com/office/drawing/2014/chart" uri="{C3380CC4-5D6E-409C-BE32-E72D297353CC}">
              <c16:uniqueId val="{00000000-FEA1-4B40-B873-298BFEF1A218}"/>
            </c:ext>
          </c:extLst>
        </c:ser>
        <c:ser>
          <c:idx val="1"/>
          <c:order val="1"/>
          <c:tx>
            <c:v>NPR=2.5072 (Experimental)</c:v>
          </c:tx>
          <c:spPr>
            <a:ln w="19050" cap="rnd">
              <a:solidFill>
                <a:schemeClr val="accent2"/>
              </a:solidFill>
              <a:round/>
            </a:ln>
            <a:effectLst/>
          </c:spPr>
          <c:marker>
            <c:symbol val="circle"/>
            <c:size val="5"/>
            <c:spPr>
              <a:solidFill>
                <a:schemeClr val="accent2"/>
              </a:solidFill>
              <a:ln w="9525">
                <a:solidFill>
                  <a:schemeClr val="accent2"/>
                </a:solidFill>
              </a:ln>
              <a:effectLst/>
            </c:spPr>
          </c:marker>
          <c:xVal>
            <c:numRef>
              <c:f>Figure14!$E$4:$E$28</c:f>
              <c:numCache>
                <c:formatCode>General</c:formatCode>
                <c:ptCount val="25"/>
                <c:pt idx="0">
                  <c:v>0.43620064034151501</c:v>
                </c:pt>
                <c:pt idx="1">
                  <c:v>0.54890074706510095</c:v>
                </c:pt>
                <c:pt idx="2">
                  <c:v>0.65750266808964697</c:v>
                </c:pt>
                <c:pt idx="3">
                  <c:v>0.76610458911419399</c:v>
                </c:pt>
                <c:pt idx="4">
                  <c:v>0.88905016008537796</c:v>
                </c:pt>
                <c:pt idx="5">
                  <c:v>0.99970117395944502</c:v>
                </c:pt>
                <c:pt idx="6">
                  <c:v>1.10830309498399</c:v>
                </c:pt>
                <c:pt idx="7">
                  <c:v>1.15338313767342</c:v>
                </c:pt>
                <c:pt idx="8">
                  <c:v>1.19641408751334</c:v>
                </c:pt>
                <c:pt idx="9">
                  <c:v>1.24354322305229</c:v>
                </c:pt>
                <c:pt idx="10">
                  <c:v>1.28452508004268</c:v>
                </c:pt>
                <c:pt idx="11">
                  <c:v>1.3296051227321199</c:v>
                </c:pt>
                <c:pt idx="12">
                  <c:v>1.3726360725720299</c:v>
                </c:pt>
                <c:pt idx="13">
                  <c:v>1.45664887940234</c:v>
                </c:pt>
                <c:pt idx="14">
                  <c:v>1.49967982924226</c:v>
                </c:pt>
                <c:pt idx="15">
                  <c:v>1.54475987193169</c:v>
                </c:pt>
                <c:pt idx="16">
                  <c:v>1.5898399146211299</c:v>
                </c:pt>
                <c:pt idx="17">
                  <c:v>1.6308217716115201</c:v>
                </c:pt>
                <c:pt idx="18">
                  <c:v>1.6759018143009601</c:v>
                </c:pt>
                <c:pt idx="19">
                  <c:v>1.71688367129135</c:v>
                </c:pt>
                <c:pt idx="20">
                  <c:v>1.76196371398078</c:v>
                </c:pt>
                <c:pt idx="21">
                  <c:v>1.85212379935965</c:v>
                </c:pt>
                <c:pt idx="22">
                  <c:v>1.88900747065101</c:v>
                </c:pt>
                <c:pt idx="23">
                  <c:v>1.9361366061899601</c:v>
                </c:pt>
                <c:pt idx="24">
                  <c:v>1.97506937033084</c:v>
                </c:pt>
              </c:numCache>
              <c:extLst xmlns:c15="http://schemas.microsoft.com/office/drawing/2012/chart"/>
            </c:numRef>
          </c:xVal>
          <c:yVal>
            <c:numRef>
              <c:f>Figure14!$F$4:$F$28</c:f>
              <c:numCache>
                <c:formatCode>General</c:formatCode>
                <c:ptCount val="25"/>
                <c:pt idx="0">
                  <c:v>0.95128019046055301</c:v>
                </c:pt>
                <c:pt idx="1">
                  <c:v>0.92880124784500395</c:v>
                </c:pt>
                <c:pt idx="2">
                  <c:v>0.90264181922666398</c:v>
                </c:pt>
                <c:pt idx="3">
                  <c:v>0.85248239060832398</c:v>
                </c:pt>
                <c:pt idx="4">
                  <c:v>0.68597389376898399</c:v>
                </c:pt>
                <c:pt idx="5">
                  <c:v>0.36073163122896301</c:v>
                </c:pt>
                <c:pt idx="6">
                  <c:v>0.27180297184139202</c:v>
                </c:pt>
                <c:pt idx="7">
                  <c:v>0.27721139479517198</c:v>
                </c:pt>
                <c:pt idx="8">
                  <c:v>0.27708726705525</c:v>
                </c:pt>
                <c:pt idx="9">
                  <c:v>0.27695131762580999</c:v>
                </c:pt>
                <c:pt idx="10">
                  <c:v>0.387602331499876</c:v>
                </c:pt>
                <c:pt idx="11">
                  <c:v>0.43731844676134901</c:v>
                </c:pt>
                <c:pt idx="12">
                  <c:v>0.47411739594450297</c:v>
                </c:pt>
                <c:pt idx="13">
                  <c:v>0.27264428207864699</c:v>
                </c:pt>
                <c:pt idx="14">
                  <c:v>0.31128938510795501</c:v>
                </c:pt>
                <c:pt idx="15">
                  <c:v>0.337005500369427</c:v>
                </c:pt>
                <c:pt idx="16">
                  <c:v>0.35164469255397701</c:v>
                </c:pt>
                <c:pt idx="17">
                  <c:v>0.36444955258188899</c:v>
                </c:pt>
                <c:pt idx="18">
                  <c:v>0.36801182168951602</c:v>
                </c:pt>
                <c:pt idx="19">
                  <c:v>0.377124374025121</c:v>
                </c:pt>
                <c:pt idx="20">
                  <c:v>0.39545587390197801</c:v>
                </c:pt>
                <c:pt idx="21">
                  <c:v>0.39334964288646201</c:v>
                </c:pt>
                <c:pt idx="22">
                  <c:v>0.39139709383465998</c:v>
                </c:pt>
                <c:pt idx="23">
                  <c:v>0.38572268286675898</c:v>
                </c:pt>
                <c:pt idx="24">
                  <c:v>0.38561037681635302</c:v>
                </c:pt>
              </c:numCache>
              <c:extLst xmlns:c15="http://schemas.microsoft.com/office/drawing/2012/chart"/>
            </c:numRef>
          </c:yVal>
          <c:smooth val="0"/>
          <c:extLst xmlns:c15="http://schemas.microsoft.com/office/drawing/2012/chart">
            <c:ext xmlns:c16="http://schemas.microsoft.com/office/drawing/2014/chart" uri="{C3380CC4-5D6E-409C-BE32-E72D297353CC}">
              <c16:uniqueId val="{00000001-FEA1-4B40-B873-298BFEF1A218}"/>
            </c:ext>
          </c:extLst>
        </c:ser>
        <c:ser>
          <c:idx val="5"/>
          <c:order val="5"/>
          <c:tx>
            <c:v>NPR=4.611 (Experimental)</c:v>
          </c:tx>
          <c:spPr>
            <a:ln w="19050" cap="rnd">
              <a:solidFill>
                <a:schemeClr val="accent6"/>
              </a:solidFill>
              <a:round/>
            </a:ln>
            <a:effectLst/>
          </c:spPr>
          <c:marker>
            <c:symbol val="circle"/>
            <c:size val="5"/>
            <c:spPr>
              <a:solidFill>
                <a:schemeClr val="accent6"/>
              </a:solidFill>
              <a:ln w="9525">
                <a:solidFill>
                  <a:schemeClr val="accent6"/>
                </a:solidFill>
              </a:ln>
              <a:effectLst/>
            </c:spPr>
          </c:marker>
          <c:xVal>
            <c:numRef>
              <c:f>Figure14!$Q$4:$Q$28</c:f>
              <c:numCache>
                <c:formatCode>General</c:formatCode>
                <c:ptCount val="25"/>
                <c:pt idx="0">
                  <c:v>0.43415154749199503</c:v>
                </c:pt>
                <c:pt idx="1">
                  <c:v>0.55094983991462099</c:v>
                </c:pt>
                <c:pt idx="2">
                  <c:v>0.66160085378868705</c:v>
                </c:pt>
                <c:pt idx="3">
                  <c:v>0.76610458911419399</c:v>
                </c:pt>
                <c:pt idx="4">
                  <c:v>0.891099252934898</c:v>
                </c:pt>
                <c:pt idx="5">
                  <c:v>0.99970117395944502</c:v>
                </c:pt>
                <c:pt idx="6">
                  <c:v>1.1103521878335101</c:v>
                </c:pt>
                <c:pt idx="7">
                  <c:v>1.1554322305229401</c:v>
                </c:pt>
                <c:pt idx="8">
                  <c:v>1.19846318036286</c:v>
                </c:pt>
                <c:pt idx="9">
                  <c:v>1.24149413020277</c:v>
                </c:pt>
                <c:pt idx="10">
                  <c:v>1.2824759871931599</c:v>
                </c:pt>
                <c:pt idx="11">
                  <c:v>1.3296051227321199</c:v>
                </c:pt>
                <c:pt idx="12">
                  <c:v>1.3746851654215499</c:v>
                </c:pt>
                <c:pt idx="13">
                  <c:v>1.4607470651013801</c:v>
                </c:pt>
                <c:pt idx="14">
                  <c:v>1.50172892209178</c:v>
                </c:pt>
                <c:pt idx="15">
                  <c:v>1.5529562433297699</c:v>
                </c:pt>
                <c:pt idx="16">
                  <c:v>1.5898399146211299</c:v>
                </c:pt>
                <c:pt idx="17">
                  <c:v>1.628772678762</c:v>
                </c:pt>
                <c:pt idx="18">
                  <c:v>1.6779509071504799</c:v>
                </c:pt>
                <c:pt idx="19">
                  <c:v>1.71483457844183</c:v>
                </c:pt>
                <c:pt idx="20">
                  <c:v>1.75991462113126</c:v>
                </c:pt>
                <c:pt idx="21">
                  <c:v>1.85212379935965</c:v>
                </c:pt>
                <c:pt idx="22">
                  <c:v>1.8910565635005301</c:v>
                </c:pt>
                <c:pt idx="23">
                  <c:v>1.9381856990394799</c:v>
                </c:pt>
                <c:pt idx="24">
                  <c:v>1.97506937033084</c:v>
                </c:pt>
              </c:numCache>
              <c:extLst xmlns:c15="http://schemas.microsoft.com/office/drawing/2012/chart"/>
            </c:numRef>
          </c:xVal>
          <c:yVal>
            <c:numRef>
              <c:f>Figure14!$R$4:$R$28</c:f>
              <c:numCache>
                <c:formatCode>General</c:formatCode>
                <c:ptCount val="25"/>
                <c:pt idx="0">
                  <c:v>0.94943994745915705</c:v>
                </c:pt>
                <c:pt idx="1">
                  <c:v>0.92879533700024597</c:v>
                </c:pt>
                <c:pt idx="2">
                  <c:v>0.89709153599868596</c:v>
                </c:pt>
                <c:pt idx="3">
                  <c:v>0.85432854445447803</c:v>
                </c:pt>
                <c:pt idx="4">
                  <c:v>0.68227567523191801</c:v>
                </c:pt>
                <c:pt idx="5">
                  <c:v>0.35888547738280902</c:v>
                </c:pt>
                <c:pt idx="6">
                  <c:v>0.27364321484278797</c:v>
                </c:pt>
                <c:pt idx="7">
                  <c:v>0.279051637796568</c:v>
                </c:pt>
                <c:pt idx="8">
                  <c:v>0.27892751005664501</c:v>
                </c:pt>
                <c:pt idx="9">
                  <c:v>0.27695722847056897</c:v>
                </c:pt>
                <c:pt idx="10">
                  <c:v>0.36730055003694201</c:v>
                </c:pt>
                <c:pt idx="11">
                  <c:v>0.43731844676134901</c:v>
                </c:pt>
                <c:pt idx="12">
                  <c:v>0.45195763894589902</c:v>
                </c:pt>
                <c:pt idx="13">
                  <c:v>0.12863246038913001</c:v>
                </c:pt>
                <c:pt idx="14">
                  <c:v>0.189437320417042</c:v>
                </c:pt>
                <c:pt idx="15">
                  <c:v>0.17636647237500999</c:v>
                </c:pt>
                <c:pt idx="16">
                  <c:v>0.17256776947705399</c:v>
                </c:pt>
                <c:pt idx="17">
                  <c:v>0.21491700188818599</c:v>
                </c:pt>
                <c:pt idx="18">
                  <c:v>0.28308283392168099</c:v>
                </c:pt>
                <c:pt idx="19">
                  <c:v>0.30697643871603297</c:v>
                </c:pt>
                <c:pt idx="20">
                  <c:v>0.31976947705442899</c:v>
                </c:pt>
                <c:pt idx="21">
                  <c:v>0.206888104424924</c:v>
                </c:pt>
                <c:pt idx="22">
                  <c:v>0.19939118298990199</c:v>
                </c:pt>
                <c:pt idx="23">
                  <c:v>0.19556292586815499</c:v>
                </c:pt>
                <c:pt idx="24">
                  <c:v>0.200994992200968</c:v>
                </c:pt>
              </c:numCache>
              <c:extLst xmlns:c15="http://schemas.microsoft.com/office/drawing/2012/chart"/>
            </c:numRef>
          </c:yVal>
          <c:smooth val="0"/>
          <c:extLst xmlns:c15="http://schemas.microsoft.com/office/drawing/2012/chart">
            <c:ext xmlns:c16="http://schemas.microsoft.com/office/drawing/2014/chart" uri="{C3380CC4-5D6E-409C-BE32-E72D297353CC}">
              <c16:uniqueId val="{00000002-FEA1-4B40-B873-298BFEF1A218}"/>
            </c:ext>
          </c:extLst>
        </c:ser>
        <c:ser>
          <c:idx val="9"/>
          <c:order val="9"/>
          <c:tx>
            <c:v>NPR=6.5098 (Experimental)</c:v>
          </c:tx>
          <c:spPr>
            <a:ln w="19050" cap="rnd">
              <a:solidFill>
                <a:schemeClr val="accent4"/>
              </a:solidFill>
              <a:round/>
            </a:ln>
            <a:effectLst/>
          </c:spPr>
          <c:marker>
            <c:symbol val="circle"/>
            <c:size val="5"/>
            <c:spPr>
              <a:solidFill>
                <a:schemeClr val="accent4"/>
              </a:solidFill>
              <a:ln w="9525">
                <a:solidFill>
                  <a:schemeClr val="accent4"/>
                </a:solidFill>
              </a:ln>
              <a:effectLst/>
            </c:spPr>
          </c:marker>
          <c:xVal>
            <c:numRef>
              <c:f>Figure14!$Z$4:$Z$28</c:f>
              <c:numCache>
                <c:formatCode>General</c:formatCode>
                <c:ptCount val="25"/>
                <c:pt idx="0">
                  <c:v>0.44029882604055498</c:v>
                </c:pt>
                <c:pt idx="1">
                  <c:v>0.53865528281750197</c:v>
                </c:pt>
                <c:pt idx="2">
                  <c:v>0.65545357524012804</c:v>
                </c:pt>
                <c:pt idx="3">
                  <c:v>0.77020277481323296</c:v>
                </c:pt>
                <c:pt idx="4">
                  <c:v>0.88700106723585903</c:v>
                </c:pt>
                <c:pt idx="5">
                  <c:v>1.00175026680896</c:v>
                </c:pt>
                <c:pt idx="6">
                  <c:v>1.11649946638207</c:v>
                </c:pt>
                <c:pt idx="7">
                  <c:v>1.1554322305229401</c:v>
                </c:pt>
                <c:pt idx="8">
                  <c:v>1.19846318036286</c:v>
                </c:pt>
                <c:pt idx="9">
                  <c:v>1.24354322305229</c:v>
                </c:pt>
                <c:pt idx="10">
                  <c:v>1.28452508004268</c:v>
                </c:pt>
                <c:pt idx="11">
                  <c:v>1.3255069370330801</c:v>
                </c:pt>
                <c:pt idx="12">
                  <c:v>1.3726360725720299</c:v>
                </c:pt>
                <c:pt idx="13">
                  <c:v>1.4607470651013801</c:v>
                </c:pt>
                <c:pt idx="14">
                  <c:v>1.5037780149413</c:v>
                </c:pt>
                <c:pt idx="15">
                  <c:v>1.5509071504802501</c:v>
                </c:pt>
                <c:pt idx="16">
                  <c:v>1.5877908217716099</c:v>
                </c:pt>
                <c:pt idx="17">
                  <c:v>1.6349199573105599</c:v>
                </c:pt>
                <c:pt idx="18">
                  <c:v>1.67385272145144</c:v>
                </c:pt>
                <c:pt idx="19">
                  <c:v>1.71893276414087</c:v>
                </c:pt>
                <c:pt idx="20">
                  <c:v>1.75991462113126</c:v>
                </c:pt>
                <c:pt idx="21">
                  <c:v>1.8480256136606099</c:v>
                </c:pt>
                <c:pt idx="22">
                  <c:v>1.8910565635005301</c:v>
                </c:pt>
                <c:pt idx="23">
                  <c:v>1.93203842049092</c:v>
                </c:pt>
                <c:pt idx="24">
                  <c:v>1.97711846318036</c:v>
                </c:pt>
              </c:numCache>
              <c:extLst xmlns:c15="http://schemas.microsoft.com/office/drawing/2012/chart"/>
            </c:numRef>
          </c:xVal>
          <c:yVal>
            <c:numRef>
              <c:f>Figure14!$AA$4:$AA$28</c:f>
              <c:numCache>
                <c:formatCode>General</c:formatCode>
                <c:ptCount val="25"/>
                <c:pt idx="0">
                  <c:v>0.95126836877103604</c:v>
                </c:pt>
                <c:pt idx="1">
                  <c:v>0.92883080206879498</c:v>
                </c:pt>
                <c:pt idx="2">
                  <c:v>0.90264773007142196</c:v>
                </c:pt>
                <c:pt idx="3">
                  <c:v>0.85247056891880801</c:v>
                </c:pt>
                <c:pt idx="4">
                  <c:v>0.68228749692143498</c:v>
                </c:pt>
                <c:pt idx="5">
                  <c:v>0.36257187423035803</c:v>
                </c:pt>
                <c:pt idx="6">
                  <c:v>0.27547163615466702</c:v>
                </c:pt>
                <c:pt idx="7">
                  <c:v>0.279051637796568</c:v>
                </c:pt>
                <c:pt idx="8">
                  <c:v>0.28077366390279901</c:v>
                </c:pt>
                <c:pt idx="9">
                  <c:v>0.27695131762580999</c:v>
                </c:pt>
                <c:pt idx="10">
                  <c:v>0.383910023807569</c:v>
                </c:pt>
                <c:pt idx="11">
                  <c:v>0.43548411460471198</c:v>
                </c:pt>
                <c:pt idx="12">
                  <c:v>0.451963549790657</c:v>
                </c:pt>
                <c:pt idx="13">
                  <c:v>0.132324768081438</c:v>
                </c:pt>
                <c:pt idx="14">
                  <c:v>0.19127756341843799</c:v>
                </c:pt>
                <c:pt idx="15">
                  <c:v>0.17452622937361401</c:v>
                </c:pt>
                <c:pt idx="16">
                  <c:v>0.16703521878335101</c:v>
                </c:pt>
                <c:pt idx="17">
                  <c:v>0.15766850012314201</c:v>
                </c:pt>
                <c:pt idx="18">
                  <c:v>0.22771004022658201</c:v>
                </c:pt>
                <c:pt idx="19">
                  <c:v>0.273733847795747</c:v>
                </c:pt>
                <c:pt idx="20">
                  <c:v>0.29946178474673601</c:v>
                </c:pt>
                <c:pt idx="21">
                  <c:v>3.1515310729825101E-2</c:v>
                </c:pt>
                <c:pt idx="22">
                  <c:v>5.5391182989902303E-2</c:v>
                </c:pt>
                <c:pt idx="23">
                  <c:v>9.40421968639686E-2</c:v>
                </c:pt>
                <c:pt idx="24">
                  <c:v>0.119758312125441</c:v>
                </c:pt>
              </c:numCache>
              <c:extLst xmlns:c15="http://schemas.microsoft.com/office/drawing/2012/chart"/>
            </c:numRef>
          </c:yVal>
          <c:smooth val="0"/>
          <c:extLst xmlns:c15="http://schemas.microsoft.com/office/drawing/2012/chart">
            <c:ext xmlns:c16="http://schemas.microsoft.com/office/drawing/2014/chart" uri="{C3380CC4-5D6E-409C-BE32-E72D297353CC}">
              <c16:uniqueId val="{00000003-FEA1-4B40-B873-298BFEF1A218}"/>
            </c:ext>
          </c:extLst>
        </c:ser>
        <c:ser>
          <c:idx val="11"/>
          <c:order val="10"/>
          <c:tx>
            <c:v>NPR=2.0208 (CFD)</c:v>
          </c:tx>
          <c:spPr>
            <a:ln w="19050" cap="rnd">
              <a:solidFill>
                <a:schemeClr val="accent5">
                  <a:lumMod val="60000"/>
                  <a:lumOff val="40000"/>
                </a:schemeClr>
              </a:solidFill>
              <a:prstDash val="sysDash"/>
              <a:round/>
            </a:ln>
            <a:effectLst/>
          </c:spPr>
          <c:marker>
            <c:symbol val="circle"/>
            <c:size val="5"/>
            <c:spPr>
              <a:solidFill>
                <a:schemeClr val="accent5">
                  <a:lumMod val="60000"/>
                  <a:lumOff val="40000"/>
                </a:schemeClr>
              </a:solidFill>
              <a:ln w="9525">
                <a:solidFill>
                  <a:schemeClr val="accent5">
                    <a:lumMod val="60000"/>
                    <a:lumOff val="40000"/>
                  </a:schemeClr>
                </a:solidFill>
              </a:ln>
              <a:effectLst/>
            </c:spPr>
          </c:marker>
          <c:xVal>
            <c:numRef>
              <c:f>Figure14!$B$33:$B$57</c:f>
              <c:numCache>
                <c:formatCode>General</c:formatCode>
                <c:ptCount val="25"/>
                <c:pt idx="0">
                  <c:v>0.44065335753175999</c:v>
                </c:pt>
                <c:pt idx="1">
                  <c:v>0.55099818511796705</c:v>
                </c:pt>
                <c:pt idx="2">
                  <c:v>0.65989110707804</c:v>
                </c:pt>
                <c:pt idx="3">
                  <c:v>0.770235934664246</c:v>
                </c:pt>
                <c:pt idx="4">
                  <c:v>0.89074410163339313</c:v>
                </c:pt>
                <c:pt idx="5">
                  <c:v>0.99963702359346585</c:v>
                </c:pt>
                <c:pt idx="6">
                  <c:v>1.1114337568057999</c:v>
                </c:pt>
                <c:pt idx="7">
                  <c:v>1.15644283121597</c:v>
                </c:pt>
                <c:pt idx="8">
                  <c:v>1.2014519056261299</c:v>
                </c:pt>
                <c:pt idx="9">
                  <c:v>1.2435571687840199</c:v>
                </c:pt>
                <c:pt idx="10">
                  <c:v>1.28711433756805</c:v>
                </c:pt>
                <c:pt idx="11">
                  <c:v>1.3277676950998101</c:v>
                </c:pt>
                <c:pt idx="12">
                  <c:v>1.37132486388384</c:v>
                </c:pt>
                <c:pt idx="13">
                  <c:v>1.4569872958257699</c:v>
                </c:pt>
                <c:pt idx="14">
                  <c:v>1.50344827586206</c:v>
                </c:pt>
                <c:pt idx="15">
                  <c:v>1.54410163339382</c:v>
                </c:pt>
                <c:pt idx="16">
                  <c:v>1.5876588021778499</c:v>
                </c:pt>
                <c:pt idx="17">
                  <c:v>1.6312159709618801</c:v>
                </c:pt>
                <c:pt idx="18">
                  <c:v>1.6733212341197801</c:v>
                </c:pt>
                <c:pt idx="19">
                  <c:v>1.7139745916515401</c:v>
                </c:pt>
                <c:pt idx="20">
                  <c:v>1.7589836660617</c:v>
                </c:pt>
                <c:pt idx="21">
                  <c:v>1.8460980036297603</c:v>
                </c:pt>
                <c:pt idx="22">
                  <c:v>1.89110707803992</c:v>
                </c:pt>
                <c:pt idx="23">
                  <c:v>1.9346642468239503</c:v>
                </c:pt>
                <c:pt idx="24">
                  <c:v>1.9767695099818503</c:v>
                </c:pt>
              </c:numCache>
              <c:extLst xmlns:c15="http://schemas.microsoft.com/office/drawing/2012/chart"/>
            </c:numRef>
          </c:xVal>
          <c:yVal>
            <c:numRef>
              <c:f>Figure14!$D$33:$D$57</c:f>
              <c:numCache>
                <c:formatCode>General</c:formatCode>
                <c:ptCount val="25"/>
                <c:pt idx="0">
                  <c:v>0.94376385589865397</c:v>
                </c:pt>
                <c:pt idx="1">
                  <c:v>0.92394843626286627</c:v>
                </c:pt>
                <c:pt idx="2">
                  <c:v>0.89892864212193191</c:v>
                </c:pt>
                <c:pt idx="3">
                  <c:v>0.85070368171021371</c:v>
                </c:pt>
                <c:pt idx="4">
                  <c:v>0.63827741488519396</c:v>
                </c:pt>
                <c:pt idx="5">
                  <c:v>0.36690048495645294</c:v>
                </c:pt>
                <c:pt idx="6">
                  <c:v>0.27270793745051469</c:v>
                </c:pt>
                <c:pt idx="7">
                  <c:v>0.28282981987331751</c:v>
                </c:pt>
                <c:pt idx="8">
                  <c:v>0.28366458828186858</c:v>
                </c:pt>
                <c:pt idx="9">
                  <c:v>0.27729359659540775</c:v>
                </c:pt>
                <c:pt idx="10">
                  <c:v>0.33913118566904199</c:v>
                </c:pt>
                <c:pt idx="11">
                  <c:v>0.4534086500395883</c:v>
                </c:pt>
                <c:pt idx="12">
                  <c:v>0.46529344813935075</c:v>
                </c:pt>
                <c:pt idx="13">
                  <c:v>0.47570373119556614</c:v>
                </c:pt>
                <c:pt idx="14">
                  <c:v>0.4751361836896279</c:v>
                </c:pt>
                <c:pt idx="15">
                  <c:v>0.47374025138558989</c:v>
                </c:pt>
                <c:pt idx="16">
                  <c:v>0.46947065518606496</c:v>
                </c:pt>
                <c:pt idx="17">
                  <c:v>0.46658174980205863</c:v>
                </c:pt>
                <c:pt idx="18">
                  <c:v>0.47969625890736339</c:v>
                </c:pt>
                <c:pt idx="19">
                  <c:v>0.48916300475059382</c:v>
                </c:pt>
                <c:pt idx="20">
                  <c:v>0.47745288994457646</c:v>
                </c:pt>
                <c:pt idx="21">
                  <c:v>0.48656655779889157</c:v>
                </c:pt>
                <c:pt idx="22">
                  <c:v>0.48644917854315123</c:v>
                </c:pt>
                <c:pt idx="23">
                  <c:v>0.48328389746634998</c:v>
                </c:pt>
                <c:pt idx="24">
                  <c:v>0.48212707838479812</c:v>
                </c:pt>
              </c:numCache>
              <c:extLst xmlns:c15="http://schemas.microsoft.com/office/drawing/2012/chart"/>
            </c:numRef>
          </c:yVal>
          <c:smooth val="0"/>
          <c:extLst xmlns:c15="http://schemas.microsoft.com/office/drawing/2012/chart">
            <c:ext xmlns:c16="http://schemas.microsoft.com/office/drawing/2014/chart" uri="{C3380CC4-5D6E-409C-BE32-E72D297353CC}">
              <c16:uniqueId val="{00000004-FEA1-4B40-B873-298BFEF1A218}"/>
            </c:ext>
          </c:extLst>
        </c:ser>
        <c:ser>
          <c:idx val="12"/>
          <c:order val="11"/>
          <c:tx>
            <c:v>NPR=2.5072 (CFD)</c:v>
          </c:tx>
          <c:spPr>
            <a:ln w="19050" cap="rnd">
              <a:solidFill>
                <a:schemeClr val="accent2">
                  <a:lumMod val="60000"/>
                  <a:lumOff val="40000"/>
                </a:schemeClr>
              </a:solidFill>
              <a:prstDash val="sysDash"/>
              <a:round/>
            </a:ln>
            <a:effectLst/>
          </c:spPr>
          <c:marker>
            <c:symbol val="circle"/>
            <c:size val="5"/>
            <c:spPr>
              <a:solidFill>
                <a:schemeClr val="accent2">
                  <a:lumMod val="60000"/>
                  <a:lumOff val="40000"/>
                </a:schemeClr>
              </a:solidFill>
              <a:ln w="9525">
                <a:solidFill>
                  <a:schemeClr val="accent2">
                    <a:lumMod val="60000"/>
                    <a:lumOff val="40000"/>
                  </a:schemeClr>
                </a:solidFill>
              </a:ln>
              <a:effectLst/>
            </c:spPr>
          </c:marker>
          <c:xVal>
            <c:numRef>
              <c:f>Figure14!$E$33:$E$57</c:f>
              <c:numCache>
                <c:formatCode>General</c:formatCode>
                <c:ptCount val="25"/>
                <c:pt idx="0">
                  <c:v>0.44065335753175999</c:v>
                </c:pt>
                <c:pt idx="1">
                  <c:v>0.55099818511796705</c:v>
                </c:pt>
                <c:pt idx="2">
                  <c:v>0.65989110707804</c:v>
                </c:pt>
                <c:pt idx="3">
                  <c:v>0.770235934664246</c:v>
                </c:pt>
                <c:pt idx="4">
                  <c:v>0.89074410163339313</c:v>
                </c:pt>
                <c:pt idx="5">
                  <c:v>0.99963702359346585</c:v>
                </c:pt>
                <c:pt idx="6">
                  <c:v>1.1114337568057999</c:v>
                </c:pt>
                <c:pt idx="7">
                  <c:v>1.15644283121597</c:v>
                </c:pt>
                <c:pt idx="8">
                  <c:v>1.2014519056261299</c:v>
                </c:pt>
                <c:pt idx="9">
                  <c:v>1.2435571687840199</c:v>
                </c:pt>
                <c:pt idx="10">
                  <c:v>1.28711433756805</c:v>
                </c:pt>
                <c:pt idx="11">
                  <c:v>1.3277676950998101</c:v>
                </c:pt>
                <c:pt idx="12">
                  <c:v>1.37132486388384</c:v>
                </c:pt>
                <c:pt idx="13">
                  <c:v>1.4569872958257699</c:v>
                </c:pt>
                <c:pt idx="14">
                  <c:v>1.50344827586206</c:v>
                </c:pt>
                <c:pt idx="15">
                  <c:v>1.54410163339382</c:v>
                </c:pt>
                <c:pt idx="16">
                  <c:v>1.5876588021778499</c:v>
                </c:pt>
                <c:pt idx="17">
                  <c:v>1.6312159709618801</c:v>
                </c:pt>
                <c:pt idx="18">
                  <c:v>1.6733212341197801</c:v>
                </c:pt>
                <c:pt idx="19">
                  <c:v>1.7139745916515401</c:v>
                </c:pt>
                <c:pt idx="20">
                  <c:v>1.7589836660617</c:v>
                </c:pt>
                <c:pt idx="21">
                  <c:v>1.8460980036297603</c:v>
                </c:pt>
                <c:pt idx="22">
                  <c:v>1.89110707803992</c:v>
                </c:pt>
                <c:pt idx="23">
                  <c:v>1.9346642468239503</c:v>
                </c:pt>
                <c:pt idx="24">
                  <c:v>1.9767695099818503</c:v>
                </c:pt>
              </c:numCache>
              <c:extLst xmlns:c15="http://schemas.microsoft.com/office/drawing/2012/chart"/>
            </c:numRef>
          </c:xVal>
          <c:yVal>
            <c:numRef>
              <c:f>Figure14!$G$33:$G$57</c:f>
              <c:numCache>
                <c:formatCode>General</c:formatCode>
                <c:ptCount val="25"/>
                <c:pt idx="0">
                  <c:v>0.95085952456924061</c:v>
                </c:pt>
                <c:pt idx="1">
                  <c:v>0.93089422463305671</c:v>
                </c:pt>
                <c:pt idx="2">
                  <c:v>0.90569400127632416</c:v>
                </c:pt>
                <c:pt idx="3">
                  <c:v>0.85711790044671354</c:v>
                </c:pt>
                <c:pt idx="4">
                  <c:v>0.64289246968730063</c:v>
                </c:pt>
                <c:pt idx="5">
                  <c:v>0.36959432833439693</c:v>
                </c:pt>
                <c:pt idx="6">
                  <c:v>0.27483467613273771</c:v>
                </c:pt>
                <c:pt idx="7">
                  <c:v>0.28495959636247603</c:v>
                </c:pt>
                <c:pt idx="8">
                  <c:v>0.28698217134652204</c:v>
                </c:pt>
                <c:pt idx="9">
                  <c:v>0.4379443203573708</c:v>
                </c:pt>
                <c:pt idx="10">
                  <c:v>0.47357410657306959</c:v>
                </c:pt>
                <c:pt idx="11">
                  <c:v>0.48671426292278241</c:v>
                </c:pt>
                <c:pt idx="12">
                  <c:v>0.49530871091257178</c:v>
                </c:pt>
                <c:pt idx="13">
                  <c:v>0.37599609125717931</c:v>
                </c:pt>
                <c:pt idx="14">
                  <c:v>0.37542840619017231</c:v>
                </c:pt>
                <c:pt idx="15">
                  <c:v>0.37671202935545628</c:v>
                </c:pt>
                <c:pt idx="16">
                  <c:v>0.37714869176770899</c:v>
                </c:pt>
                <c:pt idx="17">
                  <c:v>0.37609955328653477</c:v>
                </c:pt>
                <c:pt idx="18">
                  <c:v>0.38067980216975111</c:v>
                </c:pt>
                <c:pt idx="19">
                  <c:v>0.39485792916400764</c:v>
                </c:pt>
                <c:pt idx="20">
                  <c:v>0.39343821793235484</c:v>
                </c:pt>
                <c:pt idx="21">
                  <c:v>0.39013409380982766</c:v>
                </c:pt>
                <c:pt idx="22">
                  <c:v>0.38975514518187615</c:v>
                </c:pt>
                <c:pt idx="23">
                  <c:v>0.38457721761327374</c:v>
                </c:pt>
                <c:pt idx="24">
                  <c:v>0.38347447351627312</c:v>
                </c:pt>
              </c:numCache>
              <c:extLst xmlns:c15="http://schemas.microsoft.com/office/drawing/2012/chart"/>
            </c:numRef>
          </c:yVal>
          <c:smooth val="0"/>
          <c:extLst xmlns:c15="http://schemas.microsoft.com/office/drawing/2012/chart">
            <c:ext xmlns:c16="http://schemas.microsoft.com/office/drawing/2014/chart" uri="{C3380CC4-5D6E-409C-BE32-E72D297353CC}">
              <c16:uniqueId val="{00000005-FEA1-4B40-B873-298BFEF1A218}"/>
            </c:ext>
          </c:extLst>
        </c:ser>
        <c:ser>
          <c:idx val="16"/>
          <c:order val="15"/>
          <c:tx>
            <c:v>NPR=4.611 (CFD)</c:v>
          </c:tx>
          <c:spPr>
            <a:ln w="19050" cap="rnd">
              <a:solidFill>
                <a:schemeClr val="accent6">
                  <a:lumMod val="60000"/>
                  <a:lumOff val="40000"/>
                </a:schemeClr>
              </a:solidFill>
              <a:prstDash val="sysDash"/>
              <a:round/>
            </a:ln>
            <a:effectLst/>
          </c:spPr>
          <c:marker>
            <c:symbol val="circle"/>
            <c:size val="5"/>
            <c:spPr>
              <a:solidFill>
                <a:schemeClr val="accent6">
                  <a:lumMod val="60000"/>
                  <a:lumOff val="40000"/>
                </a:schemeClr>
              </a:solidFill>
              <a:ln w="9525">
                <a:solidFill>
                  <a:schemeClr val="accent6">
                    <a:lumMod val="60000"/>
                    <a:lumOff val="40000"/>
                  </a:schemeClr>
                </a:solidFill>
              </a:ln>
              <a:effectLst/>
            </c:spPr>
          </c:marker>
          <c:xVal>
            <c:numRef>
              <c:f>Figure14!$Q$33:$Q$57</c:f>
              <c:numCache>
                <c:formatCode>General</c:formatCode>
                <c:ptCount val="25"/>
                <c:pt idx="0">
                  <c:v>0.44065335753175999</c:v>
                </c:pt>
                <c:pt idx="1">
                  <c:v>0.55099818511796705</c:v>
                </c:pt>
                <c:pt idx="2">
                  <c:v>0.65989110707804</c:v>
                </c:pt>
                <c:pt idx="3">
                  <c:v>0.770235934664246</c:v>
                </c:pt>
                <c:pt idx="4">
                  <c:v>0.89074410163339313</c:v>
                </c:pt>
                <c:pt idx="5">
                  <c:v>0.99963702359346585</c:v>
                </c:pt>
                <c:pt idx="6">
                  <c:v>1.1114337568057999</c:v>
                </c:pt>
                <c:pt idx="7">
                  <c:v>1.15644283121597</c:v>
                </c:pt>
                <c:pt idx="8">
                  <c:v>1.2014519056261299</c:v>
                </c:pt>
                <c:pt idx="9">
                  <c:v>1.2435571687840199</c:v>
                </c:pt>
                <c:pt idx="10">
                  <c:v>1.28711433756805</c:v>
                </c:pt>
                <c:pt idx="11">
                  <c:v>1.3277676950998101</c:v>
                </c:pt>
                <c:pt idx="12">
                  <c:v>1.37132486388384</c:v>
                </c:pt>
                <c:pt idx="13">
                  <c:v>1.4569872958257699</c:v>
                </c:pt>
                <c:pt idx="14">
                  <c:v>1.50344827586206</c:v>
                </c:pt>
                <c:pt idx="15">
                  <c:v>1.54410163339382</c:v>
                </c:pt>
                <c:pt idx="16">
                  <c:v>1.5876588021778499</c:v>
                </c:pt>
                <c:pt idx="17">
                  <c:v>1.6312159709618801</c:v>
                </c:pt>
                <c:pt idx="18">
                  <c:v>1.6733212341197801</c:v>
                </c:pt>
                <c:pt idx="19">
                  <c:v>1.7139745916515401</c:v>
                </c:pt>
                <c:pt idx="20">
                  <c:v>1.7589836660617</c:v>
                </c:pt>
                <c:pt idx="21">
                  <c:v>1.8460980036297603</c:v>
                </c:pt>
                <c:pt idx="22">
                  <c:v>1.89110707803992</c:v>
                </c:pt>
                <c:pt idx="23">
                  <c:v>1.9346642468239503</c:v>
                </c:pt>
                <c:pt idx="24">
                  <c:v>1.9767695099818503</c:v>
                </c:pt>
              </c:numCache>
              <c:extLst xmlns:c15="http://schemas.microsoft.com/office/drawing/2012/chart"/>
            </c:numRef>
          </c:xVal>
          <c:yVal>
            <c:numRef>
              <c:f>Figure14!$S$33:$S$57</c:f>
              <c:numCache>
                <c:formatCode>General</c:formatCode>
                <c:ptCount val="25"/>
                <c:pt idx="0">
                  <c:v>0.95365864237692477</c:v>
                </c:pt>
                <c:pt idx="1">
                  <c:v>0.93357037518976371</c:v>
                </c:pt>
                <c:pt idx="2">
                  <c:v>0.90831858599002391</c:v>
                </c:pt>
                <c:pt idx="3">
                  <c:v>0.85963717198004774</c:v>
                </c:pt>
                <c:pt idx="4">
                  <c:v>0.64356039904576012</c:v>
                </c:pt>
                <c:pt idx="5">
                  <c:v>0.36973801778356108</c:v>
                </c:pt>
                <c:pt idx="6">
                  <c:v>0.27474582520060725</c:v>
                </c:pt>
                <c:pt idx="7">
                  <c:v>0.28509455649533721</c:v>
                </c:pt>
                <c:pt idx="8">
                  <c:v>0.28588852743439602</c:v>
                </c:pt>
                <c:pt idx="9">
                  <c:v>0.27981088700932555</c:v>
                </c:pt>
                <c:pt idx="10">
                  <c:v>0.27179830839297336</c:v>
                </c:pt>
                <c:pt idx="11">
                  <c:v>0.44785903274777711</c:v>
                </c:pt>
                <c:pt idx="12">
                  <c:v>0.4675562784645414</c:v>
                </c:pt>
                <c:pt idx="13">
                  <c:v>0.16701140750379528</c:v>
                </c:pt>
                <c:pt idx="14">
                  <c:v>0.18291771849924096</c:v>
                </c:pt>
                <c:pt idx="15">
                  <c:v>0.18151353285621341</c:v>
                </c:pt>
                <c:pt idx="16">
                  <c:v>0.2797735849056604</c:v>
                </c:pt>
                <c:pt idx="17">
                  <c:v>0.2908169594448059</c:v>
                </c:pt>
                <c:pt idx="18">
                  <c:v>0.29532639340707006</c:v>
                </c:pt>
                <c:pt idx="19">
                  <c:v>0.2958681414009976</c:v>
                </c:pt>
                <c:pt idx="20">
                  <c:v>0.30015267837779225</c:v>
                </c:pt>
                <c:pt idx="21">
                  <c:v>0.20115243981782693</c:v>
                </c:pt>
                <c:pt idx="22">
                  <c:v>0.19736965950986773</c:v>
                </c:pt>
                <c:pt idx="23">
                  <c:v>0.19932639340707006</c:v>
                </c:pt>
                <c:pt idx="24">
                  <c:v>0.19632385599653004</c:v>
                </c:pt>
              </c:numCache>
              <c:extLst xmlns:c15="http://schemas.microsoft.com/office/drawing/2012/chart"/>
            </c:numRef>
          </c:yVal>
          <c:smooth val="0"/>
          <c:extLst xmlns:c15="http://schemas.microsoft.com/office/drawing/2012/chart">
            <c:ext xmlns:c16="http://schemas.microsoft.com/office/drawing/2014/chart" uri="{C3380CC4-5D6E-409C-BE32-E72D297353CC}">
              <c16:uniqueId val="{00000006-FEA1-4B40-B873-298BFEF1A218}"/>
            </c:ext>
          </c:extLst>
        </c:ser>
        <c:ser>
          <c:idx val="20"/>
          <c:order val="19"/>
          <c:tx>
            <c:v>NPR=6.5098 (CFD)</c:v>
          </c:tx>
          <c:spPr>
            <a:ln w="19050" cap="rnd">
              <a:solidFill>
                <a:schemeClr val="accent4">
                  <a:lumMod val="40000"/>
                  <a:lumOff val="60000"/>
                </a:schemeClr>
              </a:solidFill>
              <a:prstDash val="sysDash"/>
              <a:round/>
            </a:ln>
            <a:effectLst/>
          </c:spPr>
          <c:marker>
            <c:symbol val="circle"/>
            <c:size val="5"/>
            <c:spPr>
              <a:solidFill>
                <a:schemeClr val="accent4">
                  <a:lumMod val="40000"/>
                  <a:lumOff val="60000"/>
                </a:schemeClr>
              </a:solidFill>
              <a:ln w="9525">
                <a:solidFill>
                  <a:schemeClr val="accent4">
                    <a:lumMod val="40000"/>
                    <a:lumOff val="60000"/>
                  </a:schemeClr>
                </a:solidFill>
              </a:ln>
              <a:effectLst/>
            </c:spPr>
          </c:marker>
          <c:xVal>
            <c:numRef>
              <c:f>Figure14!$AC$33:$AC$57</c:f>
              <c:numCache>
                <c:formatCode>General</c:formatCode>
                <c:ptCount val="25"/>
                <c:pt idx="0">
                  <c:v>0.44065335753175999</c:v>
                </c:pt>
                <c:pt idx="1">
                  <c:v>0.55099818511796705</c:v>
                </c:pt>
                <c:pt idx="2">
                  <c:v>0.65989110707804</c:v>
                </c:pt>
                <c:pt idx="3">
                  <c:v>0.770235934664246</c:v>
                </c:pt>
                <c:pt idx="4">
                  <c:v>0.89074410163339313</c:v>
                </c:pt>
                <c:pt idx="5">
                  <c:v>0.99963702359346585</c:v>
                </c:pt>
                <c:pt idx="6">
                  <c:v>1.1114337568057999</c:v>
                </c:pt>
                <c:pt idx="7">
                  <c:v>1.15644283121597</c:v>
                </c:pt>
                <c:pt idx="8">
                  <c:v>1.2014519056261299</c:v>
                </c:pt>
                <c:pt idx="9">
                  <c:v>1.2435571687840199</c:v>
                </c:pt>
                <c:pt idx="10">
                  <c:v>1.28711433756805</c:v>
                </c:pt>
                <c:pt idx="11">
                  <c:v>1.3277676950998101</c:v>
                </c:pt>
                <c:pt idx="12">
                  <c:v>1.37132486388384</c:v>
                </c:pt>
                <c:pt idx="13">
                  <c:v>1.4569872958257699</c:v>
                </c:pt>
                <c:pt idx="14">
                  <c:v>1.50344827586206</c:v>
                </c:pt>
                <c:pt idx="15">
                  <c:v>1.54410163339382</c:v>
                </c:pt>
                <c:pt idx="16">
                  <c:v>1.5876588021778499</c:v>
                </c:pt>
                <c:pt idx="17">
                  <c:v>1.6312159709618801</c:v>
                </c:pt>
                <c:pt idx="18">
                  <c:v>1.6733212341197801</c:v>
                </c:pt>
                <c:pt idx="19">
                  <c:v>1.7139745916515401</c:v>
                </c:pt>
                <c:pt idx="20">
                  <c:v>1.7589836660617</c:v>
                </c:pt>
                <c:pt idx="21">
                  <c:v>1.8460980036297603</c:v>
                </c:pt>
                <c:pt idx="22">
                  <c:v>1.89110707803992</c:v>
                </c:pt>
                <c:pt idx="23">
                  <c:v>1.9346642468239503</c:v>
                </c:pt>
                <c:pt idx="24">
                  <c:v>1.9767695099818503</c:v>
                </c:pt>
              </c:numCache>
              <c:extLst xmlns:c15="http://schemas.microsoft.com/office/drawing/2012/chart"/>
            </c:numRef>
          </c:xVal>
          <c:yVal>
            <c:numRef>
              <c:f>Figure14!$AE$33:$AE$57</c:f>
              <c:numCache>
                <c:formatCode>General</c:formatCode>
                <c:ptCount val="25"/>
                <c:pt idx="0">
                  <c:v>0.95219668807029401</c:v>
                </c:pt>
                <c:pt idx="1">
                  <c:v>0.93214445912316812</c:v>
                </c:pt>
                <c:pt idx="2">
                  <c:v>0.90691772404682169</c:v>
                </c:pt>
                <c:pt idx="3">
                  <c:v>0.85830056222925433</c:v>
                </c:pt>
                <c:pt idx="4">
                  <c:v>0.64288196257949548</c:v>
                </c:pt>
                <c:pt idx="5">
                  <c:v>0.36922900857169189</c:v>
                </c:pt>
                <c:pt idx="6">
                  <c:v>0.27427417124950071</c:v>
                </c:pt>
                <c:pt idx="7">
                  <c:v>0.28463347568281666</c:v>
                </c:pt>
                <c:pt idx="8">
                  <c:v>0.28557912685489567</c:v>
                </c:pt>
                <c:pt idx="9">
                  <c:v>0.27932471043657253</c:v>
                </c:pt>
                <c:pt idx="10">
                  <c:v>0.317181326615257</c:v>
                </c:pt>
                <c:pt idx="11">
                  <c:v>0.46445912316814647</c:v>
                </c:pt>
                <c:pt idx="12">
                  <c:v>0.47310301391747828</c:v>
                </c:pt>
                <c:pt idx="13">
                  <c:v>0.13061146271774862</c:v>
                </c:pt>
                <c:pt idx="14">
                  <c:v>0.17379243601953975</c:v>
                </c:pt>
                <c:pt idx="15">
                  <c:v>0.17060047927739716</c:v>
                </c:pt>
                <c:pt idx="16">
                  <c:v>0.23488663246182676</c:v>
                </c:pt>
                <c:pt idx="17">
                  <c:v>0.26497035239177852</c:v>
                </c:pt>
                <c:pt idx="18">
                  <c:v>0.27405803557712982</c:v>
                </c:pt>
                <c:pt idx="19">
                  <c:v>0.27620879289686318</c:v>
                </c:pt>
                <c:pt idx="20">
                  <c:v>0.28055516298503791</c:v>
                </c:pt>
                <c:pt idx="21">
                  <c:v>0.12118237119419951</c:v>
                </c:pt>
                <c:pt idx="22">
                  <c:v>0.11471549049125933</c:v>
                </c:pt>
                <c:pt idx="23">
                  <c:v>0.1182769363114074</c:v>
                </c:pt>
                <c:pt idx="24">
                  <c:v>0.13333343574303358</c:v>
                </c:pt>
              </c:numCache>
              <c:extLst xmlns:c15="http://schemas.microsoft.com/office/drawing/2012/chart"/>
            </c:numRef>
          </c:yVal>
          <c:smooth val="0"/>
          <c:extLst xmlns:c15="http://schemas.microsoft.com/office/drawing/2012/chart">
            <c:ext xmlns:c16="http://schemas.microsoft.com/office/drawing/2014/chart" uri="{C3380CC4-5D6E-409C-BE32-E72D297353CC}">
              <c16:uniqueId val="{00000007-FEA1-4B40-B873-298BFEF1A218}"/>
            </c:ext>
          </c:extLst>
        </c:ser>
        <c:dLbls>
          <c:showLegendKey val="0"/>
          <c:showVal val="0"/>
          <c:showCatName val="0"/>
          <c:showSerName val="0"/>
          <c:showPercent val="0"/>
          <c:showBubbleSize val="0"/>
        </c:dLbls>
        <c:axId val="640694032"/>
        <c:axId val="1089632416"/>
        <c:extLst>
          <c:ext xmlns:c15="http://schemas.microsoft.com/office/drawing/2012/chart" uri="{02D57815-91ED-43cb-92C2-25804820EDAC}">
            <c15:filteredScatterSeries>
              <c15:ser>
                <c:idx val="2"/>
                <c:order val="2"/>
                <c:tx>
                  <c:v>NPR=3.0057 (Experimental)</c:v>
                </c:tx>
                <c:spPr>
                  <a:ln w="19050" cap="rnd">
                    <a:solidFill>
                      <a:schemeClr val="accent3"/>
                    </a:solidFill>
                    <a:round/>
                  </a:ln>
                  <a:effectLst/>
                </c:spPr>
                <c:marker>
                  <c:symbol val="circle"/>
                  <c:size val="5"/>
                  <c:spPr>
                    <a:solidFill>
                      <a:schemeClr val="accent6"/>
                    </a:solidFill>
                    <a:ln w="9525">
                      <a:solidFill>
                        <a:schemeClr val="accent3"/>
                      </a:solidFill>
                    </a:ln>
                    <a:effectLst/>
                  </c:spPr>
                </c:marker>
                <c:xVal>
                  <c:numRef>
                    <c:extLst>
                      <c:ext uri="{02D57815-91ED-43cb-92C2-25804820EDAC}">
                        <c15:formulaRef>
                          <c15:sqref>Figure14!$H$4:$H$28</c15:sqref>
                        </c15:formulaRef>
                      </c:ext>
                    </c:extLst>
                    <c:numCache>
                      <c:formatCode>General</c:formatCode>
                      <c:ptCount val="25"/>
                      <c:pt idx="0">
                        <c:v>0.43415154749199503</c:v>
                      </c:pt>
                      <c:pt idx="1">
                        <c:v>0.55299893276414003</c:v>
                      </c:pt>
                      <c:pt idx="2">
                        <c:v>0.65750266808964697</c:v>
                      </c:pt>
                      <c:pt idx="3">
                        <c:v>0.76610458911419399</c:v>
                      </c:pt>
                      <c:pt idx="4">
                        <c:v>0.88905016008537796</c:v>
                      </c:pt>
                      <c:pt idx="5">
                        <c:v>1.00175026680896</c:v>
                      </c:pt>
                      <c:pt idx="6">
                        <c:v>1.1124012806830299</c:v>
                      </c:pt>
                      <c:pt idx="7">
                        <c:v>1.1574813233724599</c:v>
                      </c:pt>
                      <c:pt idx="8">
                        <c:v>1.1923159018142999</c:v>
                      </c:pt>
                      <c:pt idx="9">
                        <c:v>1.2455923159018101</c:v>
                      </c:pt>
                      <c:pt idx="10">
                        <c:v>1.2927214514407599</c:v>
                      </c:pt>
                      <c:pt idx="11">
                        <c:v>1.3296051227321199</c:v>
                      </c:pt>
                      <c:pt idx="12">
                        <c:v>1.37878335112059</c:v>
                      </c:pt>
                      <c:pt idx="13">
                        <c:v>1.45664887940234</c:v>
                      </c:pt>
                      <c:pt idx="14">
                        <c:v>1.50172892209178</c:v>
                      </c:pt>
                      <c:pt idx="15">
                        <c:v>1.54680896478121</c:v>
                      </c:pt>
                      <c:pt idx="16">
                        <c:v>1.5877908217716099</c:v>
                      </c:pt>
                      <c:pt idx="17">
                        <c:v>1.6328708644610399</c:v>
                      </c:pt>
                      <c:pt idx="18">
                        <c:v>1.67385272145144</c:v>
                      </c:pt>
                      <c:pt idx="19">
                        <c:v>1.71893276414087</c:v>
                      </c:pt>
                      <c:pt idx="20">
                        <c:v>1.7640128068303</c:v>
                      </c:pt>
                      <c:pt idx="21">
                        <c:v>1.85007470651013</c:v>
                      </c:pt>
                      <c:pt idx="22">
                        <c:v>1.8931056563500499</c:v>
                      </c:pt>
                      <c:pt idx="23">
                        <c:v>1.93203842049092</c:v>
                      </c:pt>
                      <c:pt idx="24">
                        <c:v>1.97916755602988</c:v>
                      </c:pt>
                    </c:numCache>
                  </c:numRef>
                </c:xVal>
                <c:yVal>
                  <c:numRef>
                    <c:extLst>
                      <c:ext uri="{02D57815-91ED-43cb-92C2-25804820EDAC}">
                        <c15:formulaRef>
                          <c15:sqref>Figure14!$I$4:$I$28</c15:sqref>
                        </c15:formulaRef>
                      </c:ext>
                    </c:extLst>
                    <c:numCache>
                      <c:formatCode>General</c:formatCode>
                      <c:ptCount val="25"/>
                      <c:pt idx="0">
                        <c:v>0.95313225515146505</c:v>
                      </c:pt>
                      <c:pt idx="1">
                        <c:v>0.92509711846317999</c:v>
                      </c:pt>
                      <c:pt idx="2">
                        <c:v>0.90264181922666398</c:v>
                      </c:pt>
                      <c:pt idx="3">
                        <c:v>0.85432854445447803</c:v>
                      </c:pt>
                      <c:pt idx="4">
                        <c:v>0.68782004761513804</c:v>
                      </c:pt>
                      <c:pt idx="5">
                        <c:v>0.36257187423035803</c:v>
                      </c:pt>
                      <c:pt idx="6">
                        <c:v>0.27363730399802899</c:v>
                      </c:pt>
                      <c:pt idx="7">
                        <c:v>0.27904572695181001</c:v>
                      </c:pt>
                      <c:pt idx="8">
                        <c:v>0.28263755028322801</c:v>
                      </c:pt>
                      <c:pt idx="9">
                        <c:v>0.28063771447336</c:v>
                      </c:pt>
                      <c:pt idx="10">
                        <c:v>0.34880945735161301</c:v>
                      </c:pt>
                      <c:pt idx="11">
                        <c:v>0.43916460060750301</c:v>
                      </c:pt>
                      <c:pt idx="12">
                        <c:v>0.45933043264099799</c:v>
                      </c:pt>
                      <c:pt idx="13">
                        <c:v>0.13972120515556999</c:v>
                      </c:pt>
                      <c:pt idx="14">
                        <c:v>0.191283474263196</c:v>
                      </c:pt>
                      <c:pt idx="15">
                        <c:v>0.22069189721697699</c:v>
                      </c:pt>
                      <c:pt idx="16">
                        <c:v>0.311035218783351</c:v>
                      </c:pt>
                      <c:pt idx="17">
                        <c:v>0.331212872506362</c:v>
                      </c:pt>
                      <c:pt idx="18">
                        <c:v>0.34217157868812098</c:v>
                      </c:pt>
                      <c:pt idx="19">
                        <c:v>0.351272309334209</c:v>
                      </c:pt>
                      <c:pt idx="20">
                        <c:v>0.35852688613414302</c:v>
                      </c:pt>
                      <c:pt idx="21">
                        <c:v>0.32874016911583598</c:v>
                      </c:pt>
                      <c:pt idx="22">
                        <c:v>0.323077579837451</c:v>
                      </c:pt>
                      <c:pt idx="23">
                        <c:v>0.32296527378704498</c:v>
                      </c:pt>
                      <c:pt idx="24">
                        <c:v>0.32282932435760597</c:v>
                      </c:pt>
                    </c:numCache>
                  </c:numRef>
                </c:yVal>
                <c:smooth val="0"/>
                <c:extLst>
                  <c:ext xmlns:c16="http://schemas.microsoft.com/office/drawing/2014/chart" uri="{C3380CC4-5D6E-409C-BE32-E72D297353CC}">
                    <c16:uniqueId val="{00000008-FEA1-4B40-B873-298BFEF1A218}"/>
                  </c:ext>
                </c:extLst>
              </c15:ser>
            </c15:filteredScatterSeries>
            <c15:filteredScatterSeries>
              <c15:ser>
                <c:idx val="3"/>
                <c:order val="3"/>
                <c:tx>
                  <c:v>NPR=3.5113 (Experimental)</c:v>
                </c:tx>
                <c:spPr>
                  <a:ln w="19050" cap="rnd">
                    <a:solidFill>
                      <a:schemeClr val="accent4"/>
                    </a:solidFill>
                    <a:round/>
                  </a:ln>
                  <a:effectLst/>
                </c:spPr>
                <c:marker>
                  <c:symbol val="circle"/>
                  <c:size val="5"/>
                  <c:spPr>
                    <a:solidFill>
                      <a:schemeClr val="accent4"/>
                    </a:solidFill>
                    <a:ln w="9525">
                      <a:solidFill>
                        <a:schemeClr val="accent4"/>
                      </a:solidFill>
                    </a:ln>
                    <a:effectLst/>
                  </c:spPr>
                </c:marker>
                <c:xVal>
                  <c:numRef>
                    <c:extLst xmlns:c15="http://schemas.microsoft.com/office/drawing/2012/chart">
                      <c:ext xmlns:c15="http://schemas.microsoft.com/office/drawing/2012/chart" uri="{02D57815-91ED-43cb-92C2-25804820EDAC}">
                        <c15:formulaRef>
                          <c15:sqref>Figure14!$K$4:$K$28</c15:sqref>
                        </c15:formulaRef>
                      </c:ext>
                    </c:extLst>
                    <c:numCache>
                      <c:formatCode>General</c:formatCode>
                      <c:ptCount val="25"/>
                      <c:pt idx="0">
                        <c:v>0.44029882604055498</c:v>
                      </c:pt>
                      <c:pt idx="1">
                        <c:v>0.54685165421558102</c:v>
                      </c:pt>
                      <c:pt idx="2">
                        <c:v>0.65750266808964697</c:v>
                      </c:pt>
                      <c:pt idx="3">
                        <c:v>0.76815368196371403</c:v>
                      </c:pt>
                      <c:pt idx="4">
                        <c:v>0.88700106723585903</c:v>
                      </c:pt>
                      <c:pt idx="5">
                        <c:v>0.99970117395944502</c:v>
                      </c:pt>
                      <c:pt idx="6">
                        <c:v>1.1124012806830299</c:v>
                      </c:pt>
                      <c:pt idx="7">
                        <c:v>1.15338313767342</c:v>
                      </c:pt>
                      <c:pt idx="8">
                        <c:v>1.19846318036286</c:v>
                      </c:pt>
                      <c:pt idx="9">
                        <c:v>1.24149413020277</c:v>
                      </c:pt>
                      <c:pt idx="10">
                        <c:v>1.28862326574172</c:v>
                      </c:pt>
                      <c:pt idx="11">
                        <c:v>1.3296051227321199</c:v>
                      </c:pt>
                      <c:pt idx="12">
                        <c:v>1.3726360725720299</c:v>
                      </c:pt>
                      <c:pt idx="13">
                        <c:v>1.4627961579508999</c:v>
                      </c:pt>
                      <c:pt idx="14">
                        <c:v>1.51197438633938</c:v>
                      </c:pt>
                      <c:pt idx="15">
                        <c:v>1.54885805763073</c:v>
                      </c:pt>
                      <c:pt idx="16">
                        <c:v>1.5898399146211299</c:v>
                      </c:pt>
                      <c:pt idx="17">
                        <c:v>1.628772678762</c:v>
                      </c:pt>
                      <c:pt idx="18">
                        <c:v>1.67385272145144</c:v>
                      </c:pt>
                      <c:pt idx="19">
                        <c:v>1.71688367129135</c:v>
                      </c:pt>
                      <c:pt idx="20">
                        <c:v>1.7578655282817499</c:v>
                      </c:pt>
                      <c:pt idx="21">
                        <c:v>1.8459765208110901</c:v>
                      </c:pt>
                      <c:pt idx="22">
                        <c:v>1.88900747065101</c:v>
                      </c:pt>
                      <c:pt idx="23">
                        <c:v>1.9361366061899601</c:v>
                      </c:pt>
                      <c:pt idx="24">
                        <c:v>1.97916755602988</c:v>
                      </c:pt>
                    </c:numCache>
                  </c:numRef>
                </c:xVal>
                <c:yVal>
                  <c:numRef>
                    <c:extLst xmlns:c15="http://schemas.microsoft.com/office/drawing/2012/chart">
                      <c:ext xmlns:c15="http://schemas.microsoft.com/office/drawing/2012/chart" uri="{02D57815-91ED-43cb-92C2-25804820EDAC}">
                        <c15:formulaRef>
                          <c15:sqref>Figure14!$L$4:$L$28</c15:sqref>
                        </c15:formulaRef>
                      </c:ext>
                    </c:extLst>
                    <c:numCache>
                      <c:formatCode>General</c:formatCode>
                      <c:ptCount val="25"/>
                      <c:pt idx="0">
                        <c:v>0.94757606107872905</c:v>
                      </c:pt>
                      <c:pt idx="1">
                        <c:v>0.93065331253591599</c:v>
                      </c:pt>
                      <c:pt idx="2">
                        <c:v>0.89894951153435598</c:v>
                      </c:pt>
                      <c:pt idx="3">
                        <c:v>0.85432263360972005</c:v>
                      </c:pt>
                      <c:pt idx="4">
                        <c:v>0.68597980461374197</c:v>
                      </c:pt>
                      <c:pt idx="5">
                        <c:v>0.36257778507511701</c:v>
                      </c:pt>
                      <c:pt idx="6">
                        <c:v>0.269944996305722</c:v>
                      </c:pt>
                      <c:pt idx="7">
                        <c:v>0.27905754864132598</c:v>
                      </c:pt>
                      <c:pt idx="8">
                        <c:v>0.28077366390279901</c:v>
                      </c:pt>
                      <c:pt idx="9">
                        <c:v>0.27695722847056897</c:v>
                      </c:pt>
                      <c:pt idx="10">
                        <c:v>0.35435974057959102</c:v>
                      </c:pt>
                      <c:pt idx="11">
                        <c:v>0.44101075445365701</c:v>
                      </c:pt>
                      <c:pt idx="12">
                        <c:v>0.455655857482965</c:v>
                      </c:pt>
                      <c:pt idx="13">
                        <c:v>0.130472703390526</c:v>
                      </c:pt>
                      <c:pt idx="14">
                        <c:v>0.191253920039405</c:v>
                      </c:pt>
                      <c:pt idx="15">
                        <c:v>0.17822444791068001</c:v>
                      </c:pt>
                      <c:pt idx="16">
                        <c:v>0.20026007716936201</c:v>
                      </c:pt>
                      <c:pt idx="17">
                        <c:v>0.29245546342664802</c:v>
                      </c:pt>
                      <c:pt idx="18">
                        <c:v>0.31263311714965902</c:v>
                      </c:pt>
                      <c:pt idx="19">
                        <c:v>0.32358591248665902</c:v>
                      </c:pt>
                      <c:pt idx="20">
                        <c:v>0.32900615712995601</c:v>
                      </c:pt>
                      <c:pt idx="21">
                        <c:v>0.27152122157458303</c:v>
                      </c:pt>
                      <c:pt idx="22">
                        <c:v>0.26955093998850599</c:v>
                      </c:pt>
                      <c:pt idx="23">
                        <c:v>0.26756883671291298</c:v>
                      </c:pt>
                      <c:pt idx="24">
                        <c:v>0.265598555126836</c:v>
                      </c:pt>
                    </c:numCache>
                  </c:numRef>
                </c:yVal>
                <c:smooth val="0"/>
                <c:extLst xmlns:c15="http://schemas.microsoft.com/office/drawing/2012/chart">
                  <c:ext xmlns:c16="http://schemas.microsoft.com/office/drawing/2014/chart" uri="{C3380CC4-5D6E-409C-BE32-E72D297353CC}">
                    <c16:uniqueId val="{00000009-FEA1-4B40-B873-298BFEF1A218}"/>
                  </c:ext>
                </c:extLst>
              </c15:ser>
            </c15:filteredScatterSeries>
            <c15:filteredScatterSeries>
              <c15:ser>
                <c:idx val="4"/>
                <c:order val="4"/>
                <c:tx>
                  <c:v>NPR=4.0058 (Experimental)</c:v>
                </c:tx>
                <c:spPr>
                  <a:ln w="19050" cap="rnd">
                    <a:solidFill>
                      <a:schemeClr val="accent5"/>
                    </a:solidFill>
                    <a:round/>
                  </a:ln>
                  <a:effectLst/>
                </c:spPr>
                <c:marker>
                  <c:symbol val="circle"/>
                  <c:size val="5"/>
                  <c:spPr>
                    <a:solidFill>
                      <a:schemeClr val="accent5"/>
                    </a:solidFill>
                    <a:ln w="9525">
                      <a:solidFill>
                        <a:schemeClr val="accent5"/>
                      </a:solidFill>
                    </a:ln>
                    <a:effectLst/>
                  </c:spPr>
                </c:marker>
                <c:xVal>
                  <c:numRef>
                    <c:extLst xmlns:c15="http://schemas.microsoft.com/office/drawing/2012/chart">
                      <c:ext xmlns:c15="http://schemas.microsoft.com/office/drawing/2012/chart" uri="{02D57815-91ED-43cb-92C2-25804820EDAC}">
                        <c15:formulaRef>
                          <c15:sqref>Figure14!$N$4:$N$28</c15:sqref>
                        </c15:formulaRef>
                      </c:ext>
                    </c:extLst>
                    <c:numCache>
                      <c:formatCode>General</c:formatCode>
                      <c:ptCount val="25"/>
                      <c:pt idx="0">
                        <c:v>0.44234791889007402</c:v>
                      </c:pt>
                      <c:pt idx="1">
                        <c:v>0.54685165421558102</c:v>
                      </c:pt>
                      <c:pt idx="2">
                        <c:v>0.65955176093916701</c:v>
                      </c:pt>
                      <c:pt idx="3">
                        <c:v>0.76815368196371403</c:v>
                      </c:pt>
                      <c:pt idx="4">
                        <c:v>0.88905016008537796</c:v>
                      </c:pt>
                      <c:pt idx="5">
                        <c:v>0.99765208110992498</c:v>
                      </c:pt>
                      <c:pt idx="6">
                        <c:v>1.1124012806830299</c:v>
                      </c:pt>
                      <c:pt idx="7">
                        <c:v>1.1574813233724599</c:v>
                      </c:pt>
                      <c:pt idx="8">
                        <c:v>1.2005122732123701</c:v>
                      </c:pt>
                      <c:pt idx="9">
                        <c:v>1.23944503735325</c:v>
                      </c:pt>
                      <c:pt idx="10">
                        <c:v>1.28452508004268</c:v>
                      </c:pt>
                      <c:pt idx="11">
                        <c:v>1.3296051227321199</c:v>
                      </c:pt>
                      <c:pt idx="12">
                        <c:v>1.3726360725720299</c:v>
                      </c:pt>
                      <c:pt idx="13">
                        <c:v>1.4607470651013801</c:v>
                      </c:pt>
                      <c:pt idx="14">
                        <c:v>1.5037780149413</c:v>
                      </c:pt>
                      <c:pt idx="15">
                        <c:v>1.54680896478121</c:v>
                      </c:pt>
                      <c:pt idx="16">
                        <c:v>1.5898399146211299</c:v>
                      </c:pt>
                      <c:pt idx="17">
                        <c:v>1.6328708644610399</c:v>
                      </c:pt>
                      <c:pt idx="18">
                        <c:v>1.67180362860192</c:v>
                      </c:pt>
                      <c:pt idx="19">
                        <c:v>1.7127854855923099</c:v>
                      </c:pt>
                      <c:pt idx="20">
                        <c:v>1.76196371398078</c:v>
                      </c:pt>
                      <c:pt idx="21">
                        <c:v>1.8439274279615701</c:v>
                      </c:pt>
                      <c:pt idx="22">
                        <c:v>1.8910565635005301</c:v>
                      </c:pt>
                      <c:pt idx="23">
                        <c:v>1.93408751334044</c:v>
                      </c:pt>
                      <c:pt idx="24">
                        <c:v>1.97711846318036</c:v>
                      </c:pt>
                    </c:numCache>
                  </c:numRef>
                </c:xVal>
                <c:yVal>
                  <c:numRef>
                    <c:extLst xmlns:c15="http://schemas.microsoft.com/office/drawing/2012/chart">
                      <c:ext xmlns:c15="http://schemas.microsoft.com/office/drawing/2012/chart" uri="{02D57815-91ED-43cb-92C2-25804820EDAC}">
                        <c15:formulaRef>
                          <c15:sqref>Figure14!$O$4:$O$28</c15:sqref>
                        </c15:formulaRef>
                      </c:ext>
                    </c:extLst>
                    <c:numCache>
                      <c:formatCode>General</c:formatCode>
                      <c:ptCount val="25"/>
                      <c:pt idx="0">
                        <c:v>0.94941630408012401</c:v>
                      </c:pt>
                      <c:pt idx="1">
                        <c:v>0.92880715868976205</c:v>
                      </c:pt>
                      <c:pt idx="2">
                        <c:v>0.90263590838190599</c:v>
                      </c:pt>
                      <c:pt idx="3">
                        <c:v>0.852476479763566</c:v>
                      </c:pt>
                      <c:pt idx="4">
                        <c:v>0.68597389376898399</c:v>
                      </c:pt>
                      <c:pt idx="5">
                        <c:v>0.358891388227567</c:v>
                      </c:pt>
                      <c:pt idx="6">
                        <c:v>0.269944996305722</c:v>
                      </c:pt>
                      <c:pt idx="7">
                        <c:v>0.27719957310565602</c:v>
                      </c:pt>
                      <c:pt idx="8">
                        <c:v>0.28261390690419502</c:v>
                      </c:pt>
                      <c:pt idx="9">
                        <c:v>0.27696313931532701</c:v>
                      </c:pt>
                      <c:pt idx="10">
                        <c:v>0.35621771611526098</c:v>
                      </c:pt>
                      <c:pt idx="11">
                        <c:v>0.43916460060750301</c:v>
                      </c:pt>
                      <c:pt idx="12">
                        <c:v>0.457502011329119</c:v>
                      </c:pt>
                      <c:pt idx="13">
                        <c:v>0.13047861423528401</c:v>
                      </c:pt>
                      <c:pt idx="14">
                        <c:v>0.18758525572613</c:v>
                      </c:pt>
                      <c:pt idx="15">
                        <c:v>0.174538051063131</c:v>
                      </c:pt>
                      <c:pt idx="16">
                        <c:v>0.17072161563089999</c:v>
                      </c:pt>
                      <c:pt idx="17">
                        <c:v>0.2536744109679</c:v>
                      </c:pt>
                      <c:pt idx="18">
                        <c:v>0.30156210491749402</c:v>
                      </c:pt>
                      <c:pt idx="19">
                        <c:v>0.312520811099253</c:v>
                      </c:pt>
                      <c:pt idx="20">
                        <c:v>0.32714818159428599</c:v>
                      </c:pt>
                      <c:pt idx="21">
                        <c:v>0.24198867088088</c:v>
                      </c:pt>
                      <c:pt idx="22">
                        <c:v>0.23816041375913299</c:v>
                      </c:pt>
                      <c:pt idx="23">
                        <c:v>0.23434397832690201</c:v>
                      </c:pt>
                      <c:pt idx="24">
                        <c:v>0.234219850586979</c:v>
                      </c:pt>
                    </c:numCache>
                  </c:numRef>
                </c:yVal>
                <c:smooth val="0"/>
                <c:extLst xmlns:c15="http://schemas.microsoft.com/office/drawing/2012/chart">
                  <c:ext xmlns:c16="http://schemas.microsoft.com/office/drawing/2014/chart" uri="{C3380CC4-5D6E-409C-BE32-E72D297353CC}">
                    <c16:uniqueId val="{0000000A-FEA1-4B40-B873-298BFEF1A218}"/>
                  </c:ext>
                </c:extLst>
              </c15:ser>
            </c15:filteredScatterSeries>
            <c15:filteredScatterSeries>
              <c15:ser>
                <c:idx val="6"/>
                <c:order val="6"/>
                <c:tx>
                  <c:v>NPR=5.005 (Experimental)</c:v>
                </c:tx>
                <c:spPr>
                  <a:ln w="19050" cap="rnd">
                    <a:solidFill>
                      <a:schemeClr val="accent1">
                        <a:lumMod val="60000"/>
                      </a:schemeClr>
                    </a:solidFill>
                    <a:round/>
                  </a:ln>
                  <a:effectLst/>
                </c:spPr>
                <c:marker>
                  <c:symbol val="circle"/>
                  <c:size val="5"/>
                  <c:spPr>
                    <a:solidFill>
                      <a:schemeClr val="accent1">
                        <a:lumMod val="60000"/>
                      </a:schemeClr>
                    </a:solidFill>
                    <a:ln w="9525">
                      <a:solidFill>
                        <a:schemeClr val="accent1">
                          <a:lumMod val="60000"/>
                        </a:schemeClr>
                      </a:solidFill>
                    </a:ln>
                    <a:effectLst/>
                  </c:spPr>
                </c:marker>
                <c:xVal>
                  <c:numRef>
                    <c:extLst xmlns:c15="http://schemas.microsoft.com/office/drawing/2012/chart">
                      <c:ext xmlns:c15="http://schemas.microsoft.com/office/drawing/2012/chart" uri="{02D57815-91ED-43cb-92C2-25804820EDAC}">
                        <c15:formulaRef>
                          <c15:sqref>Figure14!$T$4:$T$28</c15:sqref>
                        </c15:formulaRef>
                      </c:ext>
                    </c:extLst>
                    <c:numCache>
                      <c:formatCode>General</c:formatCode>
                      <c:ptCount val="25"/>
                      <c:pt idx="0">
                        <c:v>0.44029882604055498</c:v>
                      </c:pt>
                      <c:pt idx="1">
                        <c:v>0.54480256136606098</c:v>
                      </c:pt>
                      <c:pt idx="2">
                        <c:v>0.65545357524012804</c:v>
                      </c:pt>
                      <c:pt idx="3">
                        <c:v>0.77020277481323296</c:v>
                      </c:pt>
                      <c:pt idx="4">
                        <c:v>0.88700106723585903</c:v>
                      </c:pt>
                      <c:pt idx="5">
                        <c:v>0.99765208110992498</c:v>
                      </c:pt>
                      <c:pt idx="6">
                        <c:v>1.1103521878335101</c:v>
                      </c:pt>
                      <c:pt idx="7">
                        <c:v>1.15338313767342</c:v>
                      </c:pt>
                      <c:pt idx="8">
                        <c:v>1.19846318036286</c:v>
                      </c:pt>
                      <c:pt idx="9">
                        <c:v>1.24149413020277</c:v>
                      </c:pt>
                      <c:pt idx="10">
                        <c:v>1.28452508004268</c:v>
                      </c:pt>
                      <c:pt idx="11">
                        <c:v>1.3275560298825999</c:v>
                      </c:pt>
                      <c:pt idx="12">
                        <c:v>1.37673425827107</c:v>
                      </c:pt>
                      <c:pt idx="13">
                        <c:v>1.45664887940234</c:v>
                      </c:pt>
                      <c:pt idx="14">
                        <c:v>1.5058271077908201</c:v>
                      </c:pt>
                      <c:pt idx="15">
                        <c:v>1.54680896478121</c:v>
                      </c:pt>
                      <c:pt idx="16">
                        <c:v>1.5898399146211299</c:v>
                      </c:pt>
                      <c:pt idx="17">
                        <c:v>1.6328708644610399</c:v>
                      </c:pt>
                      <c:pt idx="18">
                        <c:v>1.67385272145144</c:v>
                      </c:pt>
                      <c:pt idx="19">
                        <c:v>1.71688367129135</c:v>
                      </c:pt>
                      <c:pt idx="20">
                        <c:v>1.7578655282817499</c:v>
                      </c:pt>
                      <c:pt idx="21">
                        <c:v>1.85007470651013</c:v>
                      </c:pt>
                      <c:pt idx="22">
                        <c:v>1.8910565635005301</c:v>
                      </c:pt>
                      <c:pt idx="23">
                        <c:v>1.93203842049092</c:v>
                      </c:pt>
                      <c:pt idx="24">
                        <c:v>1.97916755602988</c:v>
                      </c:pt>
                    </c:numCache>
                  </c:numRef>
                </c:xVal>
                <c:yVal>
                  <c:numRef>
                    <c:extLst xmlns:c15="http://schemas.microsoft.com/office/drawing/2012/chart">
                      <c:ext xmlns:c15="http://schemas.microsoft.com/office/drawing/2012/chart" uri="{02D57815-91ED-43cb-92C2-25804820EDAC}">
                        <c15:formulaRef>
                          <c15:sqref>Figure14!$U$4:$U$28</c15:sqref>
                        </c15:formulaRef>
                      </c:ext>
                    </c:extLst>
                    <c:numCache>
                      <c:formatCode>General</c:formatCode>
                      <c:ptCount val="25"/>
                      <c:pt idx="0">
                        <c:v>0.94942221492488299</c:v>
                      </c:pt>
                      <c:pt idx="1">
                        <c:v>0.93250537722682802</c:v>
                      </c:pt>
                      <c:pt idx="2">
                        <c:v>0.90264773007142196</c:v>
                      </c:pt>
                      <c:pt idx="3">
                        <c:v>0.85247056891880801</c:v>
                      </c:pt>
                      <c:pt idx="4">
                        <c:v>0.68597980461374197</c:v>
                      </c:pt>
                      <c:pt idx="5">
                        <c:v>0.36258369591987499</c:v>
                      </c:pt>
                      <c:pt idx="6">
                        <c:v>0.26995090715047998</c:v>
                      </c:pt>
                      <c:pt idx="7">
                        <c:v>0.27905754864132598</c:v>
                      </c:pt>
                      <c:pt idx="8">
                        <c:v>0.28077366390279901</c:v>
                      </c:pt>
                      <c:pt idx="9">
                        <c:v>0.27511107462441498</c:v>
                      </c:pt>
                      <c:pt idx="10">
                        <c:v>0.35991002380756898</c:v>
                      </c:pt>
                      <c:pt idx="11">
                        <c:v>0.44101666529841499</c:v>
                      </c:pt>
                      <c:pt idx="12">
                        <c:v>0.45379788194729398</c:v>
                      </c:pt>
                      <c:pt idx="13">
                        <c:v>0.132336589770954</c:v>
                      </c:pt>
                      <c:pt idx="14">
                        <c:v>0.18942549872752601</c:v>
                      </c:pt>
                      <c:pt idx="15">
                        <c:v>0.18007651260159199</c:v>
                      </c:pt>
                      <c:pt idx="16">
                        <c:v>0.16887546178474699</c:v>
                      </c:pt>
                      <c:pt idx="17">
                        <c:v>0.17982825712174699</c:v>
                      </c:pt>
                      <c:pt idx="18">
                        <c:v>0.27017157868811997</c:v>
                      </c:pt>
                      <c:pt idx="19">
                        <c:v>0.297739758640505</c:v>
                      </c:pt>
                      <c:pt idx="20">
                        <c:v>0.31608308020687897</c:v>
                      </c:pt>
                      <c:pt idx="21">
                        <c:v>0.18289401526968199</c:v>
                      </c:pt>
                      <c:pt idx="22">
                        <c:v>0.173545029143748</c:v>
                      </c:pt>
                      <c:pt idx="23">
                        <c:v>0.175272966094737</c:v>
                      </c:pt>
                      <c:pt idx="24">
                        <c:v>0.18067547820375901</c:v>
                      </c:pt>
                    </c:numCache>
                  </c:numRef>
                </c:yVal>
                <c:smooth val="0"/>
                <c:extLst xmlns:c15="http://schemas.microsoft.com/office/drawing/2012/chart">
                  <c:ext xmlns:c16="http://schemas.microsoft.com/office/drawing/2014/chart" uri="{C3380CC4-5D6E-409C-BE32-E72D297353CC}">
                    <c16:uniqueId val="{0000000B-FEA1-4B40-B873-298BFEF1A218}"/>
                  </c:ext>
                </c:extLst>
              </c15:ser>
            </c15:filteredScatterSeries>
            <c15:filteredScatterSeries>
              <c15:ser>
                <c:idx val="7"/>
                <c:order val="7"/>
                <c:tx>
                  <c:v>NPR=5.503 (Experimental)</c:v>
                </c:tx>
                <c:spPr>
                  <a:ln w="19050" cap="rnd">
                    <a:solidFill>
                      <a:schemeClr val="accent2">
                        <a:lumMod val="60000"/>
                      </a:schemeClr>
                    </a:solidFill>
                    <a:round/>
                  </a:ln>
                  <a:effectLst/>
                </c:spPr>
                <c:marker>
                  <c:symbol val="circle"/>
                  <c:size val="5"/>
                  <c:spPr>
                    <a:solidFill>
                      <a:schemeClr val="accent2">
                        <a:lumMod val="60000"/>
                      </a:schemeClr>
                    </a:solidFill>
                    <a:ln w="9525">
                      <a:solidFill>
                        <a:schemeClr val="accent2">
                          <a:lumMod val="60000"/>
                        </a:schemeClr>
                      </a:solidFill>
                    </a:ln>
                    <a:effectLst/>
                  </c:spPr>
                </c:marker>
                <c:xVal>
                  <c:numRef>
                    <c:extLst xmlns:c15="http://schemas.microsoft.com/office/drawing/2012/chart">
                      <c:ext xmlns:c15="http://schemas.microsoft.com/office/drawing/2012/chart" uri="{02D57815-91ED-43cb-92C2-25804820EDAC}">
                        <c15:formulaRef>
                          <c15:sqref>Figure14!$W$4:$W$28</c15:sqref>
                        </c15:formulaRef>
                      </c:ext>
                    </c:extLst>
                    <c:numCache>
                      <c:formatCode>General</c:formatCode>
                      <c:ptCount val="25"/>
                      <c:pt idx="0">
                        <c:v>0.44234791889007402</c:v>
                      </c:pt>
                      <c:pt idx="1">
                        <c:v>0.54890074706510095</c:v>
                      </c:pt>
                      <c:pt idx="2">
                        <c:v>0.65545357524012804</c:v>
                      </c:pt>
                      <c:pt idx="3">
                        <c:v>0.76610458911419399</c:v>
                      </c:pt>
                      <c:pt idx="4">
                        <c:v>0.88905016008537796</c:v>
                      </c:pt>
                      <c:pt idx="5">
                        <c:v>0.99970117395944502</c:v>
                      </c:pt>
                      <c:pt idx="6">
                        <c:v>1.1124012806830299</c:v>
                      </c:pt>
                      <c:pt idx="7">
                        <c:v>1.1554322305229401</c:v>
                      </c:pt>
                      <c:pt idx="8">
                        <c:v>1.19641408751334</c:v>
                      </c:pt>
                      <c:pt idx="9">
                        <c:v>1.24149413020277</c:v>
                      </c:pt>
                      <c:pt idx="10">
                        <c:v>1.28452508004268</c:v>
                      </c:pt>
                      <c:pt idx="11">
                        <c:v>1.3296051227321199</c:v>
                      </c:pt>
                      <c:pt idx="12">
                        <c:v>1.37878335112059</c:v>
                      </c:pt>
                      <c:pt idx="13">
                        <c:v>1.45869797225186</c:v>
                      </c:pt>
                      <c:pt idx="14">
                        <c:v>1.50172892209178</c:v>
                      </c:pt>
                      <c:pt idx="15">
                        <c:v>1.5509071504802501</c:v>
                      </c:pt>
                      <c:pt idx="16">
                        <c:v>1.5898399146211299</c:v>
                      </c:pt>
                      <c:pt idx="17">
                        <c:v>1.63696905016008</c:v>
                      </c:pt>
                      <c:pt idx="18">
                        <c:v>1.67180362860192</c:v>
                      </c:pt>
                      <c:pt idx="19">
                        <c:v>1.71893276414087</c:v>
                      </c:pt>
                      <c:pt idx="20">
                        <c:v>1.75991462113126</c:v>
                      </c:pt>
                      <c:pt idx="21">
                        <c:v>1.85007470651013</c:v>
                      </c:pt>
                      <c:pt idx="22">
                        <c:v>1.8910565635005301</c:v>
                      </c:pt>
                      <c:pt idx="23">
                        <c:v>1.93408751334044</c:v>
                      </c:pt>
                      <c:pt idx="24">
                        <c:v>1.9812166488794001</c:v>
                      </c:pt>
                    </c:numCache>
                  </c:numRef>
                </c:xVal>
                <c:yVal>
                  <c:numRef>
                    <c:extLst xmlns:c15="http://schemas.microsoft.com/office/drawing/2012/chart">
                      <c:ext xmlns:c15="http://schemas.microsoft.com/office/drawing/2012/chart" uri="{02D57815-91ED-43cb-92C2-25804820EDAC}">
                        <c15:formulaRef>
                          <c15:sqref>Figure14!$X$4:$X$28</c15:sqref>
                        </c15:formulaRef>
                      </c:ext>
                    </c:extLst>
                    <c:numCache>
                      <c:formatCode>General</c:formatCode>
                      <c:ptCount val="25"/>
                      <c:pt idx="0">
                        <c:v>0.94757015023397095</c:v>
                      </c:pt>
                      <c:pt idx="1">
                        <c:v>0.93249355553731195</c:v>
                      </c:pt>
                      <c:pt idx="2">
                        <c:v>0.90264773007142196</c:v>
                      </c:pt>
                      <c:pt idx="3">
                        <c:v>0.85248239060832398</c:v>
                      </c:pt>
                      <c:pt idx="4">
                        <c:v>0.68782004761513804</c:v>
                      </c:pt>
                      <c:pt idx="5">
                        <c:v>0.36442393892127001</c:v>
                      </c:pt>
                      <c:pt idx="6">
                        <c:v>0.27363730399802899</c:v>
                      </c:pt>
                      <c:pt idx="7">
                        <c:v>0.277205483950414</c:v>
                      </c:pt>
                      <c:pt idx="8">
                        <c:v>0.28262572859371099</c:v>
                      </c:pt>
                      <c:pt idx="9">
                        <c:v>0.27511107462441498</c:v>
                      </c:pt>
                      <c:pt idx="10">
                        <c:v>0.38021771611526101</c:v>
                      </c:pt>
                      <c:pt idx="11">
                        <c:v>0.43547229291519501</c:v>
                      </c:pt>
                      <c:pt idx="12">
                        <c:v>0.448253509564075</c:v>
                      </c:pt>
                      <c:pt idx="13">
                        <c:v>0.13048452508004199</c:v>
                      </c:pt>
                      <c:pt idx="14">
                        <c:v>0.18759116657088901</c:v>
                      </c:pt>
                      <c:pt idx="15">
                        <c:v>0.178218537065922</c:v>
                      </c:pt>
                      <c:pt idx="16">
                        <c:v>0.167029307938592</c:v>
                      </c:pt>
                      <c:pt idx="17">
                        <c:v>0.16320105081684599</c:v>
                      </c:pt>
                      <c:pt idx="18">
                        <c:v>0.26833133568672501</c:v>
                      </c:pt>
                      <c:pt idx="19">
                        <c:v>0.28850307856497798</c:v>
                      </c:pt>
                      <c:pt idx="20">
                        <c:v>0.30500024628519801</c:v>
                      </c:pt>
                      <c:pt idx="21">
                        <c:v>0.155201707577374</c:v>
                      </c:pt>
                      <c:pt idx="22">
                        <c:v>0.14954502914374801</c:v>
                      </c:pt>
                      <c:pt idx="23">
                        <c:v>0.149420901403825</c:v>
                      </c:pt>
                      <c:pt idx="24">
                        <c:v>0.162208028897463</c:v>
                      </c:pt>
                    </c:numCache>
                  </c:numRef>
                </c:yVal>
                <c:smooth val="0"/>
                <c:extLst xmlns:c15="http://schemas.microsoft.com/office/drawing/2012/chart">
                  <c:ext xmlns:c16="http://schemas.microsoft.com/office/drawing/2014/chart" uri="{C3380CC4-5D6E-409C-BE32-E72D297353CC}">
                    <c16:uniqueId val="{0000000C-FEA1-4B40-B873-298BFEF1A218}"/>
                  </c:ext>
                </c:extLst>
              </c15:ser>
            </c15:filteredScatterSeries>
            <c15:filteredScatterSeries>
              <c15:ser>
                <c:idx val="8"/>
                <c:order val="8"/>
                <c:tx>
                  <c:v>NPR=6.0103 (Experimental)</c:v>
                </c:tx>
                <c:spPr>
                  <a:ln w="19050" cap="rnd">
                    <a:solidFill>
                      <a:schemeClr val="accent3">
                        <a:lumMod val="60000"/>
                      </a:schemeClr>
                    </a:solidFill>
                    <a:round/>
                  </a:ln>
                  <a:effectLst/>
                </c:spPr>
                <c:marker>
                  <c:symbol val="circle"/>
                  <c:size val="5"/>
                  <c:spPr>
                    <a:solidFill>
                      <a:schemeClr val="accent3">
                        <a:lumMod val="60000"/>
                      </a:schemeClr>
                    </a:solidFill>
                    <a:ln w="9525">
                      <a:solidFill>
                        <a:schemeClr val="accent3">
                          <a:lumMod val="60000"/>
                        </a:schemeClr>
                      </a:solidFill>
                    </a:ln>
                    <a:effectLst/>
                  </c:spPr>
                </c:marker>
                <c:xVal>
                  <c:numRef>
                    <c:extLst xmlns:c15="http://schemas.microsoft.com/office/drawing/2012/chart">
                      <c:ext xmlns:c15="http://schemas.microsoft.com/office/drawing/2012/chart" uri="{02D57815-91ED-43cb-92C2-25804820EDAC}">
                        <c15:formulaRef>
                          <c15:sqref>Figure14!$W$4:$W$28</c15:sqref>
                        </c15:formulaRef>
                      </c:ext>
                    </c:extLst>
                    <c:numCache>
                      <c:formatCode>General</c:formatCode>
                      <c:ptCount val="25"/>
                      <c:pt idx="0">
                        <c:v>0.44234791889007402</c:v>
                      </c:pt>
                      <c:pt idx="1">
                        <c:v>0.54890074706510095</c:v>
                      </c:pt>
                      <c:pt idx="2">
                        <c:v>0.65545357524012804</c:v>
                      </c:pt>
                      <c:pt idx="3">
                        <c:v>0.76610458911419399</c:v>
                      </c:pt>
                      <c:pt idx="4">
                        <c:v>0.88905016008537796</c:v>
                      </c:pt>
                      <c:pt idx="5">
                        <c:v>0.99970117395944502</c:v>
                      </c:pt>
                      <c:pt idx="6">
                        <c:v>1.1124012806830299</c:v>
                      </c:pt>
                      <c:pt idx="7">
                        <c:v>1.1554322305229401</c:v>
                      </c:pt>
                      <c:pt idx="8">
                        <c:v>1.19641408751334</c:v>
                      </c:pt>
                      <c:pt idx="9">
                        <c:v>1.24149413020277</c:v>
                      </c:pt>
                      <c:pt idx="10">
                        <c:v>1.28452508004268</c:v>
                      </c:pt>
                      <c:pt idx="11">
                        <c:v>1.3296051227321199</c:v>
                      </c:pt>
                      <c:pt idx="12">
                        <c:v>1.37878335112059</c:v>
                      </c:pt>
                      <c:pt idx="13">
                        <c:v>1.45869797225186</c:v>
                      </c:pt>
                      <c:pt idx="14">
                        <c:v>1.50172892209178</c:v>
                      </c:pt>
                      <c:pt idx="15">
                        <c:v>1.5509071504802501</c:v>
                      </c:pt>
                      <c:pt idx="16">
                        <c:v>1.5898399146211299</c:v>
                      </c:pt>
                      <c:pt idx="17">
                        <c:v>1.63696905016008</c:v>
                      </c:pt>
                      <c:pt idx="18">
                        <c:v>1.67180362860192</c:v>
                      </c:pt>
                      <c:pt idx="19">
                        <c:v>1.71893276414087</c:v>
                      </c:pt>
                      <c:pt idx="20">
                        <c:v>1.75991462113126</c:v>
                      </c:pt>
                      <c:pt idx="21">
                        <c:v>1.85007470651013</c:v>
                      </c:pt>
                      <c:pt idx="22">
                        <c:v>1.8910565635005301</c:v>
                      </c:pt>
                      <c:pt idx="23">
                        <c:v>1.93408751334044</c:v>
                      </c:pt>
                      <c:pt idx="24">
                        <c:v>1.9812166488794001</c:v>
                      </c:pt>
                    </c:numCache>
                  </c:numRef>
                </c:xVal>
                <c:yVal>
                  <c:numRef>
                    <c:extLst xmlns:c15="http://schemas.microsoft.com/office/drawing/2012/chart">
                      <c:ext xmlns:c15="http://schemas.microsoft.com/office/drawing/2012/chart" uri="{02D57815-91ED-43cb-92C2-25804820EDAC}">
                        <c15:formulaRef>
                          <c15:sqref>Figure14!$X$4:$X$28</c15:sqref>
                        </c15:formulaRef>
                      </c:ext>
                    </c:extLst>
                    <c:numCache>
                      <c:formatCode>General</c:formatCode>
                      <c:ptCount val="25"/>
                      <c:pt idx="0">
                        <c:v>0.94757015023397095</c:v>
                      </c:pt>
                      <c:pt idx="1">
                        <c:v>0.93249355553731195</c:v>
                      </c:pt>
                      <c:pt idx="2">
                        <c:v>0.90264773007142196</c:v>
                      </c:pt>
                      <c:pt idx="3">
                        <c:v>0.85248239060832398</c:v>
                      </c:pt>
                      <c:pt idx="4">
                        <c:v>0.68782004761513804</c:v>
                      </c:pt>
                      <c:pt idx="5">
                        <c:v>0.36442393892127001</c:v>
                      </c:pt>
                      <c:pt idx="6">
                        <c:v>0.27363730399802899</c:v>
                      </c:pt>
                      <c:pt idx="7">
                        <c:v>0.277205483950414</c:v>
                      </c:pt>
                      <c:pt idx="8">
                        <c:v>0.28262572859371099</c:v>
                      </c:pt>
                      <c:pt idx="9">
                        <c:v>0.27511107462441498</c:v>
                      </c:pt>
                      <c:pt idx="10">
                        <c:v>0.38021771611526101</c:v>
                      </c:pt>
                      <c:pt idx="11">
                        <c:v>0.43547229291519501</c:v>
                      </c:pt>
                      <c:pt idx="12">
                        <c:v>0.448253509564075</c:v>
                      </c:pt>
                      <c:pt idx="13">
                        <c:v>0.13048452508004199</c:v>
                      </c:pt>
                      <c:pt idx="14">
                        <c:v>0.18759116657088901</c:v>
                      </c:pt>
                      <c:pt idx="15">
                        <c:v>0.178218537065922</c:v>
                      </c:pt>
                      <c:pt idx="16">
                        <c:v>0.167029307938592</c:v>
                      </c:pt>
                      <c:pt idx="17">
                        <c:v>0.16320105081684599</c:v>
                      </c:pt>
                      <c:pt idx="18">
                        <c:v>0.26833133568672501</c:v>
                      </c:pt>
                      <c:pt idx="19">
                        <c:v>0.28850307856497798</c:v>
                      </c:pt>
                      <c:pt idx="20">
                        <c:v>0.30500024628519801</c:v>
                      </c:pt>
                      <c:pt idx="21">
                        <c:v>0.155201707577374</c:v>
                      </c:pt>
                      <c:pt idx="22">
                        <c:v>0.14954502914374801</c:v>
                      </c:pt>
                      <c:pt idx="23">
                        <c:v>0.149420901403825</c:v>
                      </c:pt>
                      <c:pt idx="24">
                        <c:v>0.162208028897463</c:v>
                      </c:pt>
                    </c:numCache>
                  </c:numRef>
                </c:yVal>
                <c:smooth val="0"/>
                <c:extLst xmlns:c15="http://schemas.microsoft.com/office/drawing/2012/chart">
                  <c:ext xmlns:c16="http://schemas.microsoft.com/office/drawing/2014/chart" uri="{C3380CC4-5D6E-409C-BE32-E72D297353CC}">
                    <c16:uniqueId val="{0000000D-FEA1-4B40-B873-298BFEF1A218}"/>
                  </c:ext>
                </c:extLst>
              </c15:ser>
            </c15:filteredScatterSeries>
            <c15:filteredScatterSeries>
              <c15:ser>
                <c:idx val="13"/>
                <c:order val="12"/>
                <c:tx>
                  <c:v>NPR=3.0057 (CFD)</c:v>
                </c:tx>
                <c:spPr>
                  <a:ln w="19050" cap="rnd">
                    <a:solidFill>
                      <a:schemeClr val="bg1">
                        <a:lumMod val="75000"/>
                      </a:schemeClr>
                    </a:solidFill>
                    <a:prstDash val="sysDash"/>
                    <a:round/>
                  </a:ln>
                  <a:effectLst/>
                </c:spPr>
                <c:marker>
                  <c:symbol val="circle"/>
                  <c:size val="5"/>
                  <c:spPr>
                    <a:solidFill>
                      <a:schemeClr val="bg1">
                        <a:lumMod val="85000"/>
                      </a:schemeClr>
                    </a:solidFill>
                    <a:ln w="9525">
                      <a:solidFill>
                        <a:schemeClr val="accent2">
                          <a:lumMod val="80000"/>
                          <a:lumOff val="20000"/>
                        </a:schemeClr>
                      </a:solidFill>
                    </a:ln>
                    <a:effectLst/>
                  </c:spPr>
                </c:marker>
                <c:xVal>
                  <c:numRef>
                    <c:extLst xmlns:c15="http://schemas.microsoft.com/office/drawing/2012/chart">
                      <c:ext xmlns:c15="http://schemas.microsoft.com/office/drawing/2012/chart" uri="{02D57815-91ED-43cb-92C2-25804820EDAC}">
                        <c15:formulaRef>
                          <c15:sqref>Figure14!$H$33:$H$57</c15:sqref>
                        </c15:formulaRef>
                      </c:ext>
                    </c:extLst>
                    <c:numCache>
                      <c:formatCode>General</c:formatCode>
                      <c:ptCount val="25"/>
                      <c:pt idx="0">
                        <c:v>0.44065335753175999</c:v>
                      </c:pt>
                      <c:pt idx="1">
                        <c:v>0.55099818511796705</c:v>
                      </c:pt>
                      <c:pt idx="2">
                        <c:v>0.65989110707804</c:v>
                      </c:pt>
                      <c:pt idx="3">
                        <c:v>0.770235934664246</c:v>
                      </c:pt>
                      <c:pt idx="4">
                        <c:v>0.89074410163339313</c:v>
                      </c:pt>
                      <c:pt idx="5">
                        <c:v>0.99963702359346585</c:v>
                      </c:pt>
                      <c:pt idx="6">
                        <c:v>1.1114337568057999</c:v>
                      </c:pt>
                      <c:pt idx="7">
                        <c:v>1.15644283121597</c:v>
                      </c:pt>
                      <c:pt idx="8">
                        <c:v>1.2014519056261299</c:v>
                      </c:pt>
                      <c:pt idx="9">
                        <c:v>1.2435571687840199</c:v>
                      </c:pt>
                      <c:pt idx="10">
                        <c:v>1.28711433756805</c:v>
                      </c:pt>
                      <c:pt idx="11">
                        <c:v>1.3277676950998101</c:v>
                      </c:pt>
                      <c:pt idx="12">
                        <c:v>1.37132486388384</c:v>
                      </c:pt>
                      <c:pt idx="13">
                        <c:v>1.4569872958257699</c:v>
                      </c:pt>
                      <c:pt idx="14">
                        <c:v>1.50344827586206</c:v>
                      </c:pt>
                      <c:pt idx="15">
                        <c:v>1.54410163339382</c:v>
                      </c:pt>
                      <c:pt idx="16">
                        <c:v>1.5876588021778499</c:v>
                      </c:pt>
                      <c:pt idx="17">
                        <c:v>1.6312159709618801</c:v>
                      </c:pt>
                      <c:pt idx="18">
                        <c:v>1.6733212341197801</c:v>
                      </c:pt>
                      <c:pt idx="19">
                        <c:v>1.7139745916515401</c:v>
                      </c:pt>
                      <c:pt idx="20">
                        <c:v>1.7589836660617</c:v>
                      </c:pt>
                      <c:pt idx="21">
                        <c:v>1.8460980036297603</c:v>
                      </c:pt>
                      <c:pt idx="22">
                        <c:v>1.89110707803992</c:v>
                      </c:pt>
                      <c:pt idx="23">
                        <c:v>1.9346642468239503</c:v>
                      </c:pt>
                      <c:pt idx="24">
                        <c:v>1.9767695099818503</c:v>
                      </c:pt>
                    </c:numCache>
                  </c:numRef>
                </c:xVal>
                <c:yVal>
                  <c:numRef>
                    <c:extLst xmlns:c15="http://schemas.microsoft.com/office/drawing/2012/chart">
                      <c:ext xmlns:c15="http://schemas.microsoft.com/office/drawing/2012/chart" uri="{02D57815-91ED-43cb-92C2-25804820EDAC}">
                        <c15:formulaRef>
                          <c15:sqref>Figure14!$J$33:$J$57</c15:sqref>
                        </c15:formulaRef>
                      </c:ext>
                    </c:extLst>
                    <c:numCache>
                      <c:formatCode>General</c:formatCode>
                      <c:ptCount val="25"/>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numCache>
                  </c:numRef>
                </c:yVal>
                <c:smooth val="0"/>
                <c:extLst xmlns:c15="http://schemas.microsoft.com/office/drawing/2012/chart">
                  <c:ext xmlns:c16="http://schemas.microsoft.com/office/drawing/2014/chart" uri="{C3380CC4-5D6E-409C-BE32-E72D297353CC}">
                    <c16:uniqueId val="{0000000E-FEA1-4B40-B873-298BFEF1A218}"/>
                  </c:ext>
                </c:extLst>
              </c15:ser>
            </c15:filteredScatterSeries>
            <c15:filteredScatterSeries>
              <c15:ser>
                <c:idx val="14"/>
                <c:order val="13"/>
                <c:tx>
                  <c:v>NPR=3.5113 (CFD)</c:v>
                </c:tx>
                <c:spPr>
                  <a:ln w="19050" cap="rnd">
                    <a:solidFill>
                      <a:schemeClr val="accent4">
                        <a:lumMod val="60000"/>
                        <a:lumOff val="40000"/>
                      </a:schemeClr>
                    </a:solidFill>
                    <a:prstDash val="sysDash"/>
                    <a:round/>
                  </a:ln>
                  <a:effectLst/>
                </c:spPr>
                <c:marker>
                  <c:symbol val="circle"/>
                  <c:size val="5"/>
                  <c:spPr>
                    <a:solidFill>
                      <a:schemeClr val="accent4">
                        <a:lumMod val="60000"/>
                        <a:lumOff val="40000"/>
                      </a:schemeClr>
                    </a:solidFill>
                    <a:ln w="9525">
                      <a:solidFill>
                        <a:schemeClr val="accent3">
                          <a:lumMod val="80000"/>
                          <a:lumOff val="20000"/>
                        </a:schemeClr>
                      </a:solidFill>
                    </a:ln>
                    <a:effectLst/>
                  </c:spPr>
                </c:marker>
                <c:xVal>
                  <c:numRef>
                    <c:extLst xmlns:c15="http://schemas.microsoft.com/office/drawing/2012/chart">
                      <c:ext xmlns:c15="http://schemas.microsoft.com/office/drawing/2012/chart" uri="{02D57815-91ED-43cb-92C2-25804820EDAC}">
                        <c15:formulaRef>
                          <c15:sqref>Figure14!$K$33:$K$57</c15:sqref>
                        </c15:formulaRef>
                      </c:ext>
                    </c:extLst>
                    <c:numCache>
                      <c:formatCode>General</c:formatCode>
                      <c:ptCount val="25"/>
                      <c:pt idx="0">
                        <c:v>0.44065335753175999</c:v>
                      </c:pt>
                      <c:pt idx="1">
                        <c:v>0.55099818511796705</c:v>
                      </c:pt>
                      <c:pt idx="2">
                        <c:v>0.65989110707804</c:v>
                      </c:pt>
                      <c:pt idx="3">
                        <c:v>0.770235934664246</c:v>
                      </c:pt>
                      <c:pt idx="4">
                        <c:v>0.89074410163339313</c:v>
                      </c:pt>
                      <c:pt idx="5">
                        <c:v>0.99963702359346585</c:v>
                      </c:pt>
                      <c:pt idx="6">
                        <c:v>1.1114337568057999</c:v>
                      </c:pt>
                      <c:pt idx="7">
                        <c:v>1.15644283121597</c:v>
                      </c:pt>
                      <c:pt idx="8">
                        <c:v>1.2014519056261299</c:v>
                      </c:pt>
                      <c:pt idx="9">
                        <c:v>1.2435571687840199</c:v>
                      </c:pt>
                      <c:pt idx="10">
                        <c:v>1.28711433756805</c:v>
                      </c:pt>
                      <c:pt idx="11">
                        <c:v>1.3277676950998101</c:v>
                      </c:pt>
                      <c:pt idx="12">
                        <c:v>1.37132486388384</c:v>
                      </c:pt>
                      <c:pt idx="13">
                        <c:v>1.4569872958257699</c:v>
                      </c:pt>
                      <c:pt idx="14">
                        <c:v>1.50344827586206</c:v>
                      </c:pt>
                      <c:pt idx="15">
                        <c:v>1.54410163339382</c:v>
                      </c:pt>
                      <c:pt idx="16">
                        <c:v>1.5876588021778499</c:v>
                      </c:pt>
                      <c:pt idx="17">
                        <c:v>1.6312159709618801</c:v>
                      </c:pt>
                      <c:pt idx="18">
                        <c:v>1.6733212341197801</c:v>
                      </c:pt>
                      <c:pt idx="19">
                        <c:v>1.7139745916515401</c:v>
                      </c:pt>
                      <c:pt idx="20">
                        <c:v>1.7589836660617</c:v>
                      </c:pt>
                      <c:pt idx="21">
                        <c:v>1.8460980036297603</c:v>
                      </c:pt>
                      <c:pt idx="22">
                        <c:v>1.89110707803992</c:v>
                      </c:pt>
                      <c:pt idx="23">
                        <c:v>1.9346642468239503</c:v>
                      </c:pt>
                      <c:pt idx="24">
                        <c:v>1.9767695099818503</c:v>
                      </c:pt>
                    </c:numCache>
                  </c:numRef>
                </c:xVal>
                <c:yVal>
                  <c:numRef>
                    <c:extLst xmlns:c15="http://schemas.microsoft.com/office/drawing/2012/chart">
                      <c:ext xmlns:c15="http://schemas.microsoft.com/office/drawing/2012/chart" uri="{02D57815-91ED-43cb-92C2-25804820EDAC}">
                        <c15:formulaRef>
                          <c15:sqref>Figure14!$M$33:$M$57</c15:sqref>
                        </c15:formulaRef>
                      </c:ext>
                    </c:extLst>
                    <c:numCache>
                      <c:formatCode>General</c:formatCode>
                      <c:ptCount val="25"/>
                      <c:pt idx="0">
                        <c:v>0.95406259789821435</c:v>
                      </c:pt>
                      <c:pt idx="1">
                        <c:v>0.93412696152422181</c:v>
                      </c:pt>
                      <c:pt idx="2">
                        <c:v>0.90849542904337421</c:v>
                      </c:pt>
                      <c:pt idx="3">
                        <c:v>0.86008031213510672</c:v>
                      </c:pt>
                      <c:pt idx="4">
                        <c:v>0.64363626007461616</c:v>
                      </c:pt>
                      <c:pt idx="5">
                        <c:v>0.37023324694557574</c:v>
                      </c:pt>
                      <c:pt idx="6">
                        <c:v>0.27881411443055282</c:v>
                      </c:pt>
                      <c:pt idx="7">
                        <c:v>0.28479480534275053</c:v>
                      </c:pt>
                      <c:pt idx="8">
                        <c:v>0.28479480534275053</c:v>
                      </c:pt>
                      <c:pt idx="9">
                        <c:v>0.27995329365192378</c:v>
                      </c:pt>
                      <c:pt idx="10">
                        <c:v>0.37023324694557574</c:v>
                      </c:pt>
                      <c:pt idx="11">
                        <c:v>0.45282374049497343</c:v>
                      </c:pt>
                      <c:pt idx="12">
                        <c:v>0.48415116908267591</c:v>
                      </c:pt>
                      <c:pt idx="13">
                        <c:v>0.29049070144960559</c:v>
                      </c:pt>
                      <c:pt idx="14">
                        <c:v>0.2961865975564606</c:v>
                      </c:pt>
                      <c:pt idx="15">
                        <c:v>0.29903454560988812</c:v>
                      </c:pt>
                      <c:pt idx="16">
                        <c:v>0.3018824936633156</c:v>
                      </c:pt>
                      <c:pt idx="17">
                        <c:v>0.3018824936633156</c:v>
                      </c:pt>
                      <c:pt idx="18">
                        <c:v>0.29903454560988812</c:v>
                      </c:pt>
                      <c:pt idx="19">
                        <c:v>0.3018824936633156</c:v>
                      </c:pt>
                      <c:pt idx="20">
                        <c:v>0.31327428587702566</c:v>
                      </c:pt>
                      <c:pt idx="21">
                        <c:v>0.27881411443055282</c:v>
                      </c:pt>
                      <c:pt idx="22">
                        <c:v>0.27852931962521005</c:v>
                      </c:pt>
                      <c:pt idx="23">
                        <c:v>0.27682055079315354</c:v>
                      </c:pt>
                      <c:pt idx="24">
                        <c:v>0.27454219235041155</c:v>
                      </c:pt>
                    </c:numCache>
                  </c:numRef>
                </c:yVal>
                <c:smooth val="0"/>
                <c:extLst xmlns:c15="http://schemas.microsoft.com/office/drawing/2012/chart">
                  <c:ext xmlns:c16="http://schemas.microsoft.com/office/drawing/2014/chart" uri="{C3380CC4-5D6E-409C-BE32-E72D297353CC}">
                    <c16:uniqueId val="{0000000F-FEA1-4B40-B873-298BFEF1A218}"/>
                  </c:ext>
                </c:extLst>
              </c15:ser>
            </c15:filteredScatterSeries>
            <c15:filteredScatterSeries>
              <c15:ser>
                <c:idx val="15"/>
                <c:order val="14"/>
                <c:tx>
                  <c:v>NPR=4.0058 (CFD)</c:v>
                </c:tx>
                <c:spPr>
                  <a:ln w="19050" cap="rnd">
                    <a:solidFill>
                      <a:schemeClr val="accent1">
                        <a:lumMod val="60000"/>
                        <a:lumOff val="40000"/>
                      </a:schemeClr>
                    </a:solidFill>
                    <a:prstDash val="sysDash"/>
                    <a:round/>
                  </a:ln>
                  <a:effectLst/>
                </c:spPr>
                <c:marker>
                  <c:symbol val="circle"/>
                  <c:size val="5"/>
                  <c:spPr>
                    <a:solidFill>
                      <a:schemeClr val="accent1">
                        <a:lumMod val="60000"/>
                        <a:lumOff val="40000"/>
                      </a:schemeClr>
                    </a:solidFill>
                    <a:ln w="9525">
                      <a:solidFill>
                        <a:schemeClr val="accent4">
                          <a:lumMod val="80000"/>
                          <a:lumOff val="20000"/>
                        </a:schemeClr>
                      </a:solidFill>
                    </a:ln>
                    <a:effectLst/>
                  </c:spPr>
                </c:marker>
                <c:xVal>
                  <c:numRef>
                    <c:extLst xmlns:c15="http://schemas.microsoft.com/office/drawing/2012/chart">
                      <c:ext xmlns:c15="http://schemas.microsoft.com/office/drawing/2012/chart" uri="{02D57815-91ED-43cb-92C2-25804820EDAC}">
                        <c15:formulaRef>
                          <c15:sqref>Figure14!$N$33:$N$57</c15:sqref>
                        </c15:formulaRef>
                      </c:ext>
                    </c:extLst>
                    <c:numCache>
                      <c:formatCode>General</c:formatCode>
                      <c:ptCount val="25"/>
                      <c:pt idx="0">
                        <c:v>0.44065335753175999</c:v>
                      </c:pt>
                      <c:pt idx="1">
                        <c:v>0.55099818511796705</c:v>
                      </c:pt>
                      <c:pt idx="2">
                        <c:v>0.65989110707804</c:v>
                      </c:pt>
                      <c:pt idx="3">
                        <c:v>0.770235934664246</c:v>
                      </c:pt>
                      <c:pt idx="4">
                        <c:v>0.89074410163339313</c:v>
                      </c:pt>
                      <c:pt idx="5">
                        <c:v>0.99963702359346585</c:v>
                      </c:pt>
                      <c:pt idx="6">
                        <c:v>1.1114337568057999</c:v>
                      </c:pt>
                      <c:pt idx="7">
                        <c:v>1.15644283121597</c:v>
                      </c:pt>
                      <c:pt idx="8">
                        <c:v>1.2014519056261299</c:v>
                      </c:pt>
                      <c:pt idx="9">
                        <c:v>1.2435571687840199</c:v>
                      </c:pt>
                      <c:pt idx="10">
                        <c:v>1.28711433756805</c:v>
                      </c:pt>
                      <c:pt idx="11">
                        <c:v>1.3277676950998101</c:v>
                      </c:pt>
                      <c:pt idx="12">
                        <c:v>1.37132486388384</c:v>
                      </c:pt>
                      <c:pt idx="13">
                        <c:v>1.4569872958257699</c:v>
                      </c:pt>
                      <c:pt idx="14">
                        <c:v>1.50344827586206</c:v>
                      </c:pt>
                      <c:pt idx="15">
                        <c:v>1.54410163339382</c:v>
                      </c:pt>
                      <c:pt idx="16">
                        <c:v>1.5876588021778499</c:v>
                      </c:pt>
                      <c:pt idx="17">
                        <c:v>1.6312159709618801</c:v>
                      </c:pt>
                      <c:pt idx="18">
                        <c:v>1.6733212341197801</c:v>
                      </c:pt>
                      <c:pt idx="19">
                        <c:v>1.7139745916515401</c:v>
                      </c:pt>
                      <c:pt idx="20">
                        <c:v>1.7589836660617</c:v>
                      </c:pt>
                      <c:pt idx="21">
                        <c:v>1.8460980036297603</c:v>
                      </c:pt>
                      <c:pt idx="22">
                        <c:v>1.89110707803992</c:v>
                      </c:pt>
                      <c:pt idx="23">
                        <c:v>1.9346642468239503</c:v>
                      </c:pt>
                      <c:pt idx="24">
                        <c:v>1.9767695099818503</c:v>
                      </c:pt>
                    </c:numCache>
                  </c:numRef>
                </c:xVal>
                <c:yVal>
                  <c:numRef>
                    <c:extLst xmlns:c15="http://schemas.microsoft.com/office/drawing/2012/chart">
                      <c:ext xmlns:c15="http://schemas.microsoft.com/office/drawing/2012/chart" uri="{02D57815-91ED-43cb-92C2-25804820EDAC}">
                        <c15:formulaRef>
                          <c15:sqref>Figure14!$P$33:$P$57</c15:sqref>
                        </c15:formulaRef>
                      </c:ext>
                    </c:extLst>
                    <c:numCache>
                      <c:formatCode>General</c:formatCode>
                      <c:ptCount val="25"/>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numCache>
                  </c:numRef>
                </c:yVal>
                <c:smooth val="0"/>
                <c:extLst xmlns:c15="http://schemas.microsoft.com/office/drawing/2012/chart">
                  <c:ext xmlns:c16="http://schemas.microsoft.com/office/drawing/2014/chart" uri="{C3380CC4-5D6E-409C-BE32-E72D297353CC}">
                    <c16:uniqueId val="{00000010-FEA1-4B40-B873-298BFEF1A218}"/>
                  </c:ext>
                </c:extLst>
              </c15:ser>
            </c15:filteredScatterSeries>
            <c15:filteredScatterSeries>
              <c15:ser>
                <c:idx val="17"/>
                <c:order val="16"/>
                <c:tx>
                  <c:v>NPR=5.005 (CFD)</c:v>
                </c:tx>
                <c:spPr>
                  <a:ln w="19050" cap="rnd">
                    <a:solidFill>
                      <a:schemeClr val="accent1">
                        <a:lumMod val="75000"/>
                      </a:schemeClr>
                    </a:solidFill>
                    <a:prstDash val="sysDash"/>
                    <a:round/>
                  </a:ln>
                  <a:effectLst/>
                </c:spPr>
                <c:marker>
                  <c:symbol val="circle"/>
                  <c:size val="5"/>
                  <c:spPr>
                    <a:solidFill>
                      <a:schemeClr val="accent1">
                        <a:lumMod val="75000"/>
                      </a:schemeClr>
                    </a:solidFill>
                    <a:ln w="9525">
                      <a:solidFill>
                        <a:schemeClr val="accent6">
                          <a:lumMod val="80000"/>
                          <a:lumOff val="20000"/>
                        </a:schemeClr>
                      </a:solidFill>
                    </a:ln>
                    <a:effectLst/>
                  </c:spPr>
                </c:marker>
                <c:xVal>
                  <c:numRef>
                    <c:extLst xmlns:c15="http://schemas.microsoft.com/office/drawing/2012/chart">
                      <c:ext xmlns:c15="http://schemas.microsoft.com/office/drawing/2012/chart" uri="{02D57815-91ED-43cb-92C2-25804820EDAC}">
                        <c15:formulaRef>
                          <c15:sqref>Figure14!$T$33:$T$57</c15:sqref>
                        </c15:formulaRef>
                      </c:ext>
                    </c:extLst>
                    <c:numCache>
                      <c:formatCode>General</c:formatCode>
                      <c:ptCount val="25"/>
                      <c:pt idx="0">
                        <c:v>0.44065335753175999</c:v>
                      </c:pt>
                      <c:pt idx="1">
                        <c:v>0.55099818511796705</c:v>
                      </c:pt>
                      <c:pt idx="2">
                        <c:v>0.65989110707804</c:v>
                      </c:pt>
                      <c:pt idx="3">
                        <c:v>0.770235934664246</c:v>
                      </c:pt>
                      <c:pt idx="4">
                        <c:v>0.89074410163339313</c:v>
                      </c:pt>
                      <c:pt idx="5">
                        <c:v>0.99963702359346585</c:v>
                      </c:pt>
                      <c:pt idx="6">
                        <c:v>1.1114337568057999</c:v>
                      </c:pt>
                      <c:pt idx="7">
                        <c:v>1.15644283121597</c:v>
                      </c:pt>
                      <c:pt idx="8">
                        <c:v>1.2014519056261299</c:v>
                      </c:pt>
                      <c:pt idx="9">
                        <c:v>1.2435571687840199</c:v>
                      </c:pt>
                      <c:pt idx="10">
                        <c:v>1.28711433756805</c:v>
                      </c:pt>
                      <c:pt idx="11">
                        <c:v>1.3277676950998101</c:v>
                      </c:pt>
                      <c:pt idx="12">
                        <c:v>1.37132486388384</c:v>
                      </c:pt>
                      <c:pt idx="13">
                        <c:v>1.4569872958257699</c:v>
                      </c:pt>
                      <c:pt idx="14">
                        <c:v>1.50344827586206</c:v>
                      </c:pt>
                      <c:pt idx="15">
                        <c:v>1.54410163339382</c:v>
                      </c:pt>
                      <c:pt idx="16">
                        <c:v>1.5876588021778499</c:v>
                      </c:pt>
                      <c:pt idx="17">
                        <c:v>1.6312159709618801</c:v>
                      </c:pt>
                      <c:pt idx="18">
                        <c:v>1.6733212341197801</c:v>
                      </c:pt>
                      <c:pt idx="19">
                        <c:v>1.7139745916515401</c:v>
                      </c:pt>
                      <c:pt idx="20">
                        <c:v>1.7589836660617</c:v>
                      </c:pt>
                      <c:pt idx="21">
                        <c:v>1.8460980036297603</c:v>
                      </c:pt>
                      <c:pt idx="22">
                        <c:v>1.89110707803992</c:v>
                      </c:pt>
                      <c:pt idx="23">
                        <c:v>1.9346642468239503</c:v>
                      </c:pt>
                      <c:pt idx="24">
                        <c:v>1.9767695099818503</c:v>
                      </c:pt>
                    </c:numCache>
                  </c:numRef>
                </c:xVal>
                <c:yVal>
                  <c:numRef>
                    <c:extLst xmlns:c15="http://schemas.microsoft.com/office/drawing/2012/chart">
                      <c:ext xmlns:c15="http://schemas.microsoft.com/office/drawing/2012/chart" uri="{02D57815-91ED-43cb-92C2-25804820EDAC}">
                        <c15:formulaRef>
                          <c15:sqref>Figure14!$V$33:$V$57</c15:sqref>
                        </c15:formulaRef>
                      </c:ext>
                    </c:extLst>
                    <c:numCache>
                      <c:formatCode>General</c:formatCode>
                      <c:ptCount val="25"/>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numCache>
                  </c:numRef>
                </c:yVal>
                <c:smooth val="0"/>
                <c:extLst xmlns:c15="http://schemas.microsoft.com/office/drawing/2012/chart">
                  <c:ext xmlns:c16="http://schemas.microsoft.com/office/drawing/2014/chart" uri="{C3380CC4-5D6E-409C-BE32-E72D297353CC}">
                    <c16:uniqueId val="{00000011-FEA1-4B40-B873-298BFEF1A218}"/>
                  </c:ext>
                </c:extLst>
              </c15:ser>
            </c15:filteredScatterSeries>
            <c15:filteredScatterSeries>
              <c15:ser>
                <c:idx val="18"/>
                <c:order val="17"/>
                <c:tx>
                  <c:v>NPR=5.503 (CFD)</c:v>
                </c:tx>
                <c:spPr>
                  <a:ln w="19050" cap="rnd">
                    <a:solidFill>
                      <a:schemeClr val="accent2">
                        <a:lumMod val="50000"/>
                      </a:schemeClr>
                    </a:solidFill>
                    <a:prstDash val="sysDash"/>
                    <a:round/>
                  </a:ln>
                  <a:effectLst/>
                </c:spPr>
                <c:marker>
                  <c:symbol val="circle"/>
                  <c:size val="5"/>
                  <c:spPr>
                    <a:solidFill>
                      <a:schemeClr val="accent2">
                        <a:lumMod val="75000"/>
                      </a:schemeClr>
                    </a:solidFill>
                    <a:ln w="9525">
                      <a:solidFill>
                        <a:schemeClr val="accent1">
                          <a:lumMod val="80000"/>
                        </a:schemeClr>
                      </a:solidFill>
                    </a:ln>
                    <a:effectLst/>
                  </c:spPr>
                </c:marker>
                <c:xVal>
                  <c:numRef>
                    <c:extLst xmlns:c15="http://schemas.microsoft.com/office/drawing/2012/chart">
                      <c:ext xmlns:c15="http://schemas.microsoft.com/office/drawing/2012/chart" uri="{02D57815-91ED-43cb-92C2-25804820EDAC}">
                        <c15:formulaRef>
                          <c15:sqref>Figure14!$W$33:$W$57</c15:sqref>
                        </c15:formulaRef>
                      </c:ext>
                    </c:extLst>
                    <c:numCache>
                      <c:formatCode>General</c:formatCode>
                      <c:ptCount val="25"/>
                      <c:pt idx="0">
                        <c:v>0.44065335753175999</c:v>
                      </c:pt>
                      <c:pt idx="1">
                        <c:v>0.55099818511796705</c:v>
                      </c:pt>
                      <c:pt idx="2">
                        <c:v>0.65989110707804</c:v>
                      </c:pt>
                      <c:pt idx="3">
                        <c:v>0.770235934664246</c:v>
                      </c:pt>
                      <c:pt idx="4">
                        <c:v>0.89074410163339313</c:v>
                      </c:pt>
                      <c:pt idx="5">
                        <c:v>0.99963702359346585</c:v>
                      </c:pt>
                      <c:pt idx="6">
                        <c:v>1.1114337568057999</c:v>
                      </c:pt>
                      <c:pt idx="7">
                        <c:v>1.15644283121597</c:v>
                      </c:pt>
                      <c:pt idx="8">
                        <c:v>1.2014519056261299</c:v>
                      </c:pt>
                      <c:pt idx="9">
                        <c:v>1.2435571687840199</c:v>
                      </c:pt>
                      <c:pt idx="10">
                        <c:v>1.28711433756805</c:v>
                      </c:pt>
                      <c:pt idx="11">
                        <c:v>1.3277676950998101</c:v>
                      </c:pt>
                      <c:pt idx="12">
                        <c:v>1.37132486388384</c:v>
                      </c:pt>
                      <c:pt idx="13">
                        <c:v>1.4569872958257699</c:v>
                      </c:pt>
                      <c:pt idx="14">
                        <c:v>1.50344827586206</c:v>
                      </c:pt>
                      <c:pt idx="15">
                        <c:v>1.54410163339382</c:v>
                      </c:pt>
                      <c:pt idx="16">
                        <c:v>1.5876588021778499</c:v>
                      </c:pt>
                      <c:pt idx="17">
                        <c:v>1.6312159709618801</c:v>
                      </c:pt>
                      <c:pt idx="18">
                        <c:v>1.6733212341197801</c:v>
                      </c:pt>
                      <c:pt idx="19">
                        <c:v>1.7139745916515401</c:v>
                      </c:pt>
                      <c:pt idx="20">
                        <c:v>1.7589836660617</c:v>
                      </c:pt>
                      <c:pt idx="21">
                        <c:v>1.8460980036297603</c:v>
                      </c:pt>
                      <c:pt idx="22">
                        <c:v>1.89110707803992</c:v>
                      </c:pt>
                      <c:pt idx="23">
                        <c:v>1.9346642468239503</c:v>
                      </c:pt>
                      <c:pt idx="24">
                        <c:v>1.9767695099818503</c:v>
                      </c:pt>
                    </c:numCache>
                  </c:numRef>
                </c:xVal>
                <c:yVal>
                  <c:numRef>
                    <c:extLst xmlns:c15="http://schemas.microsoft.com/office/drawing/2012/chart">
                      <c:ext xmlns:c15="http://schemas.microsoft.com/office/drawing/2012/chart" uri="{02D57815-91ED-43cb-92C2-25804820EDAC}">
                        <c15:formulaRef>
                          <c15:sqref>Figure14!$Y$33:$Y$57</c15:sqref>
                        </c15:formulaRef>
                      </c:ext>
                    </c:extLst>
                    <c:numCache>
                      <c:formatCode>General</c:formatCode>
                      <c:ptCount val="25"/>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numCache>
                  </c:numRef>
                </c:yVal>
                <c:smooth val="0"/>
                <c:extLst xmlns:c15="http://schemas.microsoft.com/office/drawing/2012/chart">
                  <c:ext xmlns:c16="http://schemas.microsoft.com/office/drawing/2014/chart" uri="{C3380CC4-5D6E-409C-BE32-E72D297353CC}">
                    <c16:uniqueId val="{00000012-FEA1-4B40-B873-298BFEF1A218}"/>
                  </c:ext>
                </c:extLst>
              </c15:ser>
            </c15:filteredScatterSeries>
            <c15:filteredScatterSeries>
              <c15:ser>
                <c:idx val="19"/>
                <c:order val="18"/>
                <c:tx>
                  <c:v>NPR=6.0103 (CFD)</c:v>
                </c:tx>
                <c:spPr>
                  <a:ln w="19050" cap="rnd">
                    <a:solidFill>
                      <a:schemeClr val="tx1">
                        <a:lumMod val="85000"/>
                        <a:lumOff val="15000"/>
                      </a:schemeClr>
                    </a:solidFill>
                    <a:prstDash val="sysDash"/>
                    <a:round/>
                  </a:ln>
                  <a:effectLst/>
                </c:spPr>
                <c:marker>
                  <c:symbol val="circle"/>
                  <c:size val="5"/>
                  <c:spPr>
                    <a:solidFill>
                      <a:schemeClr val="tx1">
                        <a:lumMod val="85000"/>
                        <a:lumOff val="15000"/>
                      </a:schemeClr>
                    </a:solidFill>
                    <a:ln w="9525">
                      <a:solidFill>
                        <a:schemeClr val="accent2">
                          <a:lumMod val="80000"/>
                        </a:schemeClr>
                      </a:solidFill>
                    </a:ln>
                    <a:effectLst/>
                  </c:spPr>
                </c:marker>
                <c:xVal>
                  <c:numRef>
                    <c:extLst xmlns:c15="http://schemas.microsoft.com/office/drawing/2012/chart">
                      <c:ext xmlns:c15="http://schemas.microsoft.com/office/drawing/2012/chart" uri="{02D57815-91ED-43cb-92C2-25804820EDAC}">
                        <c15:formulaRef>
                          <c15:sqref>Figure14!$Z$33:$Z$57</c15:sqref>
                        </c15:formulaRef>
                      </c:ext>
                    </c:extLst>
                    <c:numCache>
                      <c:formatCode>General</c:formatCode>
                      <c:ptCount val="25"/>
                      <c:pt idx="0">
                        <c:v>0.44065335753175999</c:v>
                      </c:pt>
                      <c:pt idx="1">
                        <c:v>0.55099818511796705</c:v>
                      </c:pt>
                      <c:pt idx="2">
                        <c:v>0.65989110707804</c:v>
                      </c:pt>
                      <c:pt idx="3">
                        <c:v>0.770235934664246</c:v>
                      </c:pt>
                      <c:pt idx="4">
                        <c:v>0.89074410163339313</c:v>
                      </c:pt>
                      <c:pt idx="5">
                        <c:v>0.99963702359346585</c:v>
                      </c:pt>
                      <c:pt idx="6">
                        <c:v>1.1114337568057999</c:v>
                      </c:pt>
                      <c:pt idx="7">
                        <c:v>1.15644283121597</c:v>
                      </c:pt>
                      <c:pt idx="8">
                        <c:v>1.2014519056261299</c:v>
                      </c:pt>
                      <c:pt idx="9">
                        <c:v>1.2435571687840199</c:v>
                      </c:pt>
                      <c:pt idx="10">
                        <c:v>1.28711433756805</c:v>
                      </c:pt>
                      <c:pt idx="11">
                        <c:v>1.3277676950998101</c:v>
                      </c:pt>
                      <c:pt idx="12">
                        <c:v>1.37132486388384</c:v>
                      </c:pt>
                      <c:pt idx="13">
                        <c:v>1.4569872958257699</c:v>
                      </c:pt>
                      <c:pt idx="14">
                        <c:v>1.50344827586206</c:v>
                      </c:pt>
                      <c:pt idx="15">
                        <c:v>1.54410163339382</c:v>
                      </c:pt>
                      <c:pt idx="16">
                        <c:v>1.5876588021778499</c:v>
                      </c:pt>
                      <c:pt idx="17">
                        <c:v>1.6312159709618801</c:v>
                      </c:pt>
                      <c:pt idx="18">
                        <c:v>1.6733212341197801</c:v>
                      </c:pt>
                      <c:pt idx="19">
                        <c:v>1.7139745916515401</c:v>
                      </c:pt>
                      <c:pt idx="20">
                        <c:v>1.7589836660617</c:v>
                      </c:pt>
                      <c:pt idx="21">
                        <c:v>1.8460980036297603</c:v>
                      </c:pt>
                      <c:pt idx="22">
                        <c:v>1.89110707803992</c:v>
                      </c:pt>
                      <c:pt idx="23">
                        <c:v>1.9346642468239503</c:v>
                      </c:pt>
                      <c:pt idx="24">
                        <c:v>1.9767695099818503</c:v>
                      </c:pt>
                    </c:numCache>
                  </c:numRef>
                </c:xVal>
                <c:yVal>
                  <c:numRef>
                    <c:extLst xmlns:c15="http://schemas.microsoft.com/office/drawing/2012/chart">
                      <c:ext xmlns:c15="http://schemas.microsoft.com/office/drawing/2012/chart" uri="{02D57815-91ED-43cb-92C2-25804820EDAC}">
                        <c15:formulaRef>
                          <c15:sqref>Figure14!$AB$33:$AB$57</c15:sqref>
                        </c15:formulaRef>
                      </c:ext>
                    </c:extLst>
                    <c:numCache>
                      <c:formatCode>General</c:formatCode>
                      <c:ptCount val="25"/>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numCache>
                  </c:numRef>
                </c:yVal>
                <c:smooth val="0"/>
                <c:extLst xmlns:c15="http://schemas.microsoft.com/office/drawing/2012/chart">
                  <c:ext xmlns:c16="http://schemas.microsoft.com/office/drawing/2014/chart" uri="{C3380CC4-5D6E-409C-BE32-E72D297353CC}">
                    <c16:uniqueId val="{00000013-FEA1-4B40-B873-298BFEF1A218}"/>
                  </c:ext>
                </c:extLst>
              </c15:ser>
            </c15:filteredScatterSeries>
          </c:ext>
        </c:extLst>
      </c:scatterChart>
      <c:valAx>
        <c:axId val="640694032"/>
        <c:scaling>
          <c:orientation val="minMax"/>
          <c:max val="2"/>
          <c:min val="0.4"/>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fr-FR"/>
                  <a:t>x/xt</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fr-FR"/>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fr-FR"/>
          </a:p>
        </c:txPr>
        <c:crossAx val="1089632416"/>
        <c:crosses val="autoZero"/>
        <c:crossBetween val="midCat"/>
      </c:valAx>
      <c:valAx>
        <c:axId val="1089632416"/>
        <c:scaling>
          <c:orientation val="minMax"/>
          <c:max val="1.2"/>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fr-FR"/>
                  <a:t>p/p_t,j</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fr-FR"/>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fr-FR"/>
          </a:p>
        </c:txPr>
        <c:crossAx val="640694032"/>
        <c:crosses val="autoZero"/>
        <c:crossBetween val="midCat"/>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4">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1400" b="0" i="0" baseline="0">
                <a:effectLst/>
              </a:rPr>
              <a:t>Upper Surface Centerline Pressures for Configuration 1, NPR=4.6. (Figure 13)</a:t>
            </a:r>
            <a:endParaRPr lang="fr-FR" sz="1100">
              <a:effectLst/>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fr-FR"/>
        </a:p>
      </c:txPr>
    </c:title>
    <c:autoTitleDeleted val="0"/>
    <c:plotArea>
      <c:layout/>
      <c:scatterChart>
        <c:scatterStyle val="smoothMarker"/>
        <c:varyColors val="0"/>
        <c:ser>
          <c:idx val="0"/>
          <c:order val="0"/>
          <c:tx>
            <c:v>SPR=1.0 (Experimental)</c:v>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'Figure 13'!$B$4:$B$29</c:f>
              <c:numCache>
                <c:formatCode>General</c:formatCode>
                <c:ptCount val="26"/>
                <c:pt idx="0">
                  <c:v>0.44072899999999998</c:v>
                </c:pt>
                <c:pt idx="1">
                  <c:v>0.55037800000000003</c:v>
                </c:pt>
                <c:pt idx="2">
                  <c:v>0.66001500000000002</c:v>
                </c:pt>
                <c:pt idx="3">
                  <c:v>0.77103999999999995</c:v>
                </c:pt>
                <c:pt idx="4">
                  <c:v>0.88888900000000004</c:v>
                </c:pt>
                <c:pt idx="5">
                  <c:v>0.99925200000000003</c:v>
                </c:pt>
                <c:pt idx="6">
                  <c:v>1.110196</c:v>
                </c:pt>
                <c:pt idx="7">
                  <c:v>1.15151</c:v>
                </c:pt>
                <c:pt idx="8">
                  <c:v>1.197114</c:v>
                </c:pt>
                <c:pt idx="9">
                  <c:v>1.238407</c:v>
                </c:pt>
                <c:pt idx="10">
                  <c:v>1.283995</c:v>
                </c:pt>
                <c:pt idx="11">
                  <c:v>1.3281419999999999</c:v>
                </c:pt>
                <c:pt idx="12">
                  <c:v>1.3751310000000001</c:v>
                </c:pt>
                <c:pt idx="13">
                  <c:v>1.4149830000000001</c:v>
                </c:pt>
                <c:pt idx="14">
                  <c:v>1.456269</c:v>
                </c:pt>
                <c:pt idx="15">
                  <c:v>1.500432</c:v>
                </c:pt>
                <c:pt idx="16">
                  <c:v>1.5434460000000001</c:v>
                </c:pt>
                <c:pt idx="17">
                  <c:v>1.5876539999999999</c:v>
                </c:pt>
                <c:pt idx="18">
                  <c:v>1.6304209999999999</c:v>
                </c:pt>
                <c:pt idx="19">
                  <c:v>1.674588</c:v>
                </c:pt>
                <c:pt idx="20">
                  <c:v>1.7173350000000001</c:v>
                </c:pt>
                <c:pt idx="21">
                  <c:v>1.7572650000000001</c:v>
                </c:pt>
                <c:pt idx="22">
                  <c:v>1.842344</c:v>
                </c:pt>
                <c:pt idx="23">
                  <c:v>1.88794</c:v>
                </c:pt>
                <c:pt idx="24">
                  <c:v>1.933524</c:v>
                </c:pt>
                <c:pt idx="25">
                  <c:v>1.9734130000000001</c:v>
                </c:pt>
              </c:numCache>
            </c:numRef>
          </c:xVal>
          <c:yVal>
            <c:numRef>
              <c:f>'Figure 13'!$C$4:$C$29</c:f>
              <c:numCache>
                <c:formatCode>General</c:formatCode>
                <c:ptCount val="26"/>
                <c:pt idx="0">
                  <c:v>0.95038400000000001</c:v>
                </c:pt>
                <c:pt idx="1">
                  <c:v>0.92633500000000002</c:v>
                </c:pt>
                <c:pt idx="2">
                  <c:v>0.89715800000000001</c:v>
                </c:pt>
                <c:pt idx="3">
                  <c:v>0.85259499999999999</c:v>
                </c:pt>
                <c:pt idx="4">
                  <c:v>0.68152900000000005</c:v>
                </c:pt>
                <c:pt idx="5">
                  <c:v>0.35833399999999999</c:v>
                </c:pt>
                <c:pt idx="6">
                  <c:v>0.27958300000000003</c:v>
                </c:pt>
                <c:pt idx="7">
                  <c:v>0.27783000000000002</c:v>
                </c:pt>
                <c:pt idx="8">
                  <c:v>0.28290900000000002</c:v>
                </c:pt>
                <c:pt idx="9">
                  <c:v>0.27260899999999999</c:v>
                </c:pt>
                <c:pt idx="10">
                  <c:v>0.27084999999999998</c:v>
                </c:pt>
                <c:pt idx="11">
                  <c:v>0.26225599999999999</c:v>
                </c:pt>
                <c:pt idx="12">
                  <c:v>0.25024000000000002</c:v>
                </c:pt>
                <c:pt idx="13">
                  <c:v>0.23310400000000001</c:v>
                </c:pt>
                <c:pt idx="14">
                  <c:v>0.219384</c:v>
                </c:pt>
                <c:pt idx="15">
                  <c:v>0.21762799999999999</c:v>
                </c:pt>
                <c:pt idx="16">
                  <c:v>0.33211200000000002</c:v>
                </c:pt>
                <c:pt idx="17">
                  <c:v>0.34915800000000002</c:v>
                </c:pt>
                <c:pt idx="18">
                  <c:v>0.35936899999999999</c:v>
                </c:pt>
                <c:pt idx="19">
                  <c:v>0.35932199999999997</c:v>
                </c:pt>
                <c:pt idx="20">
                  <c:v>0.36098599999999997</c:v>
                </c:pt>
                <c:pt idx="21">
                  <c:v>0.376328</c:v>
                </c:pt>
                <c:pt idx="22">
                  <c:v>0.20529700000000001</c:v>
                </c:pt>
                <c:pt idx="23">
                  <c:v>0.206957</c:v>
                </c:pt>
                <c:pt idx="24">
                  <c:v>0.20349</c:v>
                </c:pt>
                <c:pt idx="25">
                  <c:v>0.201738</c:v>
                </c:pt>
              </c:numCache>
            </c:numRef>
          </c:yVal>
          <c:smooth val="1"/>
          <c:extLst>
            <c:ext xmlns:c16="http://schemas.microsoft.com/office/drawing/2014/chart" uri="{C3380CC4-5D6E-409C-BE32-E72D297353CC}">
              <c16:uniqueId val="{00000000-4A6C-4724-B952-E44E2B4B9996}"/>
            </c:ext>
          </c:extLst>
        </c:ser>
        <c:ser>
          <c:idx val="1"/>
          <c:order val="1"/>
          <c:tx>
            <c:v>SPR=0.7 (Experimental)</c:v>
          </c:tx>
          <c:spPr>
            <a:ln w="19050" cap="rnd">
              <a:solidFill>
                <a:schemeClr val="accent2"/>
              </a:solidFill>
              <a:round/>
            </a:ln>
            <a:effectLst/>
          </c:spPr>
          <c:marker>
            <c:symbol val="circle"/>
            <c:size val="5"/>
            <c:spPr>
              <a:solidFill>
                <a:schemeClr val="accent2"/>
              </a:solidFill>
              <a:ln w="9525">
                <a:solidFill>
                  <a:schemeClr val="accent2"/>
                </a:solidFill>
              </a:ln>
              <a:effectLst/>
            </c:spPr>
          </c:marker>
          <c:xVal>
            <c:numRef>
              <c:f>'Figure 13'!$E$4:$E$29</c:f>
              <c:numCache>
                <c:formatCode>General</c:formatCode>
                <c:ptCount val="26"/>
                <c:pt idx="0">
                  <c:v>0.44214599999999998</c:v>
                </c:pt>
                <c:pt idx="1">
                  <c:v>0.55037800000000003</c:v>
                </c:pt>
                <c:pt idx="2">
                  <c:v>0.66144800000000004</c:v>
                </c:pt>
                <c:pt idx="3">
                  <c:v>0.77388599999999996</c:v>
                </c:pt>
                <c:pt idx="4">
                  <c:v>0.89033399999999996</c:v>
                </c:pt>
                <c:pt idx="5">
                  <c:v>0.99925600000000003</c:v>
                </c:pt>
                <c:pt idx="6">
                  <c:v>1.107351</c:v>
                </c:pt>
                <c:pt idx="7">
                  <c:v>1.1529339999999999</c:v>
                </c:pt>
                <c:pt idx="8">
                  <c:v>1.198539</c:v>
                </c:pt>
                <c:pt idx="9">
                  <c:v>1.2412570000000001</c:v>
                </c:pt>
                <c:pt idx="10">
                  <c:v>1.288262</c:v>
                </c:pt>
                <c:pt idx="11">
                  <c:v>1.3267180000000001</c:v>
                </c:pt>
                <c:pt idx="12">
                  <c:v>1.370852</c:v>
                </c:pt>
                <c:pt idx="13">
                  <c:v>1.416412</c:v>
                </c:pt>
                <c:pt idx="14">
                  <c:v>1.457697</c:v>
                </c:pt>
                <c:pt idx="15">
                  <c:v>1.498991</c:v>
                </c:pt>
                <c:pt idx="16">
                  <c:v>1.5445420000000001</c:v>
                </c:pt>
                <c:pt idx="17">
                  <c:v>1.5861080000000001</c:v>
                </c:pt>
                <c:pt idx="18">
                  <c:v>1.6289149999999999</c:v>
                </c:pt>
                <c:pt idx="19">
                  <c:v>1.670253</c:v>
                </c:pt>
                <c:pt idx="20">
                  <c:v>1.715849</c:v>
                </c:pt>
                <c:pt idx="21">
                  <c:v>1.7557670000000001</c:v>
                </c:pt>
                <c:pt idx="22">
                  <c:v>1.8451850000000001</c:v>
                </c:pt>
                <c:pt idx="23">
                  <c:v>1.889356</c:v>
                </c:pt>
                <c:pt idx="24">
                  <c:v>1.932091</c:v>
                </c:pt>
                <c:pt idx="25">
                  <c:v>1.9748380000000001</c:v>
                </c:pt>
              </c:numCache>
            </c:numRef>
          </c:xVal>
          <c:yVal>
            <c:numRef>
              <c:f>'Figure 13'!$F$4:$F$29</c:f>
              <c:numCache>
                <c:formatCode>General</c:formatCode>
                <c:ptCount val="26"/>
                <c:pt idx="0">
                  <c:v>0.94696400000000003</c:v>
                </c:pt>
                <c:pt idx="1">
                  <c:v>0.92633500000000002</c:v>
                </c:pt>
                <c:pt idx="2">
                  <c:v>0.90057500000000001</c:v>
                </c:pt>
                <c:pt idx="3">
                  <c:v>0.85088299999999994</c:v>
                </c:pt>
                <c:pt idx="4">
                  <c:v>0.69007399999999997</c:v>
                </c:pt>
                <c:pt idx="5">
                  <c:v>0.36004399999999998</c:v>
                </c:pt>
                <c:pt idx="6">
                  <c:v>0.28129599999999999</c:v>
                </c:pt>
                <c:pt idx="7">
                  <c:v>0.27782800000000002</c:v>
                </c:pt>
                <c:pt idx="8">
                  <c:v>0.28290799999999999</c:v>
                </c:pt>
                <c:pt idx="9">
                  <c:v>0.27260499999999999</c:v>
                </c:pt>
                <c:pt idx="10">
                  <c:v>0.26742700000000003</c:v>
                </c:pt>
                <c:pt idx="11">
                  <c:v>0.26225799999999999</c:v>
                </c:pt>
                <c:pt idx="12">
                  <c:v>0.24853500000000001</c:v>
                </c:pt>
                <c:pt idx="13">
                  <c:v>0.23481199999999999</c:v>
                </c:pt>
                <c:pt idx="14">
                  <c:v>0.22109200000000001</c:v>
                </c:pt>
                <c:pt idx="15">
                  <c:v>0.21079200000000001</c:v>
                </c:pt>
                <c:pt idx="16">
                  <c:v>0.19364899999999999</c:v>
                </c:pt>
                <c:pt idx="17">
                  <c:v>0.29787799999999998</c:v>
                </c:pt>
                <c:pt idx="18">
                  <c:v>0.325183</c:v>
                </c:pt>
                <c:pt idx="19">
                  <c:v>0.33368599999999998</c:v>
                </c:pt>
                <c:pt idx="20">
                  <c:v>0.33534599999999998</c:v>
                </c:pt>
                <c:pt idx="21">
                  <c:v>0.34555999999999998</c:v>
                </c:pt>
                <c:pt idx="22">
                  <c:v>0.201875</c:v>
                </c:pt>
                <c:pt idx="23">
                  <c:v>0.203537</c:v>
                </c:pt>
                <c:pt idx="24">
                  <c:v>0.200073</c:v>
                </c:pt>
                <c:pt idx="25">
                  <c:v>0.201736</c:v>
                </c:pt>
              </c:numCache>
            </c:numRef>
          </c:yVal>
          <c:smooth val="1"/>
          <c:extLst>
            <c:ext xmlns:c16="http://schemas.microsoft.com/office/drawing/2014/chart" uri="{C3380CC4-5D6E-409C-BE32-E72D297353CC}">
              <c16:uniqueId val="{00000001-4A6C-4724-B952-E44E2B4B9996}"/>
            </c:ext>
          </c:extLst>
        </c:ser>
        <c:ser>
          <c:idx val="2"/>
          <c:order val="2"/>
          <c:tx>
            <c:v>SPR=0.4 (Experimental)</c:v>
          </c:tx>
          <c:spPr>
            <a:ln w="19050" cap="rnd">
              <a:solidFill>
                <a:schemeClr val="accent6"/>
              </a:solidFill>
              <a:round/>
            </a:ln>
            <a:effectLst/>
          </c:spPr>
          <c:marker>
            <c:symbol val="circle"/>
            <c:size val="5"/>
            <c:spPr>
              <a:solidFill>
                <a:schemeClr val="accent6"/>
              </a:solidFill>
              <a:ln w="9525">
                <a:solidFill>
                  <a:schemeClr val="accent6"/>
                </a:solidFill>
              </a:ln>
              <a:effectLst/>
            </c:spPr>
          </c:marker>
          <c:xVal>
            <c:numRef>
              <c:f>'Figure 13'!$H$4:$H$29</c:f>
              <c:numCache>
                <c:formatCode>General</c:formatCode>
                <c:ptCount val="26"/>
                <c:pt idx="0">
                  <c:v>0.44072099999999997</c:v>
                </c:pt>
                <c:pt idx="1">
                  <c:v>0.55180700000000005</c:v>
                </c:pt>
                <c:pt idx="2">
                  <c:v>0.66145200000000004</c:v>
                </c:pt>
                <c:pt idx="3">
                  <c:v>0.76818299999999995</c:v>
                </c:pt>
                <c:pt idx="4">
                  <c:v>0.88889300000000004</c:v>
                </c:pt>
                <c:pt idx="5">
                  <c:v>0.99926000000000004</c:v>
                </c:pt>
                <c:pt idx="6">
                  <c:v>1.1101920000000001</c:v>
                </c:pt>
                <c:pt idx="7">
                  <c:v>1.1543589999999999</c:v>
                </c:pt>
                <c:pt idx="8">
                  <c:v>1.199959</c:v>
                </c:pt>
                <c:pt idx="9">
                  <c:v>1.239832</c:v>
                </c:pt>
                <c:pt idx="10">
                  <c:v>1.2854159999999999</c:v>
                </c:pt>
                <c:pt idx="11">
                  <c:v>1.3281419999999999</c:v>
                </c:pt>
                <c:pt idx="12">
                  <c:v>1.369432</c:v>
                </c:pt>
                <c:pt idx="13">
                  <c:v>1.4121300000000001</c:v>
                </c:pt>
                <c:pt idx="14">
                  <c:v>1.456277</c:v>
                </c:pt>
                <c:pt idx="15">
                  <c:v>1.5004029999999999</c:v>
                </c:pt>
                <c:pt idx="16">
                  <c:v>1.5416890000000001</c:v>
                </c:pt>
                <c:pt idx="17">
                  <c:v>1.5844069999999999</c:v>
                </c:pt>
                <c:pt idx="18">
                  <c:v>1.6299619999999999</c:v>
                </c:pt>
                <c:pt idx="19">
                  <c:v>1.667241</c:v>
                </c:pt>
                <c:pt idx="20">
                  <c:v>1.714323</c:v>
                </c:pt>
                <c:pt idx="21">
                  <c:v>1.76136</c:v>
                </c:pt>
                <c:pt idx="22">
                  <c:v>1.8451610000000001</c:v>
                </c:pt>
                <c:pt idx="23">
                  <c:v>1.8893279999999999</c:v>
                </c:pt>
                <c:pt idx="24">
                  <c:v>1.936353</c:v>
                </c:pt>
                <c:pt idx="25">
                  <c:v>1.9762580000000001</c:v>
                </c:pt>
              </c:numCache>
            </c:numRef>
          </c:xVal>
          <c:yVal>
            <c:numRef>
              <c:f>'Figure 13'!$I$4:$I$29</c:f>
              <c:numCache>
                <c:formatCode>General</c:formatCode>
                <c:ptCount val="26"/>
                <c:pt idx="0">
                  <c:v>0.94696499999999995</c:v>
                </c:pt>
                <c:pt idx="1">
                  <c:v>0.92804299999999995</c:v>
                </c:pt>
                <c:pt idx="2">
                  <c:v>0.902285</c:v>
                </c:pt>
                <c:pt idx="3">
                  <c:v>0.84917900000000002</c:v>
                </c:pt>
                <c:pt idx="4">
                  <c:v>0.68323800000000001</c:v>
                </c:pt>
                <c:pt idx="5">
                  <c:v>0.36175299999999999</c:v>
                </c:pt>
                <c:pt idx="6">
                  <c:v>0.27787400000000001</c:v>
                </c:pt>
                <c:pt idx="7">
                  <c:v>0.27782699999999999</c:v>
                </c:pt>
                <c:pt idx="8">
                  <c:v>0.28119699999999997</c:v>
                </c:pt>
                <c:pt idx="9">
                  <c:v>0.27260699999999999</c:v>
                </c:pt>
                <c:pt idx="10">
                  <c:v>0.26913999999999999</c:v>
                </c:pt>
                <c:pt idx="11">
                  <c:v>0.26225599999999999</c:v>
                </c:pt>
                <c:pt idx="12">
                  <c:v>0.25024600000000002</c:v>
                </c:pt>
                <c:pt idx="13">
                  <c:v>0.23139699999999999</c:v>
                </c:pt>
                <c:pt idx="14">
                  <c:v>0.222803</c:v>
                </c:pt>
                <c:pt idx="15">
                  <c:v>0.20566200000000001</c:v>
                </c:pt>
                <c:pt idx="16">
                  <c:v>0.191943</c:v>
                </c:pt>
                <c:pt idx="17">
                  <c:v>0.181641</c:v>
                </c:pt>
                <c:pt idx="18">
                  <c:v>0.16620699999999999</c:v>
                </c:pt>
                <c:pt idx="19">
                  <c:v>0.26531300000000002</c:v>
                </c:pt>
                <c:pt idx="20">
                  <c:v>0.29261300000000001</c:v>
                </c:pt>
                <c:pt idx="21">
                  <c:v>0.30110999999999999</c:v>
                </c:pt>
                <c:pt idx="22">
                  <c:v>0.19161800000000001</c:v>
                </c:pt>
                <c:pt idx="23">
                  <c:v>0.19157099999999999</c:v>
                </c:pt>
                <c:pt idx="24">
                  <c:v>0.19494</c:v>
                </c:pt>
                <c:pt idx="25">
                  <c:v>0.20002500000000001</c:v>
                </c:pt>
              </c:numCache>
            </c:numRef>
          </c:yVal>
          <c:smooth val="1"/>
          <c:extLst>
            <c:ext xmlns:c16="http://schemas.microsoft.com/office/drawing/2014/chart" uri="{C3380CC4-5D6E-409C-BE32-E72D297353CC}">
              <c16:uniqueId val="{00000002-4A6C-4724-B952-E44E2B4B9996}"/>
            </c:ext>
          </c:extLst>
        </c:ser>
        <c:ser>
          <c:idx val="3"/>
          <c:order val="3"/>
          <c:tx>
            <c:v>SPR=0.0 (Experimental)</c:v>
          </c:tx>
          <c:spPr>
            <a:ln w="19050" cap="rnd">
              <a:solidFill>
                <a:schemeClr val="accent4"/>
              </a:solidFill>
              <a:round/>
            </a:ln>
            <a:effectLst/>
          </c:spPr>
          <c:marker>
            <c:symbol val="circle"/>
            <c:size val="5"/>
            <c:spPr>
              <a:solidFill>
                <a:schemeClr val="accent4"/>
              </a:solidFill>
              <a:ln w="9525">
                <a:solidFill>
                  <a:schemeClr val="accent4"/>
                </a:solidFill>
              </a:ln>
              <a:effectLst/>
            </c:spPr>
          </c:marker>
          <c:xVal>
            <c:numRef>
              <c:f>'Figure 13'!$K$4:$K$29</c:f>
              <c:numCache>
                <c:formatCode>General</c:formatCode>
                <c:ptCount val="26"/>
                <c:pt idx="0">
                  <c:v>0.43873000000000001</c:v>
                </c:pt>
                <c:pt idx="1">
                  <c:v>0.54836499999999999</c:v>
                </c:pt>
                <c:pt idx="2">
                  <c:v>0.65942999999999996</c:v>
                </c:pt>
                <c:pt idx="3">
                  <c:v>0.76766900000000005</c:v>
                </c:pt>
                <c:pt idx="4">
                  <c:v>0.89028799999999997</c:v>
                </c:pt>
                <c:pt idx="5">
                  <c:v>0.99885400000000002</c:v>
                </c:pt>
                <c:pt idx="6">
                  <c:v>1.1099859999999999</c:v>
                </c:pt>
                <c:pt idx="7">
                  <c:v>1.15411</c:v>
                </c:pt>
                <c:pt idx="8">
                  <c:v>1.1982440000000001</c:v>
                </c:pt>
                <c:pt idx="9">
                  <c:v>1.2395350000000001</c:v>
                </c:pt>
                <c:pt idx="10">
                  <c:v>1.283663</c:v>
                </c:pt>
                <c:pt idx="11">
                  <c:v>1.3263780000000001</c:v>
                </c:pt>
                <c:pt idx="12">
                  <c:v>1.369095</c:v>
                </c:pt>
                <c:pt idx="13">
                  <c:v>1.413243</c:v>
                </c:pt>
                <c:pt idx="14">
                  <c:v>1.4573879999999999</c:v>
                </c:pt>
                <c:pt idx="15">
                  <c:v>1.5001040000000001</c:v>
                </c:pt>
                <c:pt idx="16">
                  <c:v>1.542829</c:v>
                </c:pt>
                <c:pt idx="17">
                  <c:v>1.5827009999999999</c:v>
                </c:pt>
                <c:pt idx="18">
                  <c:v>1.6296919999999999</c:v>
                </c:pt>
                <c:pt idx="19">
                  <c:v>1.6724110000000001</c:v>
                </c:pt>
                <c:pt idx="20">
                  <c:v>1.71655</c:v>
                </c:pt>
                <c:pt idx="21">
                  <c:v>1.7577739999999999</c:v>
                </c:pt>
                <c:pt idx="22">
                  <c:v>1.8431930000000001</c:v>
                </c:pt>
                <c:pt idx="23">
                  <c:v>1.8858779999999999</c:v>
                </c:pt>
                <c:pt idx="24">
                  <c:v>1.930002</c:v>
                </c:pt>
                <c:pt idx="25">
                  <c:v>1.9726999999999999</c:v>
                </c:pt>
              </c:numCache>
            </c:numRef>
          </c:xVal>
          <c:yVal>
            <c:numRef>
              <c:f>'Figure 13'!$L$4:$L$29</c:f>
              <c:numCache>
                <c:formatCode>General</c:formatCode>
                <c:ptCount val="26"/>
                <c:pt idx="0">
                  <c:v>0.95042700000000002</c:v>
                </c:pt>
                <c:pt idx="1">
                  <c:v>0.92820499999999995</c:v>
                </c:pt>
                <c:pt idx="2">
                  <c:v>0.90085499999999996</c:v>
                </c:pt>
                <c:pt idx="3">
                  <c:v>0.85470100000000004</c:v>
                </c:pt>
                <c:pt idx="4">
                  <c:v>0.68717899999999998</c:v>
                </c:pt>
                <c:pt idx="5">
                  <c:v>0.36581200000000003</c:v>
                </c:pt>
                <c:pt idx="6">
                  <c:v>0.282051</c:v>
                </c:pt>
                <c:pt idx="7">
                  <c:v>0.28547</c:v>
                </c:pt>
                <c:pt idx="8">
                  <c:v>0.28034199999999998</c:v>
                </c:pt>
                <c:pt idx="9">
                  <c:v>0.27179500000000001</c:v>
                </c:pt>
                <c:pt idx="10">
                  <c:v>0.27179500000000001</c:v>
                </c:pt>
                <c:pt idx="11">
                  <c:v>0.26324799999999998</c:v>
                </c:pt>
                <c:pt idx="12">
                  <c:v>0.25299100000000002</c:v>
                </c:pt>
                <c:pt idx="13">
                  <c:v>0.235897</c:v>
                </c:pt>
                <c:pt idx="14">
                  <c:v>0.222222</c:v>
                </c:pt>
                <c:pt idx="15">
                  <c:v>0.21196599999999999</c:v>
                </c:pt>
                <c:pt idx="16">
                  <c:v>0.19487199999999999</c:v>
                </c:pt>
                <c:pt idx="17">
                  <c:v>0.18290600000000001</c:v>
                </c:pt>
                <c:pt idx="18">
                  <c:v>0.16923099999999999</c:v>
                </c:pt>
                <c:pt idx="19">
                  <c:v>0.15726499999999999</c:v>
                </c:pt>
                <c:pt idx="20">
                  <c:v>0.14871799999999999</c:v>
                </c:pt>
                <c:pt idx="21">
                  <c:v>0.19658100000000001</c:v>
                </c:pt>
                <c:pt idx="22">
                  <c:v>0.18803400000000001</c:v>
                </c:pt>
                <c:pt idx="23">
                  <c:v>0.205128</c:v>
                </c:pt>
                <c:pt idx="24">
                  <c:v>0.20854700000000001</c:v>
                </c:pt>
                <c:pt idx="25">
                  <c:v>0.213675</c:v>
                </c:pt>
              </c:numCache>
            </c:numRef>
          </c:yVal>
          <c:smooth val="1"/>
          <c:extLst>
            <c:ext xmlns:c16="http://schemas.microsoft.com/office/drawing/2014/chart" uri="{C3380CC4-5D6E-409C-BE32-E72D297353CC}">
              <c16:uniqueId val="{00000003-4A6C-4724-B952-E44E2B4B9996}"/>
            </c:ext>
          </c:extLst>
        </c:ser>
        <c:ser>
          <c:idx val="4"/>
          <c:order val="4"/>
          <c:tx>
            <c:v>SPR=1.0 (CFD)</c:v>
          </c:tx>
          <c:spPr>
            <a:ln w="19050" cap="rnd">
              <a:solidFill>
                <a:schemeClr val="accent1">
                  <a:lumMod val="60000"/>
                  <a:lumOff val="40000"/>
                </a:schemeClr>
              </a:solidFill>
              <a:prstDash val="sysDash"/>
              <a:round/>
            </a:ln>
            <a:effectLst/>
          </c:spPr>
          <c:marker>
            <c:symbol val="circle"/>
            <c:size val="5"/>
            <c:spPr>
              <a:solidFill>
                <a:schemeClr val="accent1">
                  <a:lumMod val="60000"/>
                  <a:lumOff val="40000"/>
                </a:schemeClr>
              </a:solidFill>
              <a:ln w="9525">
                <a:solidFill>
                  <a:schemeClr val="accent1">
                    <a:lumMod val="60000"/>
                    <a:lumOff val="40000"/>
                  </a:schemeClr>
                </a:solidFill>
              </a:ln>
              <a:effectLst/>
            </c:spPr>
          </c:marker>
          <c:xVal>
            <c:numRef>
              <c:f>'Figure 13'!$B$34:$B$59</c:f>
              <c:numCache>
                <c:formatCode>General</c:formatCode>
                <c:ptCount val="26"/>
                <c:pt idx="0">
                  <c:v>0.44214599999999998</c:v>
                </c:pt>
                <c:pt idx="1">
                  <c:v>0.55037800000000003</c:v>
                </c:pt>
                <c:pt idx="2">
                  <c:v>0.66144800000000004</c:v>
                </c:pt>
                <c:pt idx="3">
                  <c:v>0.77388599999999996</c:v>
                </c:pt>
                <c:pt idx="4">
                  <c:v>0.89033399999999996</c:v>
                </c:pt>
                <c:pt idx="5">
                  <c:v>0.99925600000000003</c:v>
                </c:pt>
                <c:pt idx="6">
                  <c:v>1.107351</c:v>
                </c:pt>
                <c:pt idx="7">
                  <c:v>1.1529339999999999</c:v>
                </c:pt>
                <c:pt idx="8">
                  <c:v>1.198539</c:v>
                </c:pt>
                <c:pt idx="9">
                  <c:v>1.2412570000000001</c:v>
                </c:pt>
                <c:pt idx="10">
                  <c:v>1.288262</c:v>
                </c:pt>
                <c:pt idx="11">
                  <c:v>1.3267180000000001</c:v>
                </c:pt>
                <c:pt idx="12">
                  <c:v>1.370852</c:v>
                </c:pt>
                <c:pt idx="13">
                  <c:v>1.416412</c:v>
                </c:pt>
                <c:pt idx="14">
                  <c:v>1.457697</c:v>
                </c:pt>
                <c:pt idx="15">
                  <c:v>1.498991</c:v>
                </c:pt>
                <c:pt idx="16">
                  <c:v>1.5445420000000001</c:v>
                </c:pt>
                <c:pt idx="17">
                  <c:v>1.5861080000000001</c:v>
                </c:pt>
                <c:pt idx="18">
                  <c:v>1.6289149999999999</c:v>
                </c:pt>
                <c:pt idx="19">
                  <c:v>1.670253</c:v>
                </c:pt>
                <c:pt idx="20">
                  <c:v>1.715849</c:v>
                </c:pt>
                <c:pt idx="21">
                  <c:v>1.7557670000000001</c:v>
                </c:pt>
                <c:pt idx="22">
                  <c:v>1.8451850000000001</c:v>
                </c:pt>
                <c:pt idx="23">
                  <c:v>1.889356</c:v>
                </c:pt>
                <c:pt idx="24">
                  <c:v>1.932091</c:v>
                </c:pt>
                <c:pt idx="25">
                  <c:v>1.9748380000000001</c:v>
                </c:pt>
              </c:numCache>
            </c:numRef>
          </c:xVal>
          <c:yVal>
            <c:numRef>
              <c:f>'Figure 13'!$D$34:$D$59</c:f>
              <c:numCache>
                <c:formatCode>0.00E+00</c:formatCode>
                <c:ptCount val="26"/>
                <c:pt idx="0">
                  <c:v>0.95399999999999996</c:v>
                </c:pt>
                <c:pt idx="1">
                  <c:v>0.93400000000000005</c:v>
                </c:pt>
                <c:pt idx="2">
                  <c:v>0.90800000000000003</c:v>
                </c:pt>
                <c:pt idx="3">
                  <c:v>0.86</c:v>
                </c:pt>
                <c:pt idx="4">
                  <c:v>0.64500000000000002</c:v>
                </c:pt>
                <c:pt idx="5">
                  <c:v>0.37</c:v>
                </c:pt>
                <c:pt idx="6">
                  <c:v>0.27500000000000002</c:v>
                </c:pt>
                <c:pt idx="7">
                  <c:v>0.28499999999999998</c:v>
                </c:pt>
                <c:pt idx="8">
                  <c:v>0.28599999999999998</c:v>
                </c:pt>
                <c:pt idx="9">
                  <c:v>0.27900000000000003</c:v>
                </c:pt>
                <c:pt idx="10">
                  <c:v>0.27100000000000002</c:v>
                </c:pt>
                <c:pt idx="11">
                  <c:v>0.26</c:v>
                </c:pt>
                <c:pt idx="12">
                  <c:v>0.24299999999999999</c:v>
                </c:pt>
                <c:pt idx="13">
                  <c:v>0.218</c:v>
                </c:pt>
                <c:pt idx="14">
                  <c:v>0.19800000000000001</c:v>
                </c:pt>
                <c:pt idx="15">
                  <c:v>0.33200000000000002</c:v>
                </c:pt>
                <c:pt idx="16">
                  <c:v>0.35699999999999998</c:v>
                </c:pt>
                <c:pt idx="17">
                  <c:v>0.36399999999999999</c:v>
                </c:pt>
                <c:pt idx="18">
                  <c:v>0.36199999999999999</c:v>
                </c:pt>
                <c:pt idx="19">
                  <c:v>0.36</c:v>
                </c:pt>
                <c:pt idx="20">
                  <c:v>0.38</c:v>
                </c:pt>
                <c:pt idx="21" formatCode="General">
                  <c:v>0.376328</c:v>
                </c:pt>
                <c:pt idx="22">
                  <c:v>0.20599999999999999</c:v>
                </c:pt>
                <c:pt idx="23">
                  <c:v>0.20699999999999999</c:v>
                </c:pt>
                <c:pt idx="24">
                  <c:v>0.20499999999999999</c:v>
                </c:pt>
                <c:pt idx="25">
                  <c:v>0.20300000000000001</c:v>
                </c:pt>
              </c:numCache>
            </c:numRef>
          </c:yVal>
          <c:smooth val="1"/>
          <c:extLst>
            <c:ext xmlns:c16="http://schemas.microsoft.com/office/drawing/2014/chart" uri="{C3380CC4-5D6E-409C-BE32-E72D297353CC}">
              <c16:uniqueId val="{00000004-4A6C-4724-B952-E44E2B4B9996}"/>
            </c:ext>
          </c:extLst>
        </c:ser>
        <c:ser>
          <c:idx val="5"/>
          <c:order val="5"/>
          <c:tx>
            <c:v>SPR=0.7 (CFD)</c:v>
          </c:tx>
          <c:spPr>
            <a:ln w="19050" cap="rnd">
              <a:solidFill>
                <a:schemeClr val="accent2">
                  <a:lumMod val="60000"/>
                  <a:lumOff val="40000"/>
                </a:schemeClr>
              </a:solidFill>
              <a:prstDash val="sysDash"/>
              <a:round/>
            </a:ln>
            <a:effectLst/>
          </c:spPr>
          <c:marker>
            <c:symbol val="circle"/>
            <c:size val="5"/>
            <c:spPr>
              <a:solidFill>
                <a:schemeClr val="accent2">
                  <a:lumMod val="60000"/>
                  <a:lumOff val="40000"/>
                </a:schemeClr>
              </a:solidFill>
              <a:ln w="9525">
                <a:solidFill>
                  <a:schemeClr val="accent2">
                    <a:lumMod val="60000"/>
                    <a:lumOff val="40000"/>
                  </a:schemeClr>
                </a:solidFill>
              </a:ln>
              <a:effectLst/>
            </c:spPr>
          </c:marker>
          <c:xVal>
            <c:numRef>
              <c:f>'Figure 13'!$E$34:$E$59</c:f>
              <c:numCache>
                <c:formatCode>General</c:formatCode>
                <c:ptCount val="26"/>
                <c:pt idx="0">
                  <c:v>0.44214599999999998</c:v>
                </c:pt>
                <c:pt idx="1">
                  <c:v>0.55037800000000003</c:v>
                </c:pt>
                <c:pt idx="2">
                  <c:v>0.66144800000000004</c:v>
                </c:pt>
                <c:pt idx="3">
                  <c:v>0.77388599999999996</c:v>
                </c:pt>
                <c:pt idx="4">
                  <c:v>0.89033399999999996</c:v>
                </c:pt>
                <c:pt idx="5">
                  <c:v>0.99925600000000003</c:v>
                </c:pt>
                <c:pt idx="6">
                  <c:v>1.107351</c:v>
                </c:pt>
                <c:pt idx="7">
                  <c:v>1.1529339999999999</c:v>
                </c:pt>
                <c:pt idx="8">
                  <c:v>1.198539</c:v>
                </c:pt>
                <c:pt idx="9">
                  <c:v>1.2412570000000001</c:v>
                </c:pt>
                <c:pt idx="10">
                  <c:v>1.288262</c:v>
                </c:pt>
                <c:pt idx="11">
                  <c:v>1.3267180000000001</c:v>
                </c:pt>
                <c:pt idx="12">
                  <c:v>1.370852</c:v>
                </c:pt>
                <c:pt idx="13">
                  <c:v>1.416412</c:v>
                </c:pt>
                <c:pt idx="14">
                  <c:v>1.457697</c:v>
                </c:pt>
                <c:pt idx="15">
                  <c:v>1.498991</c:v>
                </c:pt>
                <c:pt idx="16">
                  <c:v>1.5445420000000001</c:v>
                </c:pt>
                <c:pt idx="17">
                  <c:v>1.5861080000000001</c:v>
                </c:pt>
                <c:pt idx="18">
                  <c:v>1.6289149999999999</c:v>
                </c:pt>
                <c:pt idx="19">
                  <c:v>1.670253</c:v>
                </c:pt>
                <c:pt idx="20">
                  <c:v>1.715849</c:v>
                </c:pt>
                <c:pt idx="21">
                  <c:v>1.7557670000000001</c:v>
                </c:pt>
                <c:pt idx="22">
                  <c:v>1.8451850000000001</c:v>
                </c:pt>
                <c:pt idx="23">
                  <c:v>1.889356</c:v>
                </c:pt>
                <c:pt idx="24">
                  <c:v>1.932091</c:v>
                </c:pt>
                <c:pt idx="25">
                  <c:v>1.9748380000000001</c:v>
                </c:pt>
              </c:numCache>
            </c:numRef>
          </c:xVal>
          <c:yVal>
            <c:numRef>
              <c:f>'Figure 13'!$G$34:$G$59</c:f>
              <c:numCache>
                <c:formatCode>0.00E+00</c:formatCode>
                <c:ptCount val="26"/>
                <c:pt idx="0">
                  <c:v>0.95399999999999996</c:v>
                </c:pt>
                <c:pt idx="1">
                  <c:v>0.93400000000000005</c:v>
                </c:pt>
                <c:pt idx="2">
                  <c:v>0.90800000000000003</c:v>
                </c:pt>
                <c:pt idx="3">
                  <c:v>0.86</c:v>
                </c:pt>
                <c:pt idx="4">
                  <c:v>0.64500000000000002</c:v>
                </c:pt>
                <c:pt idx="5">
                  <c:v>0.37</c:v>
                </c:pt>
                <c:pt idx="6">
                  <c:v>0.27500000000000002</c:v>
                </c:pt>
                <c:pt idx="7">
                  <c:v>0.28499999999999998</c:v>
                </c:pt>
                <c:pt idx="8">
                  <c:v>0.28599999999999998</c:v>
                </c:pt>
                <c:pt idx="9">
                  <c:v>0.27900000000000003</c:v>
                </c:pt>
                <c:pt idx="10">
                  <c:v>0.27100000000000002</c:v>
                </c:pt>
                <c:pt idx="11">
                  <c:v>0.26</c:v>
                </c:pt>
                <c:pt idx="12">
                  <c:v>0.24299999999999999</c:v>
                </c:pt>
                <c:pt idx="13">
                  <c:v>0.218</c:v>
                </c:pt>
                <c:pt idx="14">
                  <c:v>0.20100000000000001</c:v>
                </c:pt>
                <c:pt idx="15">
                  <c:v>0.19</c:v>
                </c:pt>
                <c:pt idx="16">
                  <c:v>0.17799999999999999</c:v>
                </c:pt>
                <c:pt idx="17">
                  <c:v>0.251</c:v>
                </c:pt>
                <c:pt idx="18">
                  <c:v>0.30499999999999999</c:v>
                </c:pt>
                <c:pt idx="19">
                  <c:v>0.31</c:v>
                </c:pt>
                <c:pt idx="20">
                  <c:v>0.32200000000000001</c:v>
                </c:pt>
                <c:pt idx="21" formatCode="General">
                  <c:v>0.351163</c:v>
                </c:pt>
                <c:pt idx="22">
                  <c:v>0.20699999999999999</c:v>
                </c:pt>
                <c:pt idx="23">
                  <c:v>0.20599999999999999</c:v>
                </c:pt>
                <c:pt idx="24">
                  <c:v>0.20699999999999999</c:v>
                </c:pt>
                <c:pt idx="25">
                  <c:v>0.20699999999999999</c:v>
                </c:pt>
              </c:numCache>
            </c:numRef>
          </c:yVal>
          <c:smooth val="1"/>
          <c:extLst>
            <c:ext xmlns:c16="http://schemas.microsoft.com/office/drawing/2014/chart" uri="{C3380CC4-5D6E-409C-BE32-E72D297353CC}">
              <c16:uniqueId val="{00000005-4A6C-4724-B952-E44E2B4B9996}"/>
            </c:ext>
          </c:extLst>
        </c:ser>
        <c:ser>
          <c:idx val="6"/>
          <c:order val="6"/>
          <c:tx>
            <c:v>SPR=0.4 (CFD)</c:v>
          </c:tx>
          <c:spPr>
            <a:ln w="19050" cap="rnd">
              <a:solidFill>
                <a:schemeClr val="accent6">
                  <a:lumMod val="60000"/>
                  <a:lumOff val="40000"/>
                </a:schemeClr>
              </a:solidFill>
              <a:prstDash val="sysDash"/>
              <a:round/>
            </a:ln>
            <a:effectLst/>
          </c:spPr>
          <c:marker>
            <c:symbol val="circle"/>
            <c:size val="5"/>
            <c:spPr>
              <a:solidFill>
                <a:schemeClr val="accent6">
                  <a:lumMod val="60000"/>
                  <a:lumOff val="40000"/>
                </a:schemeClr>
              </a:solidFill>
              <a:ln w="9525">
                <a:solidFill>
                  <a:schemeClr val="accent6">
                    <a:lumMod val="60000"/>
                    <a:lumOff val="40000"/>
                  </a:schemeClr>
                </a:solidFill>
              </a:ln>
              <a:effectLst/>
            </c:spPr>
          </c:marker>
          <c:xVal>
            <c:numRef>
              <c:f>'Figure 13'!$H$34:$H$59</c:f>
              <c:numCache>
                <c:formatCode>General</c:formatCode>
                <c:ptCount val="26"/>
                <c:pt idx="0">
                  <c:v>0.44214599999999998</c:v>
                </c:pt>
                <c:pt idx="1">
                  <c:v>0.55037800000000003</c:v>
                </c:pt>
                <c:pt idx="2">
                  <c:v>0.66144800000000004</c:v>
                </c:pt>
                <c:pt idx="3">
                  <c:v>0.77388599999999996</c:v>
                </c:pt>
                <c:pt idx="4">
                  <c:v>0.89033399999999996</c:v>
                </c:pt>
                <c:pt idx="5">
                  <c:v>0.99925600000000003</c:v>
                </c:pt>
                <c:pt idx="6">
                  <c:v>1.107351</c:v>
                </c:pt>
                <c:pt idx="7">
                  <c:v>1.1529339999999999</c:v>
                </c:pt>
                <c:pt idx="8">
                  <c:v>1.198539</c:v>
                </c:pt>
                <c:pt idx="9">
                  <c:v>1.2412570000000001</c:v>
                </c:pt>
                <c:pt idx="10">
                  <c:v>1.288262</c:v>
                </c:pt>
                <c:pt idx="11">
                  <c:v>1.3267180000000001</c:v>
                </c:pt>
                <c:pt idx="12">
                  <c:v>1.370852</c:v>
                </c:pt>
                <c:pt idx="13">
                  <c:v>1.416412</c:v>
                </c:pt>
                <c:pt idx="14">
                  <c:v>1.457697</c:v>
                </c:pt>
                <c:pt idx="15">
                  <c:v>1.498991</c:v>
                </c:pt>
                <c:pt idx="16">
                  <c:v>1.5445420000000001</c:v>
                </c:pt>
                <c:pt idx="17">
                  <c:v>1.5861080000000001</c:v>
                </c:pt>
                <c:pt idx="18">
                  <c:v>1.6289149999999999</c:v>
                </c:pt>
                <c:pt idx="19">
                  <c:v>1.670253</c:v>
                </c:pt>
                <c:pt idx="20">
                  <c:v>1.715849</c:v>
                </c:pt>
                <c:pt idx="21">
                  <c:v>1.7557670000000001</c:v>
                </c:pt>
                <c:pt idx="22">
                  <c:v>1.8451850000000001</c:v>
                </c:pt>
                <c:pt idx="23">
                  <c:v>1.889356</c:v>
                </c:pt>
                <c:pt idx="24">
                  <c:v>1.932091</c:v>
                </c:pt>
                <c:pt idx="25">
                  <c:v>1.9748380000000001</c:v>
                </c:pt>
              </c:numCache>
            </c:numRef>
          </c:xVal>
          <c:yVal>
            <c:numRef>
              <c:f>'Figure 13'!$J$34:$J$59</c:f>
              <c:numCache>
                <c:formatCode>0.00E+00</c:formatCode>
                <c:ptCount val="26"/>
                <c:pt idx="0">
                  <c:v>0.95399999999999996</c:v>
                </c:pt>
                <c:pt idx="1">
                  <c:v>0.93400000000000005</c:v>
                </c:pt>
                <c:pt idx="2">
                  <c:v>0.90800000000000003</c:v>
                </c:pt>
                <c:pt idx="3">
                  <c:v>0.86</c:v>
                </c:pt>
                <c:pt idx="4">
                  <c:v>0.64500000000000002</c:v>
                </c:pt>
                <c:pt idx="5">
                  <c:v>0.37</c:v>
                </c:pt>
                <c:pt idx="6">
                  <c:v>0.27500000000000002</c:v>
                </c:pt>
                <c:pt idx="7">
                  <c:v>0.28499999999999998</c:v>
                </c:pt>
                <c:pt idx="8">
                  <c:v>0.28599999999999998</c:v>
                </c:pt>
                <c:pt idx="9">
                  <c:v>0.27900000000000003</c:v>
                </c:pt>
                <c:pt idx="10">
                  <c:v>0.27</c:v>
                </c:pt>
                <c:pt idx="11">
                  <c:v>0.26</c:v>
                </c:pt>
                <c:pt idx="12">
                  <c:v>0.24299999999999999</c:v>
                </c:pt>
                <c:pt idx="13">
                  <c:v>0.218</c:v>
                </c:pt>
                <c:pt idx="14">
                  <c:v>0.20100000000000001</c:v>
                </c:pt>
                <c:pt idx="15">
                  <c:v>0.189</c:v>
                </c:pt>
                <c:pt idx="16">
                  <c:v>0.17799999999999999</c:v>
                </c:pt>
                <c:pt idx="17">
                  <c:v>0.16500000000000001</c:v>
                </c:pt>
                <c:pt idx="18">
                  <c:v>0.155</c:v>
                </c:pt>
                <c:pt idx="19">
                  <c:v>0.14499999999999999</c:v>
                </c:pt>
                <c:pt idx="20">
                  <c:v>0.26900000000000002</c:v>
                </c:pt>
                <c:pt idx="21" formatCode="General">
                  <c:v>0.30110999999999999</c:v>
                </c:pt>
                <c:pt idx="22">
                  <c:v>0.20499999999999999</c:v>
                </c:pt>
                <c:pt idx="23">
                  <c:v>0.20899999999999999</c:v>
                </c:pt>
                <c:pt idx="24">
                  <c:v>0.21</c:v>
                </c:pt>
                <c:pt idx="25">
                  <c:v>0.21</c:v>
                </c:pt>
              </c:numCache>
            </c:numRef>
          </c:yVal>
          <c:smooth val="1"/>
          <c:extLst>
            <c:ext xmlns:c16="http://schemas.microsoft.com/office/drawing/2014/chart" uri="{C3380CC4-5D6E-409C-BE32-E72D297353CC}">
              <c16:uniqueId val="{00000006-4A6C-4724-B952-E44E2B4B9996}"/>
            </c:ext>
          </c:extLst>
        </c:ser>
        <c:ser>
          <c:idx val="7"/>
          <c:order val="7"/>
          <c:tx>
            <c:v>SPR=0.0 (CFD)</c:v>
          </c:tx>
          <c:spPr>
            <a:ln w="19050" cap="rnd">
              <a:solidFill>
                <a:schemeClr val="accent4">
                  <a:lumMod val="40000"/>
                  <a:lumOff val="60000"/>
                </a:schemeClr>
              </a:solidFill>
              <a:prstDash val="sysDash"/>
              <a:round/>
            </a:ln>
            <a:effectLst/>
          </c:spPr>
          <c:marker>
            <c:symbol val="circle"/>
            <c:size val="5"/>
            <c:spPr>
              <a:solidFill>
                <a:schemeClr val="accent4">
                  <a:lumMod val="40000"/>
                  <a:lumOff val="60000"/>
                </a:schemeClr>
              </a:solidFill>
              <a:ln w="9525">
                <a:solidFill>
                  <a:schemeClr val="accent4">
                    <a:lumMod val="40000"/>
                    <a:lumOff val="60000"/>
                  </a:schemeClr>
                </a:solidFill>
              </a:ln>
              <a:effectLst/>
            </c:spPr>
          </c:marker>
          <c:xVal>
            <c:numRef>
              <c:f>'Figure 13'!$K$34:$K$59</c:f>
              <c:numCache>
                <c:formatCode>General</c:formatCode>
                <c:ptCount val="26"/>
                <c:pt idx="0">
                  <c:v>0.44214599999999998</c:v>
                </c:pt>
                <c:pt idx="1">
                  <c:v>0.55037800000000003</c:v>
                </c:pt>
                <c:pt idx="2">
                  <c:v>0.66144800000000004</c:v>
                </c:pt>
                <c:pt idx="3">
                  <c:v>0.77388599999999996</c:v>
                </c:pt>
                <c:pt idx="4">
                  <c:v>0.89033399999999996</c:v>
                </c:pt>
                <c:pt idx="5">
                  <c:v>0.99925600000000003</c:v>
                </c:pt>
                <c:pt idx="6">
                  <c:v>1.107351</c:v>
                </c:pt>
                <c:pt idx="7">
                  <c:v>1.1529339999999999</c:v>
                </c:pt>
                <c:pt idx="8">
                  <c:v>1.198539</c:v>
                </c:pt>
                <c:pt idx="9">
                  <c:v>1.2412570000000001</c:v>
                </c:pt>
                <c:pt idx="10">
                  <c:v>1.288262</c:v>
                </c:pt>
                <c:pt idx="11">
                  <c:v>1.3267180000000001</c:v>
                </c:pt>
                <c:pt idx="12">
                  <c:v>1.370852</c:v>
                </c:pt>
                <c:pt idx="13">
                  <c:v>1.416412</c:v>
                </c:pt>
                <c:pt idx="14">
                  <c:v>1.457697</c:v>
                </c:pt>
                <c:pt idx="15">
                  <c:v>1.498991</c:v>
                </c:pt>
                <c:pt idx="16">
                  <c:v>1.5445420000000001</c:v>
                </c:pt>
                <c:pt idx="17">
                  <c:v>1.5861080000000001</c:v>
                </c:pt>
                <c:pt idx="18">
                  <c:v>1.6289149999999999</c:v>
                </c:pt>
                <c:pt idx="19">
                  <c:v>1.670253</c:v>
                </c:pt>
                <c:pt idx="20">
                  <c:v>1.715849</c:v>
                </c:pt>
                <c:pt idx="21">
                  <c:v>1.7557670000000001</c:v>
                </c:pt>
                <c:pt idx="22">
                  <c:v>1.8451850000000001</c:v>
                </c:pt>
                <c:pt idx="23">
                  <c:v>1.889356</c:v>
                </c:pt>
                <c:pt idx="24">
                  <c:v>1.932091</c:v>
                </c:pt>
                <c:pt idx="25">
                  <c:v>1.9748380000000001</c:v>
                </c:pt>
              </c:numCache>
            </c:numRef>
          </c:xVal>
          <c:yVal>
            <c:numRef>
              <c:f>'Figure 13'!$M$34:$M$59</c:f>
              <c:numCache>
                <c:formatCode>0.00E+00</c:formatCode>
                <c:ptCount val="26"/>
                <c:pt idx="0">
                  <c:v>0.95399999999999996</c:v>
                </c:pt>
                <c:pt idx="1">
                  <c:v>0.93400000000000005</c:v>
                </c:pt>
                <c:pt idx="2">
                  <c:v>0.90800000000000003</c:v>
                </c:pt>
                <c:pt idx="3">
                  <c:v>0.86</c:v>
                </c:pt>
                <c:pt idx="4">
                  <c:v>0.64400000000000002</c:v>
                </c:pt>
                <c:pt idx="5">
                  <c:v>0.37</c:v>
                </c:pt>
                <c:pt idx="6">
                  <c:v>0.27500000000000002</c:v>
                </c:pt>
                <c:pt idx="7">
                  <c:v>0.28499999999999998</c:v>
                </c:pt>
                <c:pt idx="8">
                  <c:v>0.28599999999999998</c:v>
                </c:pt>
                <c:pt idx="9">
                  <c:v>0.27900000000000003</c:v>
                </c:pt>
                <c:pt idx="10">
                  <c:v>0.27100000000000002</c:v>
                </c:pt>
                <c:pt idx="11">
                  <c:v>0.26</c:v>
                </c:pt>
                <c:pt idx="12">
                  <c:v>0.24299999999999999</c:v>
                </c:pt>
                <c:pt idx="13">
                  <c:v>0.218</c:v>
                </c:pt>
                <c:pt idx="14">
                  <c:v>0.20100000000000001</c:v>
                </c:pt>
                <c:pt idx="15">
                  <c:v>0.189</c:v>
                </c:pt>
                <c:pt idx="16">
                  <c:v>0.17799999999999999</c:v>
                </c:pt>
                <c:pt idx="17">
                  <c:v>0.16500000000000001</c:v>
                </c:pt>
                <c:pt idx="18">
                  <c:v>0.155</c:v>
                </c:pt>
                <c:pt idx="19">
                  <c:v>0.14599999999999999</c:v>
                </c:pt>
                <c:pt idx="20">
                  <c:v>0.13600000000000001</c:v>
                </c:pt>
                <c:pt idx="21" formatCode="General">
                  <c:v>0.19658100000000001</c:v>
                </c:pt>
                <c:pt idx="22">
                  <c:v>0.184</c:v>
                </c:pt>
                <c:pt idx="23">
                  <c:v>0.19600000000000001</c:v>
                </c:pt>
                <c:pt idx="24">
                  <c:v>0.2</c:v>
                </c:pt>
                <c:pt idx="25">
                  <c:v>0.2</c:v>
                </c:pt>
              </c:numCache>
            </c:numRef>
          </c:yVal>
          <c:smooth val="1"/>
          <c:extLst>
            <c:ext xmlns:c16="http://schemas.microsoft.com/office/drawing/2014/chart" uri="{C3380CC4-5D6E-409C-BE32-E72D297353CC}">
              <c16:uniqueId val="{00000007-4A6C-4724-B952-E44E2B4B9996}"/>
            </c:ext>
          </c:extLst>
        </c:ser>
        <c:dLbls>
          <c:showLegendKey val="0"/>
          <c:showVal val="0"/>
          <c:showCatName val="0"/>
          <c:showSerName val="0"/>
          <c:showPercent val="0"/>
          <c:showBubbleSize val="0"/>
        </c:dLbls>
        <c:axId val="31106351"/>
        <c:axId val="1504991407"/>
      </c:scatterChart>
      <c:valAx>
        <c:axId val="31106351"/>
        <c:scaling>
          <c:orientation val="minMax"/>
          <c:max val="2"/>
          <c:min val="0.4"/>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fr-FR"/>
                  <a:t>x/xt</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fr-FR"/>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fr-FR"/>
          </a:p>
        </c:txPr>
        <c:crossAx val="1504991407"/>
        <c:crosses val="autoZero"/>
        <c:crossBetween val="midCat"/>
      </c:valAx>
      <c:valAx>
        <c:axId val="1504991407"/>
        <c:scaling>
          <c:orientation val="minMax"/>
          <c:max val="1.2"/>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fr-FR"/>
                  <a:t>p/p_t,j</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fr-FR"/>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fr-FR"/>
          </a:p>
        </c:txPr>
        <c:crossAx val="31106351"/>
        <c:crosses val="autoZero"/>
        <c:crossBetween val="midCat"/>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4">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fr-FR" sz="1400" b="0" i="0" u="none" strike="noStrike" baseline="0" err="1"/>
              <a:t>Centerline</a:t>
            </a:r>
            <a:r>
              <a:rPr lang="fr-FR" sz="1400" b="0" i="0" u="none" strike="noStrike" baseline="0"/>
              <a:t> Pressures for Configuration 1, NPR=4.6, SPR=0.7 (Figure 12)</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fr-FR"/>
        </a:p>
      </c:txPr>
    </c:title>
    <c:autoTitleDeleted val="0"/>
    <c:plotArea>
      <c:layout/>
      <c:scatterChart>
        <c:scatterStyle val="lineMarker"/>
        <c:varyColors val="0"/>
        <c:ser>
          <c:idx val="0"/>
          <c:order val="0"/>
          <c:tx>
            <c:v>upper surface (Experimental)</c:v>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Figure12!$B$4:$B$29</c:f>
              <c:numCache>
                <c:formatCode>General</c:formatCode>
                <c:ptCount val="26"/>
                <c:pt idx="0">
                  <c:v>0.44118993135011297</c:v>
                </c:pt>
                <c:pt idx="1">
                  <c:v>0.54736842105262995</c:v>
                </c:pt>
                <c:pt idx="2">
                  <c:v>0.66086956521739004</c:v>
                </c:pt>
                <c:pt idx="3">
                  <c:v>0.77070938215102902</c:v>
                </c:pt>
                <c:pt idx="4">
                  <c:v>0.89336384439359096</c:v>
                </c:pt>
                <c:pt idx="5">
                  <c:v>1.00503432494279</c:v>
                </c:pt>
                <c:pt idx="6">
                  <c:v>1.1148741418764301</c:v>
                </c:pt>
                <c:pt idx="7">
                  <c:v>1.1588100686498799</c:v>
                </c:pt>
                <c:pt idx="8">
                  <c:v>1.2027459954233399</c:v>
                </c:pt>
                <c:pt idx="9">
                  <c:v>1.2503432494279101</c:v>
                </c:pt>
                <c:pt idx="10">
                  <c:v>1.29061784897025</c:v>
                </c:pt>
                <c:pt idx="11">
                  <c:v>1.3363844393592601</c:v>
                </c:pt>
                <c:pt idx="12">
                  <c:v>1.37482837528604</c:v>
                </c:pt>
                <c:pt idx="13">
                  <c:v>1.4205949656750501</c:v>
                </c:pt>
                <c:pt idx="14">
                  <c:v>1.4590389016018299</c:v>
                </c:pt>
                <c:pt idx="15">
                  <c:v>1.5084668192219599</c:v>
                </c:pt>
                <c:pt idx="16">
                  <c:v>1.5524027459954199</c:v>
                </c:pt>
                <c:pt idx="17">
                  <c:v>1.59084668192219</c:v>
                </c:pt>
                <c:pt idx="18">
                  <c:v>1.6311212814645299</c:v>
                </c:pt>
                <c:pt idx="19">
                  <c:v>1.67688787185354</c:v>
                </c:pt>
                <c:pt idx="20">
                  <c:v>1.7208237986270001</c:v>
                </c:pt>
                <c:pt idx="21">
                  <c:v>1.7647597254004499</c:v>
                </c:pt>
                <c:pt idx="22">
                  <c:v>1.85263157894736</c:v>
                </c:pt>
                <c:pt idx="23">
                  <c:v>1.89656750572082</c:v>
                </c:pt>
                <c:pt idx="24">
                  <c:v>1.9350114416475901</c:v>
                </c:pt>
                <c:pt idx="25">
                  <c:v>1.98260869565217</c:v>
                </c:pt>
              </c:numCache>
            </c:numRef>
          </c:xVal>
          <c:yVal>
            <c:numRef>
              <c:f>Figure12!$C$4:$C$29</c:f>
              <c:numCache>
                <c:formatCode>General</c:formatCode>
                <c:ptCount val="26"/>
                <c:pt idx="0">
                  <c:v>0.94418604651162696</c:v>
                </c:pt>
                <c:pt idx="1">
                  <c:v>0.92325581395348799</c:v>
                </c:pt>
                <c:pt idx="2">
                  <c:v>0.89302325581395303</c:v>
                </c:pt>
                <c:pt idx="3">
                  <c:v>0.84883720930232498</c:v>
                </c:pt>
                <c:pt idx="4">
                  <c:v>0.68372093023255698</c:v>
                </c:pt>
                <c:pt idx="5">
                  <c:v>0.36511627906976601</c:v>
                </c:pt>
                <c:pt idx="6">
                  <c:v>0.27674418604651102</c:v>
                </c:pt>
                <c:pt idx="7">
                  <c:v>0.28139534883720801</c:v>
                </c:pt>
                <c:pt idx="8">
                  <c:v>0.27674418604651102</c:v>
                </c:pt>
                <c:pt idx="9">
                  <c:v>0.28372093023255701</c:v>
                </c:pt>
                <c:pt idx="10">
                  <c:v>0.27441860465116202</c:v>
                </c:pt>
                <c:pt idx="11">
                  <c:v>0.26511627906976698</c:v>
                </c:pt>
                <c:pt idx="12">
                  <c:v>0.248837209302324</c:v>
                </c:pt>
                <c:pt idx="13">
                  <c:v>0.23720930232557999</c:v>
                </c:pt>
                <c:pt idx="14">
                  <c:v>0.230232558139534</c:v>
                </c:pt>
                <c:pt idx="15">
                  <c:v>0.211627906976744</c:v>
                </c:pt>
                <c:pt idx="16">
                  <c:v>0.20232558139534701</c:v>
                </c:pt>
                <c:pt idx="17">
                  <c:v>0.29999999999999899</c:v>
                </c:pt>
                <c:pt idx="18">
                  <c:v>0.32790697674418501</c:v>
                </c:pt>
                <c:pt idx="19">
                  <c:v>0.33720930232558199</c:v>
                </c:pt>
                <c:pt idx="20">
                  <c:v>0.34186046511627799</c:v>
                </c:pt>
                <c:pt idx="21">
                  <c:v>0.35116279069767398</c:v>
                </c:pt>
                <c:pt idx="22">
                  <c:v>0.209302325581394</c:v>
                </c:pt>
                <c:pt idx="23">
                  <c:v>0.209302325581394</c:v>
                </c:pt>
                <c:pt idx="24">
                  <c:v>0.21395348837209199</c:v>
                </c:pt>
                <c:pt idx="25">
                  <c:v>0.20465116279069701</c:v>
                </c:pt>
              </c:numCache>
            </c:numRef>
          </c:yVal>
          <c:smooth val="0"/>
          <c:extLst>
            <c:ext xmlns:c16="http://schemas.microsoft.com/office/drawing/2014/chart" uri="{C3380CC4-5D6E-409C-BE32-E72D297353CC}">
              <c16:uniqueId val="{00000000-6696-4501-A599-FF5924E103C3}"/>
            </c:ext>
          </c:extLst>
        </c:ser>
        <c:ser>
          <c:idx val="1"/>
          <c:order val="1"/>
          <c:tx>
            <c:v>lower surface (Experimental)</c:v>
          </c:tx>
          <c:spPr>
            <a:ln w="19050" cap="rnd">
              <a:solidFill>
                <a:schemeClr val="accent2"/>
              </a:solidFill>
              <a:round/>
            </a:ln>
            <a:effectLst/>
          </c:spPr>
          <c:marker>
            <c:symbol val="circle"/>
            <c:size val="5"/>
            <c:spPr>
              <a:solidFill>
                <a:schemeClr val="accent2"/>
              </a:solidFill>
              <a:ln w="9525">
                <a:solidFill>
                  <a:schemeClr val="accent2"/>
                </a:solidFill>
              </a:ln>
              <a:effectLst/>
            </c:spPr>
          </c:marker>
          <c:xVal>
            <c:numRef>
              <c:f>Figure12!$E$10:$E$29</c:f>
              <c:numCache>
                <c:formatCode>General</c:formatCode>
                <c:ptCount val="20"/>
                <c:pt idx="0">
                  <c:v>1.1148741418764301</c:v>
                </c:pt>
                <c:pt idx="1">
                  <c:v>1.1588100686498799</c:v>
                </c:pt>
                <c:pt idx="2">
                  <c:v>1.2027459954233399</c:v>
                </c:pt>
                <c:pt idx="3">
                  <c:v>1.2503432494279101</c:v>
                </c:pt>
                <c:pt idx="4">
                  <c:v>1.29061784897025</c:v>
                </c:pt>
                <c:pt idx="5">
                  <c:v>1.3363844393592601</c:v>
                </c:pt>
                <c:pt idx="6">
                  <c:v>1.37482837528604</c:v>
                </c:pt>
                <c:pt idx="7">
                  <c:v>1.4205949656750501</c:v>
                </c:pt>
                <c:pt idx="8">
                  <c:v>1.4590389016018299</c:v>
                </c:pt>
                <c:pt idx="9">
                  <c:v>1.5084668192219599</c:v>
                </c:pt>
                <c:pt idx="10">
                  <c:v>1.5524027459954199</c:v>
                </c:pt>
                <c:pt idx="11">
                  <c:v>1.58901601830663</c:v>
                </c:pt>
                <c:pt idx="12">
                  <c:v>1.6347826086956501</c:v>
                </c:pt>
                <c:pt idx="13">
                  <c:v>1.6732265446224199</c:v>
                </c:pt>
                <c:pt idx="14">
                  <c:v>1.71899313501144</c:v>
                </c:pt>
                <c:pt idx="15">
                  <c:v>1.7592677345537699</c:v>
                </c:pt>
                <c:pt idx="16">
                  <c:v>1.8489702517162401</c:v>
                </c:pt>
                <c:pt idx="17">
                  <c:v>1.8910755148741401</c:v>
                </c:pt>
                <c:pt idx="18">
                  <c:v>1.9368421052631499</c:v>
                </c:pt>
                <c:pt idx="19">
                  <c:v>1.9771167048054901</c:v>
                </c:pt>
              </c:numCache>
            </c:numRef>
          </c:xVal>
          <c:yVal>
            <c:numRef>
              <c:f>Figure12!$F$10:$F$29</c:f>
              <c:numCache>
                <c:formatCode>General</c:formatCode>
                <c:ptCount val="20"/>
                <c:pt idx="0">
                  <c:v>0.27674418604651102</c:v>
                </c:pt>
                <c:pt idx="1">
                  <c:v>0.28139534883720801</c:v>
                </c:pt>
                <c:pt idx="2">
                  <c:v>0.27674418604651102</c:v>
                </c:pt>
                <c:pt idx="3">
                  <c:v>0.28372093023255701</c:v>
                </c:pt>
                <c:pt idx="4">
                  <c:v>0.27441860465116202</c:v>
                </c:pt>
                <c:pt idx="5">
                  <c:v>0.26511627906976698</c:v>
                </c:pt>
                <c:pt idx="6">
                  <c:v>0.248837209302324</c:v>
                </c:pt>
                <c:pt idx="7">
                  <c:v>0.23720930232557999</c:v>
                </c:pt>
                <c:pt idx="8">
                  <c:v>0.230232558139534</c:v>
                </c:pt>
                <c:pt idx="9">
                  <c:v>0.211627906976744</c:v>
                </c:pt>
                <c:pt idx="10">
                  <c:v>0.20232558139534701</c:v>
                </c:pt>
                <c:pt idx="11">
                  <c:v>0.18139534883720901</c:v>
                </c:pt>
                <c:pt idx="12">
                  <c:v>0.165116279069767</c:v>
                </c:pt>
                <c:pt idx="13">
                  <c:v>0.15581395348837199</c:v>
                </c:pt>
                <c:pt idx="14">
                  <c:v>0.146511627906976</c:v>
                </c:pt>
                <c:pt idx="15">
                  <c:v>0.13720930232558001</c:v>
                </c:pt>
                <c:pt idx="16">
                  <c:v>0.12093023255813901</c:v>
                </c:pt>
                <c:pt idx="17">
                  <c:v>0.113953488372092</c:v>
                </c:pt>
                <c:pt idx="18">
                  <c:v>0.16046511627906901</c:v>
                </c:pt>
                <c:pt idx="19">
                  <c:v>0.20232558139534701</c:v>
                </c:pt>
              </c:numCache>
            </c:numRef>
          </c:yVal>
          <c:smooth val="0"/>
          <c:extLst>
            <c:ext xmlns:c16="http://schemas.microsoft.com/office/drawing/2014/chart" uri="{C3380CC4-5D6E-409C-BE32-E72D297353CC}">
              <c16:uniqueId val="{00000001-6696-4501-A599-FF5924E103C3}"/>
            </c:ext>
          </c:extLst>
        </c:ser>
        <c:ser>
          <c:idx val="2"/>
          <c:order val="2"/>
          <c:tx>
            <c:v>upper surface (CFD)</c:v>
          </c:tx>
          <c:spPr>
            <a:ln w="19050" cap="rnd">
              <a:solidFill>
                <a:schemeClr val="accent5">
                  <a:lumMod val="60000"/>
                  <a:lumOff val="40000"/>
                </a:schemeClr>
              </a:solidFill>
              <a:prstDash val="sysDash"/>
              <a:round/>
            </a:ln>
            <a:effectLst/>
          </c:spPr>
          <c:marker>
            <c:symbol val="circle"/>
            <c:size val="5"/>
            <c:spPr>
              <a:solidFill>
                <a:schemeClr val="accent5">
                  <a:lumMod val="60000"/>
                  <a:lumOff val="40000"/>
                </a:schemeClr>
              </a:solidFill>
              <a:ln w="9525">
                <a:solidFill>
                  <a:schemeClr val="accent3"/>
                </a:solidFill>
              </a:ln>
              <a:effectLst/>
            </c:spPr>
          </c:marker>
          <c:xVal>
            <c:numRef>
              <c:f>Figure12!$C$34:$C$58</c:f>
              <c:numCache>
                <c:formatCode>0.00</c:formatCode>
                <c:ptCount val="25"/>
                <c:pt idx="0">
                  <c:v>0.44118993135011292</c:v>
                </c:pt>
                <c:pt idx="1">
                  <c:v>0.54736842105262995</c:v>
                </c:pt>
                <c:pt idx="2">
                  <c:v>0.66086956521739004</c:v>
                </c:pt>
                <c:pt idx="3">
                  <c:v>0.77070938215102902</c:v>
                </c:pt>
                <c:pt idx="4">
                  <c:v>0.89336384439359107</c:v>
                </c:pt>
                <c:pt idx="5">
                  <c:v>1.00503432494279</c:v>
                </c:pt>
                <c:pt idx="6">
                  <c:v>1.1148741418764301</c:v>
                </c:pt>
                <c:pt idx="7">
                  <c:v>1.1588100686498799</c:v>
                </c:pt>
                <c:pt idx="8">
                  <c:v>1.2027459954233399</c:v>
                </c:pt>
                <c:pt idx="9">
                  <c:v>1.2503432494279101</c:v>
                </c:pt>
                <c:pt idx="10">
                  <c:v>1.29061784897025</c:v>
                </c:pt>
                <c:pt idx="11">
                  <c:v>1.3363844393592601</c:v>
                </c:pt>
                <c:pt idx="12">
                  <c:v>1.37482837528604</c:v>
                </c:pt>
                <c:pt idx="13">
                  <c:v>1.4205949656750501</c:v>
                </c:pt>
                <c:pt idx="14">
                  <c:v>1.4590389016018299</c:v>
                </c:pt>
                <c:pt idx="15">
                  <c:v>1.5084668192219599</c:v>
                </c:pt>
                <c:pt idx="16">
                  <c:v>1.5524027459954199</c:v>
                </c:pt>
                <c:pt idx="17">
                  <c:v>1.59084668192219</c:v>
                </c:pt>
                <c:pt idx="18">
                  <c:v>1.6311212814645299</c:v>
                </c:pt>
                <c:pt idx="19">
                  <c:v>1.67688787185354</c:v>
                </c:pt>
                <c:pt idx="20">
                  <c:v>1.7208237986270001</c:v>
                </c:pt>
                <c:pt idx="21">
                  <c:v>1.7647597254004499</c:v>
                </c:pt>
                <c:pt idx="22">
                  <c:v>1.85263157894736</c:v>
                </c:pt>
                <c:pt idx="23">
                  <c:v>1.89656750572082</c:v>
                </c:pt>
                <c:pt idx="24">
                  <c:v>1.9350114416475899</c:v>
                </c:pt>
              </c:numCache>
            </c:numRef>
          </c:xVal>
          <c:yVal>
            <c:numRef>
              <c:f>Figure12!$E$34:$E$58</c:f>
              <c:numCache>
                <c:formatCode>General</c:formatCode>
                <c:ptCount val="25"/>
                <c:pt idx="0">
                  <c:v>0.95371804347826084</c:v>
                </c:pt>
                <c:pt idx="1">
                  <c:v>0.93361195652173923</c:v>
                </c:pt>
                <c:pt idx="2">
                  <c:v>0.90836934782608714</c:v>
                </c:pt>
                <c:pt idx="3">
                  <c:v>0.85976239130434784</c:v>
                </c:pt>
                <c:pt idx="4">
                  <c:v>0.64451695652173913</c:v>
                </c:pt>
                <c:pt idx="5">
                  <c:v>0.37028978260869566</c:v>
                </c:pt>
                <c:pt idx="6">
                  <c:v>0.2747458695652174</c:v>
                </c:pt>
                <c:pt idx="7">
                  <c:v>0.28508260869565222</c:v>
                </c:pt>
                <c:pt idx="8">
                  <c:v>0.28558891304347828</c:v>
                </c:pt>
                <c:pt idx="9">
                  <c:v>0.27931978260869572</c:v>
                </c:pt>
                <c:pt idx="10">
                  <c:v>0.27056108695652176</c:v>
                </c:pt>
                <c:pt idx="11">
                  <c:v>0.2595326086956522</c:v>
                </c:pt>
                <c:pt idx="12">
                  <c:v>0.24309130434782611</c:v>
                </c:pt>
                <c:pt idx="13">
                  <c:v>0.21769521739130437</c:v>
                </c:pt>
                <c:pt idx="14">
                  <c:v>0.20120980434782612</c:v>
                </c:pt>
                <c:pt idx="15">
                  <c:v>0.18956639130434785</c:v>
                </c:pt>
                <c:pt idx="16">
                  <c:v>0.17844058695652176</c:v>
                </c:pt>
                <c:pt idx="17">
                  <c:v>0.25054652173913045</c:v>
                </c:pt>
                <c:pt idx="18">
                  <c:v>0.30477456521739132</c:v>
                </c:pt>
                <c:pt idx="19">
                  <c:v>0.31017304347826086</c:v>
                </c:pt>
                <c:pt idx="20">
                  <c:v>0.32233043478260875</c:v>
                </c:pt>
                <c:pt idx="21">
                  <c:v>0.3836434185653152</c:v>
                </c:pt>
                <c:pt idx="22">
                  <c:v>0.20731460869565219</c:v>
                </c:pt>
                <c:pt idx="23">
                  <c:v>0.20649434782608697</c:v>
                </c:pt>
                <c:pt idx="24">
                  <c:v>0.20740297826086959</c:v>
                </c:pt>
              </c:numCache>
            </c:numRef>
          </c:yVal>
          <c:smooth val="0"/>
          <c:extLst>
            <c:ext xmlns:c16="http://schemas.microsoft.com/office/drawing/2014/chart" uri="{C3380CC4-5D6E-409C-BE32-E72D297353CC}">
              <c16:uniqueId val="{00000002-6696-4501-A599-FF5924E103C3}"/>
            </c:ext>
          </c:extLst>
        </c:ser>
        <c:ser>
          <c:idx val="3"/>
          <c:order val="3"/>
          <c:tx>
            <c:v>lower surface (CFD)</c:v>
          </c:tx>
          <c:spPr>
            <a:ln w="19050" cap="rnd">
              <a:solidFill>
                <a:schemeClr val="accent2">
                  <a:lumMod val="60000"/>
                  <a:lumOff val="40000"/>
                </a:schemeClr>
              </a:solidFill>
              <a:prstDash val="sysDash"/>
              <a:round/>
            </a:ln>
            <a:effectLst/>
          </c:spPr>
          <c:marker>
            <c:symbol val="circle"/>
            <c:size val="5"/>
            <c:spPr>
              <a:solidFill>
                <a:schemeClr val="accent2">
                  <a:lumMod val="60000"/>
                  <a:lumOff val="40000"/>
                </a:schemeClr>
              </a:solidFill>
              <a:ln w="9525">
                <a:solidFill>
                  <a:schemeClr val="accent4"/>
                </a:solidFill>
              </a:ln>
              <a:effectLst/>
            </c:spPr>
          </c:marker>
          <c:xVal>
            <c:numRef>
              <c:f>Figure12!$F$34:$F$58</c:f>
              <c:numCache>
                <c:formatCode>0.00</c:formatCode>
                <c:ptCount val="25"/>
                <c:pt idx="0">
                  <c:v>0.44118993135011292</c:v>
                </c:pt>
                <c:pt idx="1">
                  <c:v>0.54736842105262995</c:v>
                </c:pt>
                <c:pt idx="2">
                  <c:v>0.66086956521739004</c:v>
                </c:pt>
                <c:pt idx="3">
                  <c:v>0.77070938215102902</c:v>
                </c:pt>
                <c:pt idx="4">
                  <c:v>0.89336384439359107</c:v>
                </c:pt>
                <c:pt idx="5">
                  <c:v>1.00503432494279</c:v>
                </c:pt>
                <c:pt idx="6">
                  <c:v>1.1148741418764301</c:v>
                </c:pt>
                <c:pt idx="7">
                  <c:v>1.1588100686498799</c:v>
                </c:pt>
                <c:pt idx="8">
                  <c:v>1.2027459954233399</c:v>
                </c:pt>
                <c:pt idx="9">
                  <c:v>1.2503432494279101</c:v>
                </c:pt>
                <c:pt idx="10">
                  <c:v>1.29061784897025</c:v>
                </c:pt>
                <c:pt idx="11">
                  <c:v>1.3363844393592601</c:v>
                </c:pt>
                <c:pt idx="12">
                  <c:v>1.37482837528604</c:v>
                </c:pt>
                <c:pt idx="13">
                  <c:v>1.4205949656750501</c:v>
                </c:pt>
                <c:pt idx="14">
                  <c:v>1.4590389016018299</c:v>
                </c:pt>
                <c:pt idx="15">
                  <c:v>1.5084668192219599</c:v>
                </c:pt>
                <c:pt idx="16">
                  <c:v>1.5524027459954199</c:v>
                </c:pt>
                <c:pt idx="17">
                  <c:v>1.59084668192219</c:v>
                </c:pt>
                <c:pt idx="18">
                  <c:v>1.6311212814645299</c:v>
                </c:pt>
                <c:pt idx="19">
                  <c:v>1.67688787185354</c:v>
                </c:pt>
                <c:pt idx="20">
                  <c:v>1.7208237986270001</c:v>
                </c:pt>
                <c:pt idx="21">
                  <c:v>1.7647597254004499</c:v>
                </c:pt>
                <c:pt idx="22">
                  <c:v>1.85263157894736</c:v>
                </c:pt>
                <c:pt idx="23">
                  <c:v>1.89656750572082</c:v>
                </c:pt>
                <c:pt idx="24">
                  <c:v>1.9350114416475899</c:v>
                </c:pt>
              </c:numCache>
            </c:numRef>
          </c:xVal>
          <c:yVal>
            <c:numRef>
              <c:f>Figure12!$H$34:$H$58</c:f>
              <c:numCache>
                <c:formatCode>General</c:formatCode>
                <c:ptCount val="25"/>
                <c:pt idx="0">
                  <c:v>0.95369565217391306</c:v>
                </c:pt>
                <c:pt idx="1">
                  <c:v>0.93369565217391315</c:v>
                </c:pt>
                <c:pt idx="2">
                  <c:v>0.90826086956521745</c:v>
                </c:pt>
                <c:pt idx="3">
                  <c:v>0.85978260869565226</c:v>
                </c:pt>
                <c:pt idx="4">
                  <c:v>0.64391304347826095</c:v>
                </c:pt>
                <c:pt idx="5">
                  <c:v>0.37021739130434789</c:v>
                </c:pt>
                <c:pt idx="6">
                  <c:v>0.27521739130434786</c:v>
                </c:pt>
                <c:pt idx="7">
                  <c:v>0.28543478260869565</c:v>
                </c:pt>
                <c:pt idx="8">
                  <c:v>0.28565217391304354</c:v>
                </c:pt>
                <c:pt idx="9">
                  <c:v>0.27934782608695652</c:v>
                </c:pt>
                <c:pt idx="10">
                  <c:v>0.27065217391304353</c:v>
                </c:pt>
                <c:pt idx="11">
                  <c:v>0.25978260869565223</c:v>
                </c:pt>
                <c:pt idx="12">
                  <c:v>0.24347826086956526</c:v>
                </c:pt>
                <c:pt idx="13">
                  <c:v>0.21804347826086956</c:v>
                </c:pt>
                <c:pt idx="14">
                  <c:v>0.20173913043478264</c:v>
                </c:pt>
                <c:pt idx="15">
                  <c:v>0.19</c:v>
                </c:pt>
                <c:pt idx="16">
                  <c:v>0.17543478260869569</c:v>
                </c:pt>
                <c:pt idx="17">
                  <c:v>0.16521739130434784</c:v>
                </c:pt>
                <c:pt idx="18">
                  <c:v>0.15239130434782608</c:v>
                </c:pt>
                <c:pt idx="19">
                  <c:v>0.14369565217391306</c:v>
                </c:pt>
                <c:pt idx="20">
                  <c:v>0.13543478260869565</c:v>
                </c:pt>
                <c:pt idx="21">
                  <c:v>0.11869565217391306</c:v>
                </c:pt>
                <c:pt idx="22">
                  <c:v>0.1123913043478261</c:v>
                </c:pt>
                <c:pt idx="23">
                  <c:v>0.10543478260869565</c:v>
                </c:pt>
                <c:pt idx="24">
                  <c:v>0.18456521739130435</c:v>
                </c:pt>
              </c:numCache>
            </c:numRef>
          </c:yVal>
          <c:smooth val="0"/>
          <c:extLst>
            <c:ext xmlns:c16="http://schemas.microsoft.com/office/drawing/2014/chart" uri="{C3380CC4-5D6E-409C-BE32-E72D297353CC}">
              <c16:uniqueId val="{00000003-6696-4501-A599-FF5924E103C3}"/>
            </c:ext>
          </c:extLst>
        </c:ser>
        <c:dLbls>
          <c:showLegendKey val="0"/>
          <c:showVal val="0"/>
          <c:showCatName val="0"/>
          <c:showSerName val="0"/>
          <c:showPercent val="0"/>
          <c:showBubbleSize val="0"/>
        </c:dLbls>
        <c:axId val="2047606479"/>
        <c:axId val="1393264335"/>
      </c:scatterChart>
      <c:valAx>
        <c:axId val="2047606479"/>
        <c:scaling>
          <c:orientation val="minMax"/>
          <c:max val="2"/>
          <c:min val="0.4"/>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fr-FR"/>
                  <a:t>X/Xt</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fr-FR"/>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fr-FR"/>
          </a:p>
        </c:txPr>
        <c:crossAx val="1393264335"/>
        <c:crosses val="autoZero"/>
        <c:crossBetween val="midCat"/>
      </c:valAx>
      <c:valAx>
        <c:axId val="1393264335"/>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fr-FR"/>
                  <a:t>P/Ptj</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fr-FR"/>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fr-FR"/>
          </a:p>
        </c:txPr>
        <c:crossAx val="2047606479"/>
        <c:crosses val="autoZero"/>
        <c:crossBetween val="midCat"/>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4">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fr-FR" sz="1400" b="0" i="0" u="none" strike="noStrike" baseline="0" err="1"/>
              <a:t>Centerline</a:t>
            </a:r>
            <a:r>
              <a:rPr lang="fr-FR" sz="1400" b="0" i="0" u="none" strike="noStrike" baseline="0"/>
              <a:t> Pressures for Configuration 1, NPR=4.6, SPR=0.7 (Figure 12)</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fr-FR"/>
        </a:p>
      </c:txPr>
    </c:title>
    <c:autoTitleDeleted val="0"/>
    <c:plotArea>
      <c:layout/>
      <c:scatterChart>
        <c:scatterStyle val="lineMarker"/>
        <c:varyColors val="0"/>
        <c:ser>
          <c:idx val="0"/>
          <c:order val="0"/>
          <c:tx>
            <c:v>upper surface (Experimental)</c:v>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Figure12!$B$4:$B$29</c:f>
              <c:numCache>
                <c:formatCode>General</c:formatCode>
                <c:ptCount val="26"/>
                <c:pt idx="0">
                  <c:v>0.44118993135011297</c:v>
                </c:pt>
                <c:pt idx="1">
                  <c:v>0.54736842105262995</c:v>
                </c:pt>
                <c:pt idx="2">
                  <c:v>0.66086956521739004</c:v>
                </c:pt>
                <c:pt idx="3">
                  <c:v>0.77070938215102902</c:v>
                </c:pt>
                <c:pt idx="4">
                  <c:v>0.89336384439359096</c:v>
                </c:pt>
                <c:pt idx="5">
                  <c:v>1.00503432494279</c:v>
                </c:pt>
                <c:pt idx="6">
                  <c:v>1.1148741418764301</c:v>
                </c:pt>
                <c:pt idx="7">
                  <c:v>1.1588100686498799</c:v>
                </c:pt>
                <c:pt idx="8">
                  <c:v>1.2027459954233399</c:v>
                </c:pt>
                <c:pt idx="9">
                  <c:v>1.2503432494279101</c:v>
                </c:pt>
                <c:pt idx="10">
                  <c:v>1.29061784897025</c:v>
                </c:pt>
                <c:pt idx="11">
                  <c:v>1.3363844393592601</c:v>
                </c:pt>
                <c:pt idx="12">
                  <c:v>1.37482837528604</c:v>
                </c:pt>
                <c:pt idx="13">
                  <c:v>1.4205949656750501</c:v>
                </c:pt>
                <c:pt idx="14">
                  <c:v>1.4590389016018299</c:v>
                </c:pt>
                <c:pt idx="15">
                  <c:v>1.5084668192219599</c:v>
                </c:pt>
                <c:pt idx="16">
                  <c:v>1.5524027459954199</c:v>
                </c:pt>
                <c:pt idx="17">
                  <c:v>1.59084668192219</c:v>
                </c:pt>
                <c:pt idx="18">
                  <c:v>1.6311212814645299</c:v>
                </c:pt>
                <c:pt idx="19">
                  <c:v>1.67688787185354</c:v>
                </c:pt>
                <c:pt idx="20">
                  <c:v>1.7208237986270001</c:v>
                </c:pt>
                <c:pt idx="21">
                  <c:v>1.7647597254004499</c:v>
                </c:pt>
                <c:pt idx="22">
                  <c:v>1.85263157894736</c:v>
                </c:pt>
                <c:pt idx="23">
                  <c:v>1.89656750572082</c:v>
                </c:pt>
                <c:pt idx="24">
                  <c:v>1.9350114416475901</c:v>
                </c:pt>
                <c:pt idx="25">
                  <c:v>1.98260869565217</c:v>
                </c:pt>
              </c:numCache>
            </c:numRef>
          </c:xVal>
          <c:yVal>
            <c:numRef>
              <c:f>Figure12!$C$4:$C$29</c:f>
              <c:numCache>
                <c:formatCode>General</c:formatCode>
                <c:ptCount val="26"/>
                <c:pt idx="0">
                  <c:v>0.94418604651162696</c:v>
                </c:pt>
                <c:pt idx="1">
                  <c:v>0.92325581395348799</c:v>
                </c:pt>
                <c:pt idx="2">
                  <c:v>0.89302325581395303</c:v>
                </c:pt>
                <c:pt idx="3">
                  <c:v>0.84883720930232498</c:v>
                </c:pt>
                <c:pt idx="4">
                  <c:v>0.68372093023255698</c:v>
                </c:pt>
                <c:pt idx="5">
                  <c:v>0.36511627906976601</c:v>
                </c:pt>
                <c:pt idx="6">
                  <c:v>0.27674418604651102</c:v>
                </c:pt>
                <c:pt idx="7">
                  <c:v>0.28139534883720801</c:v>
                </c:pt>
                <c:pt idx="8">
                  <c:v>0.27674418604651102</c:v>
                </c:pt>
                <c:pt idx="9">
                  <c:v>0.28372093023255701</c:v>
                </c:pt>
                <c:pt idx="10">
                  <c:v>0.27441860465116202</c:v>
                </c:pt>
                <c:pt idx="11">
                  <c:v>0.26511627906976698</c:v>
                </c:pt>
                <c:pt idx="12">
                  <c:v>0.248837209302324</c:v>
                </c:pt>
                <c:pt idx="13">
                  <c:v>0.23720930232557999</c:v>
                </c:pt>
                <c:pt idx="14">
                  <c:v>0.230232558139534</c:v>
                </c:pt>
                <c:pt idx="15">
                  <c:v>0.211627906976744</c:v>
                </c:pt>
                <c:pt idx="16">
                  <c:v>0.20232558139534701</c:v>
                </c:pt>
                <c:pt idx="17">
                  <c:v>0.29999999999999899</c:v>
                </c:pt>
                <c:pt idx="18">
                  <c:v>0.32790697674418501</c:v>
                </c:pt>
                <c:pt idx="19">
                  <c:v>0.33720930232558199</c:v>
                </c:pt>
                <c:pt idx="20">
                  <c:v>0.34186046511627799</c:v>
                </c:pt>
                <c:pt idx="21">
                  <c:v>0.35116279069767398</c:v>
                </c:pt>
                <c:pt idx="22">
                  <c:v>0.209302325581394</c:v>
                </c:pt>
                <c:pt idx="23">
                  <c:v>0.209302325581394</c:v>
                </c:pt>
                <c:pt idx="24">
                  <c:v>0.21395348837209199</c:v>
                </c:pt>
                <c:pt idx="25">
                  <c:v>0.20465116279069701</c:v>
                </c:pt>
              </c:numCache>
            </c:numRef>
          </c:yVal>
          <c:smooth val="0"/>
          <c:extLst>
            <c:ext xmlns:c16="http://schemas.microsoft.com/office/drawing/2014/chart" uri="{C3380CC4-5D6E-409C-BE32-E72D297353CC}">
              <c16:uniqueId val="{00000000-6696-4501-A599-FF5924E103C3}"/>
            </c:ext>
          </c:extLst>
        </c:ser>
        <c:ser>
          <c:idx val="1"/>
          <c:order val="1"/>
          <c:tx>
            <c:v>lower surface (Experimental)</c:v>
          </c:tx>
          <c:spPr>
            <a:ln w="19050" cap="rnd">
              <a:solidFill>
                <a:schemeClr val="accent2"/>
              </a:solidFill>
              <a:round/>
            </a:ln>
            <a:effectLst/>
          </c:spPr>
          <c:marker>
            <c:symbol val="circle"/>
            <c:size val="5"/>
            <c:spPr>
              <a:solidFill>
                <a:schemeClr val="accent2"/>
              </a:solidFill>
              <a:ln w="9525">
                <a:solidFill>
                  <a:schemeClr val="accent2"/>
                </a:solidFill>
              </a:ln>
              <a:effectLst/>
            </c:spPr>
          </c:marker>
          <c:xVal>
            <c:numRef>
              <c:f>Figure12!$E$10:$E$29</c:f>
              <c:numCache>
                <c:formatCode>General</c:formatCode>
                <c:ptCount val="20"/>
                <c:pt idx="0">
                  <c:v>1.1148741418764301</c:v>
                </c:pt>
                <c:pt idx="1">
                  <c:v>1.1588100686498799</c:v>
                </c:pt>
                <c:pt idx="2">
                  <c:v>1.2027459954233399</c:v>
                </c:pt>
                <c:pt idx="3">
                  <c:v>1.2503432494279101</c:v>
                </c:pt>
                <c:pt idx="4">
                  <c:v>1.29061784897025</c:v>
                </c:pt>
                <c:pt idx="5">
                  <c:v>1.3363844393592601</c:v>
                </c:pt>
                <c:pt idx="6">
                  <c:v>1.37482837528604</c:v>
                </c:pt>
                <c:pt idx="7">
                  <c:v>1.4205949656750501</c:v>
                </c:pt>
                <c:pt idx="8">
                  <c:v>1.4590389016018299</c:v>
                </c:pt>
                <c:pt idx="9">
                  <c:v>1.5084668192219599</c:v>
                </c:pt>
                <c:pt idx="10">
                  <c:v>1.5524027459954199</c:v>
                </c:pt>
                <c:pt idx="11">
                  <c:v>1.58901601830663</c:v>
                </c:pt>
                <c:pt idx="12">
                  <c:v>1.6347826086956501</c:v>
                </c:pt>
                <c:pt idx="13">
                  <c:v>1.6732265446224199</c:v>
                </c:pt>
                <c:pt idx="14">
                  <c:v>1.71899313501144</c:v>
                </c:pt>
                <c:pt idx="15">
                  <c:v>1.7592677345537699</c:v>
                </c:pt>
                <c:pt idx="16">
                  <c:v>1.8489702517162401</c:v>
                </c:pt>
                <c:pt idx="17">
                  <c:v>1.8910755148741401</c:v>
                </c:pt>
                <c:pt idx="18">
                  <c:v>1.9368421052631499</c:v>
                </c:pt>
                <c:pt idx="19">
                  <c:v>1.9771167048054901</c:v>
                </c:pt>
              </c:numCache>
            </c:numRef>
          </c:xVal>
          <c:yVal>
            <c:numRef>
              <c:f>Figure12!$F$10:$F$29</c:f>
              <c:numCache>
                <c:formatCode>General</c:formatCode>
                <c:ptCount val="20"/>
                <c:pt idx="0">
                  <c:v>0.27674418604651102</c:v>
                </c:pt>
                <c:pt idx="1">
                  <c:v>0.28139534883720801</c:v>
                </c:pt>
                <c:pt idx="2">
                  <c:v>0.27674418604651102</c:v>
                </c:pt>
                <c:pt idx="3">
                  <c:v>0.28372093023255701</c:v>
                </c:pt>
                <c:pt idx="4">
                  <c:v>0.27441860465116202</c:v>
                </c:pt>
                <c:pt idx="5">
                  <c:v>0.26511627906976698</c:v>
                </c:pt>
                <c:pt idx="6">
                  <c:v>0.248837209302324</c:v>
                </c:pt>
                <c:pt idx="7">
                  <c:v>0.23720930232557999</c:v>
                </c:pt>
                <c:pt idx="8">
                  <c:v>0.230232558139534</c:v>
                </c:pt>
                <c:pt idx="9">
                  <c:v>0.211627906976744</c:v>
                </c:pt>
                <c:pt idx="10">
                  <c:v>0.20232558139534701</c:v>
                </c:pt>
                <c:pt idx="11">
                  <c:v>0.18139534883720901</c:v>
                </c:pt>
                <c:pt idx="12">
                  <c:v>0.165116279069767</c:v>
                </c:pt>
                <c:pt idx="13">
                  <c:v>0.15581395348837199</c:v>
                </c:pt>
                <c:pt idx="14">
                  <c:v>0.146511627906976</c:v>
                </c:pt>
                <c:pt idx="15">
                  <c:v>0.13720930232558001</c:v>
                </c:pt>
                <c:pt idx="16">
                  <c:v>0.12093023255813901</c:v>
                </c:pt>
                <c:pt idx="17">
                  <c:v>0.113953488372092</c:v>
                </c:pt>
                <c:pt idx="18">
                  <c:v>0.16046511627906901</c:v>
                </c:pt>
                <c:pt idx="19">
                  <c:v>0.20232558139534701</c:v>
                </c:pt>
              </c:numCache>
            </c:numRef>
          </c:yVal>
          <c:smooth val="0"/>
          <c:extLst>
            <c:ext xmlns:c16="http://schemas.microsoft.com/office/drawing/2014/chart" uri="{C3380CC4-5D6E-409C-BE32-E72D297353CC}">
              <c16:uniqueId val="{00000001-6696-4501-A599-FF5924E103C3}"/>
            </c:ext>
          </c:extLst>
        </c:ser>
        <c:ser>
          <c:idx val="2"/>
          <c:order val="2"/>
          <c:tx>
            <c:v>upper surface (CFD)</c:v>
          </c:tx>
          <c:spPr>
            <a:ln w="19050" cap="rnd">
              <a:solidFill>
                <a:schemeClr val="accent5">
                  <a:lumMod val="60000"/>
                  <a:lumOff val="40000"/>
                </a:schemeClr>
              </a:solidFill>
              <a:prstDash val="sysDash"/>
              <a:round/>
            </a:ln>
            <a:effectLst/>
          </c:spPr>
          <c:marker>
            <c:symbol val="circle"/>
            <c:size val="5"/>
            <c:spPr>
              <a:solidFill>
                <a:schemeClr val="accent5">
                  <a:lumMod val="60000"/>
                  <a:lumOff val="40000"/>
                </a:schemeClr>
              </a:solidFill>
              <a:ln w="9525">
                <a:solidFill>
                  <a:schemeClr val="accent3"/>
                </a:solidFill>
              </a:ln>
              <a:effectLst/>
            </c:spPr>
          </c:marker>
          <c:xVal>
            <c:numRef>
              <c:f>Figure12!$C$34:$C$58</c:f>
              <c:numCache>
                <c:formatCode>0.00</c:formatCode>
                <c:ptCount val="25"/>
                <c:pt idx="0">
                  <c:v>0.44118993135011292</c:v>
                </c:pt>
                <c:pt idx="1">
                  <c:v>0.54736842105262995</c:v>
                </c:pt>
                <c:pt idx="2">
                  <c:v>0.66086956521739004</c:v>
                </c:pt>
                <c:pt idx="3">
                  <c:v>0.77070938215102902</c:v>
                </c:pt>
                <c:pt idx="4">
                  <c:v>0.89336384439359107</c:v>
                </c:pt>
                <c:pt idx="5">
                  <c:v>1.00503432494279</c:v>
                </c:pt>
                <c:pt idx="6">
                  <c:v>1.1148741418764301</c:v>
                </c:pt>
                <c:pt idx="7">
                  <c:v>1.1588100686498799</c:v>
                </c:pt>
                <c:pt idx="8">
                  <c:v>1.2027459954233399</c:v>
                </c:pt>
                <c:pt idx="9">
                  <c:v>1.2503432494279101</c:v>
                </c:pt>
                <c:pt idx="10">
                  <c:v>1.29061784897025</c:v>
                </c:pt>
                <c:pt idx="11">
                  <c:v>1.3363844393592601</c:v>
                </c:pt>
                <c:pt idx="12">
                  <c:v>1.37482837528604</c:v>
                </c:pt>
                <c:pt idx="13">
                  <c:v>1.4205949656750501</c:v>
                </c:pt>
                <c:pt idx="14">
                  <c:v>1.4590389016018299</c:v>
                </c:pt>
                <c:pt idx="15">
                  <c:v>1.5084668192219599</c:v>
                </c:pt>
                <c:pt idx="16">
                  <c:v>1.5524027459954199</c:v>
                </c:pt>
                <c:pt idx="17">
                  <c:v>1.59084668192219</c:v>
                </c:pt>
                <c:pt idx="18">
                  <c:v>1.6311212814645299</c:v>
                </c:pt>
                <c:pt idx="19">
                  <c:v>1.67688787185354</c:v>
                </c:pt>
                <c:pt idx="20">
                  <c:v>1.7208237986270001</c:v>
                </c:pt>
                <c:pt idx="21">
                  <c:v>1.7647597254004499</c:v>
                </c:pt>
                <c:pt idx="22">
                  <c:v>1.85263157894736</c:v>
                </c:pt>
                <c:pt idx="23">
                  <c:v>1.89656750572082</c:v>
                </c:pt>
                <c:pt idx="24">
                  <c:v>1.9350114416475899</c:v>
                </c:pt>
              </c:numCache>
            </c:numRef>
          </c:xVal>
          <c:yVal>
            <c:numRef>
              <c:f>Figure12!$E$34:$E$58</c:f>
              <c:numCache>
                <c:formatCode>General</c:formatCode>
                <c:ptCount val="25"/>
                <c:pt idx="0">
                  <c:v>0.95371804347826084</c:v>
                </c:pt>
                <c:pt idx="1">
                  <c:v>0.93361195652173923</c:v>
                </c:pt>
                <c:pt idx="2">
                  <c:v>0.90836934782608714</c:v>
                </c:pt>
                <c:pt idx="3">
                  <c:v>0.85976239130434784</c:v>
                </c:pt>
                <c:pt idx="4">
                  <c:v>0.64451695652173913</c:v>
                </c:pt>
                <c:pt idx="5">
                  <c:v>0.37028978260869566</c:v>
                </c:pt>
                <c:pt idx="6">
                  <c:v>0.2747458695652174</c:v>
                </c:pt>
                <c:pt idx="7">
                  <c:v>0.28508260869565222</c:v>
                </c:pt>
                <c:pt idx="8">
                  <c:v>0.28558891304347828</c:v>
                </c:pt>
                <c:pt idx="9">
                  <c:v>0.27931978260869572</c:v>
                </c:pt>
                <c:pt idx="10">
                  <c:v>0.27056108695652176</c:v>
                </c:pt>
                <c:pt idx="11">
                  <c:v>0.2595326086956522</c:v>
                </c:pt>
                <c:pt idx="12">
                  <c:v>0.24309130434782611</c:v>
                </c:pt>
                <c:pt idx="13">
                  <c:v>0.21769521739130437</c:v>
                </c:pt>
                <c:pt idx="14">
                  <c:v>0.20120980434782612</c:v>
                </c:pt>
                <c:pt idx="15">
                  <c:v>0.18956639130434785</c:v>
                </c:pt>
                <c:pt idx="16">
                  <c:v>0.17844058695652176</c:v>
                </c:pt>
                <c:pt idx="17">
                  <c:v>0.25054652173913045</c:v>
                </c:pt>
                <c:pt idx="18">
                  <c:v>0.30477456521739132</c:v>
                </c:pt>
                <c:pt idx="19">
                  <c:v>0.31017304347826086</c:v>
                </c:pt>
                <c:pt idx="20">
                  <c:v>0.32233043478260875</c:v>
                </c:pt>
                <c:pt idx="21">
                  <c:v>0.3836434185653152</c:v>
                </c:pt>
                <c:pt idx="22">
                  <c:v>0.20731460869565219</c:v>
                </c:pt>
                <c:pt idx="23">
                  <c:v>0.20649434782608697</c:v>
                </c:pt>
                <c:pt idx="24">
                  <c:v>0.20740297826086959</c:v>
                </c:pt>
              </c:numCache>
            </c:numRef>
          </c:yVal>
          <c:smooth val="0"/>
          <c:extLst>
            <c:ext xmlns:c16="http://schemas.microsoft.com/office/drawing/2014/chart" uri="{C3380CC4-5D6E-409C-BE32-E72D297353CC}">
              <c16:uniqueId val="{00000002-6696-4501-A599-FF5924E103C3}"/>
            </c:ext>
          </c:extLst>
        </c:ser>
        <c:ser>
          <c:idx val="3"/>
          <c:order val="3"/>
          <c:tx>
            <c:v>lower surface (CFD)</c:v>
          </c:tx>
          <c:spPr>
            <a:ln w="19050" cap="rnd">
              <a:solidFill>
                <a:schemeClr val="accent2">
                  <a:lumMod val="60000"/>
                  <a:lumOff val="40000"/>
                </a:schemeClr>
              </a:solidFill>
              <a:prstDash val="sysDash"/>
              <a:round/>
            </a:ln>
            <a:effectLst/>
          </c:spPr>
          <c:marker>
            <c:symbol val="circle"/>
            <c:size val="5"/>
            <c:spPr>
              <a:solidFill>
                <a:schemeClr val="accent2">
                  <a:lumMod val="60000"/>
                  <a:lumOff val="40000"/>
                </a:schemeClr>
              </a:solidFill>
              <a:ln w="9525">
                <a:solidFill>
                  <a:schemeClr val="accent4"/>
                </a:solidFill>
              </a:ln>
              <a:effectLst/>
            </c:spPr>
          </c:marker>
          <c:xVal>
            <c:numRef>
              <c:f>Figure12!$F$34:$F$58</c:f>
              <c:numCache>
                <c:formatCode>0.00</c:formatCode>
                <c:ptCount val="25"/>
                <c:pt idx="0">
                  <c:v>0.44118993135011292</c:v>
                </c:pt>
                <c:pt idx="1">
                  <c:v>0.54736842105262995</c:v>
                </c:pt>
                <c:pt idx="2">
                  <c:v>0.66086956521739004</c:v>
                </c:pt>
                <c:pt idx="3">
                  <c:v>0.77070938215102902</c:v>
                </c:pt>
                <c:pt idx="4">
                  <c:v>0.89336384439359107</c:v>
                </c:pt>
                <c:pt idx="5">
                  <c:v>1.00503432494279</c:v>
                </c:pt>
                <c:pt idx="6">
                  <c:v>1.1148741418764301</c:v>
                </c:pt>
                <c:pt idx="7">
                  <c:v>1.1588100686498799</c:v>
                </c:pt>
                <c:pt idx="8">
                  <c:v>1.2027459954233399</c:v>
                </c:pt>
                <c:pt idx="9">
                  <c:v>1.2503432494279101</c:v>
                </c:pt>
                <c:pt idx="10">
                  <c:v>1.29061784897025</c:v>
                </c:pt>
                <c:pt idx="11">
                  <c:v>1.3363844393592601</c:v>
                </c:pt>
                <c:pt idx="12">
                  <c:v>1.37482837528604</c:v>
                </c:pt>
                <c:pt idx="13">
                  <c:v>1.4205949656750501</c:v>
                </c:pt>
                <c:pt idx="14">
                  <c:v>1.4590389016018299</c:v>
                </c:pt>
                <c:pt idx="15">
                  <c:v>1.5084668192219599</c:v>
                </c:pt>
                <c:pt idx="16">
                  <c:v>1.5524027459954199</c:v>
                </c:pt>
                <c:pt idx="17">
                  <c:v>1.59084668192219</c:v>
                </c:pt>
                <c:pt idx="18">
                  <c:v>1.6311212814645299</c:v>
                </c:pt>
                <c:pt idx="19">
                  <c:v>1.67688787185354</c:v>
                </c:pt>
                <c:pt idx="20">
                  <c:v>1.7208237986270001</c:v>
                </c:pt>
                <c:pt idx="21">
                  <c:v>1.7647597254004499</c:v>
                </c:pt>
                <c:pt idx="22">
                  <c:v>1.85263157894736</c:v>
                </c:pt>
                <c:pt idx="23">
                  <c:v>1.89656750572082</c:v>
                </c:pt>
                <c:pt idx="24">
                  <c:v>1.9350114416475899</c:v>
                </c:pt>
              </c:numCache>
            </c:numRef>
          </c:xVal>
          <c:yVal>
            <c:numRef>
              <c:f>Figure12!$H$34:$H$58</c:f>
              <c:numCache>
                <c:formatCode>General</c:formatCode>
                <c:ptCount val="25"/>
                <c:pt idx="0">
                  <c:v>0.95369565217391306</c:v>
                </c:pt>
                <c:pt idx="1">
                  <c:v>0.93369565217391315</c:v>
                </c:pt>
                <c:pt idx="2">
                  <c:v>0.90826086956521745</c:v>
                </c:pt>
                <c:pt idx="3">
                  <c:v>0.85978260869565226</c:v>
                </c:pt>
                <c:pt idx="4">
                  <c:v>0.64391304347826095</c:v>
                </c:pt>
                <c:pt idx="5">
                  <c:v>0.37021739130434789</c:v>
                </c:pt>
                <c:pt idx="6">
                  <c:v>0.27521739130434786</c:v>
                </c:pt>
                <c:pt idx="7">
                  <c:v>0.28543478260869565</c:v>
                </c:pt>
                <c:pt idx="8">
                  <c:v>0.28565217391304354</c:v>
                </c:pt>
                <c:pt idx="9">
                  <c:v>0.27934782608695652</c:v>
                </c:pt>
                <c:pt idx="10">
                  <c:v>0.27065217391304353</c:v>
                </c:pt>
                <c:pt idx="11">
                  <c:v>0.25978260869565223</c:v>
                </c:pt>
                <c:pt idx="12">
                  <c:v>0.24347826086956526</c:v>
                </c:pt>
                <c:pt idx="13">
                  <c:v>0.21804347826086956</c:v>
                </c:pt>
                <c:pt idx="14">
                  <c:v>0.20173913043478264</c:v>
                </c:pt>
                <c:pt idx="15">
                  <c:v>0.19</c:v>
                </c:pt>
                <c:pt idx="16">
                  <c:v>0.17543478260869569</c:v>
                </c:pt>
                <c:pt idx="17">
                  <c:v>0.16521739130434784</c:v>
                </c:pt>
                <c:pt idx="18">
                  <c:v>0.15239130434782608</c:v>
                </c:pt>
                <c:pt idx="19">
                  <c:v>0.14369565217391306</c:v>
                </c:pt>
                <c:pt idx="20">
                  <c:v>0.13543478260869565</c:v>
                </c:pt>
                <c:pt idx="21">
                  <c:v>0.11869565217391306</c:v>
                </c:pt>
                <c:pt idx="22">
                  <c:v>0.1123913043478261</c:v>
                </c:pt>
                <c:pt idx="23">
                  <c:v>0.10543478260869565</c:v>
                </c:pt>
                <c:pt idx="24">
                  <c:v>0.18456521739130435</c:v>
                </c:pt>
              </c:numCache>
            </c:numRef>
          </c:yVal>
          <c:smooth val="0"/>
          <c:extLst>
            <c:ext xmlns:c16="http://schemas.microsoft.com/office/drawing/2014/chart" uri="{C3380CC4-5D6E-409C-BE32-E72D297353CC}">
              <c16:uniqueId val="{00000003-6696-4501-A599-FF5924E103C3}"/>
            </c:ext>
          </c:extLst>
        </c:ser>
        <c:dLbls>
          <c:showLegendKey val="0"/>
          <c:showVal val="0"/>
          <c:showCatName val="0"/>
          <c:showSerName val="0"/>
          <c:showPercent val="0"/>
          <c:showBubbleSize val="0"/>
        </c:dLbls>
        <c:axId val="2047606479"/>
        <c:axId val="1393264335"/>
      </c:scatterChart>
      <c:valAx>
        <c:axId val="2047606479"/>
        <c:scaling>
          <c:orientation val="minMax"/>
          <c:max val="2"/>
          <c:min val="0.4"/>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fr-FR"/>
                  <a:t>X/Xt</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fr-FR"/>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fr-FR"/>
          </a:p>
        </c:txPr>
        <c:crossAx val="1393264335"/>
        <c:crosses val="autoZero"/>
        <c:crossBetween val="midCat"/>
      </c:valAx>
      <c:valAx>
        <c:axId val="1393264335"/>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fr-FR"/>
                  <a:t>P/Ptj</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fr-FR"/>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fr-FR"/>
          </a:p>
        </c:txPr>
        <c:crossAx val="2047606479"/>
        <c:crosses val="autoZero"/>
        <c:crossBetween val="midCat"/>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4">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1400" b="0" i="0" baseline="0">
                <a:effectLst/>
              </a:rPr>
              <a:t>Centerline Pressures for Configuration 5, </a:t>
            </a:r>
            <a:r>
              <a:rPr lang="en-US" sz="1400" b="0" i="0" u="none" strike="noStrike" baseline="0">
                <a:effectLst/>
              </a:rPr>
              <a:t>NPR=4.6, S</a:t>
            </a:r>
            <a:r>
              <a:rPr lang="en-US" sz="1400" b="0" i="0" baseline="0">
                <a:effectLst/>
              </a:rPr>
              <a:t>PR=0.7. (Figure 16)</a:t>
            </a:r>
            <a:endParaRPr lang="fr-FR" sz="1400">
              <a:effectLst/>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fr-FR"/>
        </a:p>
      </c:txPr>
    </c:title>
    <c:autoTitleDeleted val="0"/>
    <c:plotArea>
      <c:layout/>
      <c:scatterChart>
        <c:scatterStyle val="smoothMarker"/>
        <c:varyColors val="0"/>
        <c:ser>
          <c:idx val="0"/>
          <c:order val="0"/>
          <c:tx>
            <c:v>upper surface (Experimental)</c:v>
          </c:tx>
          <c:spPr>
            <a:ln w="19050" cap="rnd">
              <a:solidFill>
                <a:schemeClr val="accent5"/>
              </a:solidFill>
              <a:round/>
            </a:ln>
            <a:effectLst/>
          </c:spPr>
          <c:marker>
            <c:symbol val="circle"/>
            <c:size val="5"/>
            <c:spPr>
              <a:solidFill>
                <a:schemeClr val="accent5"/>
              </a:solidFill>
              <a:ln w="9525">
                <a:solidFill>
                  <a:schemeClr val="accent5"/>
                </a:solidFill>
              </a:ln>
              <a:effectLst/>
            </c:spPr>
          </c:marker>
          <c:xVal>
            <c:numRef>
              <c:f>[1]Figure16!$B$4:$B$28</c:f>
              <c:numCache>
                <c:formatCode>General</c:formatCode>
                <c:ptCount val="25"/>
                <c:pt idx="0">
                  <c:v>0.44253123195890398</c:v>
                </c:pt>
                <c:pt idx="1">
                  <c:v>0.54977201946376397</c:v>
                </c:pt>
                <c:pt idx="2">
                  <c:v>0.658778527021879</c:v>
                </c:pt>
                <c:pt idx="3">
                  <c:v>0.76775047422307896</c:v>
                </c:pt>
                <c:pt idx="4">
                  <c:v>0.88906046884265999</c:v>
                </c:pt>
                <c:pt idx="5">
                  <c:v>1.00120882702934</c:v>
                </c:pt>
                <c:pt idx="6">
                  <c:v>1.1101367883217399</c:v>
                </c:pt>
                <c:pt idx="7">
                  <c:v>1.1566204683713801</c:v>
                </c:pt>
                <c:pt idx="8">
                  <c:v>1.2013227191146201</c:v>
                </c:pt>
                <c:pt idx="9">
                  <c:v>1.24421840574644</c:v>
                </c:pt>
                <c:pt idx="10">
                  <c:v>1.2854740463501499</c:v>
                </c:pt>
                <c:pt idx="11">
                  <c:v>1.3266857010450499</c:v>
                </c:pt>
                <c:pt idx="12">
                  <c:v>1.36960966433253</c:v>
                </c:pt>
                <c:pt idx="13">
                  <c:v>1.45494861110565</c:v>
                </c:pt>
                <c:pt idx="14">
                  <c:v>1.5068771182945999</c:v>
                </c:pt>
                <c:pt idx="15">
                  <c:v>1.5479850919187601</c:v>
                </c:pt>
                <c:pt idx="16">
                  <c:v>1.58016706790717</c:v>
                </c:pt>
                <c:pt idx="17">
                  <c:v>1.62847930502264</c:v>
                </c:pt>
                <c:pt idx="18">
                  <c:v>1.67327895313537</c:v>
                </c:pt>
                <c:pt idx="19">
                  <c:v>1.71442148711644</c:v>
                </c:pt>
                <c:pt idx="20">
                  <c:v>1.7591394471128301</c:v>
                </c:pt>
                <c:pt idx="21">
                  <c:v>1.8447768696956699</c:v>
                </c:pt>
                <c:pt idx="22">
                  <c:v>1.8894602693351401</c:v>
                </c:pt>
                <c:pt idx="23">
                  <c:v>1.9323685233694701</c:v>
                </c:pt>
                <c:pt idx="24">
                  <c:v>1.97527049370255</c:v>
                </c:pt>
              </c:numCache>
            </c:numRef>
          </c:xVal>
          <c:yVal>
            <c:numRef>
              <c:f>[1]Figure16!$C$4:$C$28</c:f>
              <c:numCache>
                <c:formatCode>General</c:formatCode>
                <c:ptCount val="25"/>
                <c:pt idx="0">
                  <c:v>0.94908945241470799</c:v>
                </c:pt>
                <c:pt idx="1">
                  <c:v>0.93446806505201696</c:v>
                </c:pt>
                <c:pt idx="2">
                  <c:v>0.90508626343632004</c:v>
                </c:pt>
                <c:pt idx="3">
                  <c:v>0.85250582224194604</c:v>
                </c:pt>
                <c:pt idx="4">
                  <c:v>0.68183971063555704</c:v>
                </c:pt>
                <c:pt idx="5">
                  <c:v>0.361425143445117</c:v>
                </c:pt>
                <c:pt idx="6">
                  <c:v>0.279319160968789</c:v>
                </c:pt>
                <c:pt idx="7">
                  <c:v>0.28148939429047098</c:v>
                </c:pt>
                <c:pt idx="8">
                  <c:v>0.28787520569303299</c:v>
                </c:pt>
                <c:pt idx="9">
                  <c:v>0.28160485730107099</c:v>
                </c:pt>
                <c:pt idx="10">
                  <c:v>0.37445361253912501</c:v>
                </c:pt>
                <c:pt idx="11">
                  <c:v>0.43777682649522598</c:v>
                </c:pt>
                <c:pt idx="12">
                  <c:v>0.450487183213092</c:v>
                </c:pt>
                <c:pt idx="13">
                  <c:v>0.134255204671931</c:v>
                </c:pt>
                <c:pt idx="14">
                  <c:v>0.19126565525258499</c:v>
                </c:pt>
                <c:pt idx="15">
                  <c:v>0.18499295047265099</c:v>
                </c:pt>
                <c:pt idx="16">
                  <c:v>0.18714433269056299</c:v>
                </c:pt>
                <c:pt idx="17">
                  <c:v>0.21673349644774401</c:v>
                </c:pt>
                <c:pt idx="18">
                  <c:v>0.28849729211748898</c:v>
                </c:pt>
                <c:pt idx="19">
                  <c:v>0.30542322691623403</c:v>
                </c:pt>
                <c:pt idx="20">
                  <c:v>0.32235387449092101</c:v>
                </c:pt>
                <c:pt idx="21">
                  <c:v>0.20647378322016099</c:v>
                </c:pt>
                <c:pt idx="22">
                  <c:v>0.20020579121617099</c:v>
                </c:pt>
                <c:pt idx="23">
                  <c:v>0.20237131176191001</c:v>
                </c:pt>
                <c:pt idx="24">
                  <c:v>0.200318897838799</c:v>
                </c:pt>
              </c:numCache>
            </c:numRef>
          </c:yVal>
          <c:smooth val="1"/>
          <c:extLst>
            <c:ext xmlns:c16="http://schemas.microsoft.com/office/drawing/2014/chart" uri="{C3380CC4-5D6E-409C-BE32-E72D297353CC}">
              <c16:uniqueId val="{00000000-571F-455C-BA85-A252694A21E6}"/>
            </c:ext>
          </c:extLst>
        </c:ser>
        <c:ser>
          <c:idx val="1"/>
          <c:order val="1"/>
          <c:tx>
            <c:v>lower surface (Experimental)</c:v>
          </c:tx>
          <c:spPr>
            <a:ln w="19050" cap="rnd">
              <a:solidFill>
                <a:schemeClr val="accent2"/>
              </a:solidFill>
              <a:round/>
            </a:ln>
            <a:effectLst/>
          </c:spPr>
          <c:marker>
            <c:symbol val="circle"/>
            <c:size val="5"/>
            <c:spPr>
              <a:solidFill>
                <a:schemeClr val="accent2"/>
              </a:solidFill>
              <a:ln w="9525">
                <a:solidFill>
                  <a:schemeClr val="accent2"/>
                </a:solidFill>
              </a:ln>
              <a:effectLst/>
            </c:spPr>
          </c:marker>
          <c:xVal>
            <c:numRef>
              <c:f>[1]Figure16!$E$10:$E$28</c:f>
              <c:numCache>
                <c:formatCode>General</c:formatCode>
                <c:ptCount val="19"/>
                <c:pt idx="0">
                  <c:v>1.11372163988893</c:v>
                </c:pt>
                <c:pt idx="1">
                  <c:v>1.1566393194751501</c:v>
                </c:pt>
                <c:pt idx="2">
                  <c:v>1.2013227191146201</c:v>
                </c:pt>
                <c:pt idx="3">
                  <c:v>1.2424338345894099</c:v>
                </c:pt>
                <c:pt idx="4">
                  <c:v>1.2853169538187199</c:v>
                </c:pt>
                <c:pt idx="5">
                  <c:v>1.3264186437416301</c:v>
                </c:pt>
                <c:pt idx="6">
                  <c:v>1.37109261782921</c:v>
                </c:pt>
                <c:pt idx="7">
                  <c:v>1.45507114328017</c:v>
                </c:pt>
                <c:pt idx="8">
                  <c:v>1.50153597222604</c:v>
                </c:pt>
                <c:pt idx="9">
                  <c:v>1.54441909145534</c:v>
                </c:pt>
                <c:pt idx="10">
                  <c:v>1.5873053525352701</c:v>
                </c:pt>
                <c:pt idx="11">
                  <c:v>1.6319856103241199</c:v>
                </c:pt>
                <c:pt idx="12">
                  <c:v>1.67308415839639</c:v>
                </c:pt>
                <c:pt idx="13">
                  <c:v>1.7159767031775801</c:v>
                </c:pt>
                <c:pt idx="14">
                  <c:v>1.7588661061081501</c:v>
                </c:pt>
                <c:pt idx="15">
                  <c:v>1.8428603408122399</c:v>
                </c:pt>
                <c:pt idx="16">
                  <c:v>1.88933459531</c:v>
                </c:pt>
                <c:pt idx="17">
                  <c:v>1.9323056863568999</c:v>
                </c:pt>
                <c:pt idx="18">
                  <c:v>1.9752736355531799</c:v>
                </c:pt>
              </c:numCache>
            </c:numRef>
          </c:xVal>
          <c:yVal>
            <c:numRef>
              <c:f>[1]Figure16!$F$10:$F$28</c:f>
              <c:numCache>
                <c:formatCode>General</c:formatCode>
                <c:ptCount val="19"/>
                <c:pt idx="0">
                  <c:v>0.28565077544800799</c:v>
                </c:pt>
                <c:pt idx="1">
                  <c:v>0.29414319769702302</c:v>
                </c:pt>
                <c:pt idx="2">
                  <c:v>0.28787520569303299</c:v>
                </c:pt>
                <c:pt idx="3">
                  <c:v>0.28371146814752501</c:v>
                </c:pt>
                <c:pt idx="4">
                  <c:v>0.26900525081786297</c:v>
                </c:pt>
                <c:pt idx="5">
                  <c:v>0.25851461156907901</c:v>
                </c:pt>
                <c:pt idx="6">
                  <c:v>0.24591971786181299</c:v>
                </c:pt>
                <c:pt idx="7">
                  <c:v>0.216504926814516</c:v>
                </c:pt>
                <c:pt idx="8">
                  <c:v>0.206021356729647</c:v>
                </c:pt>
                <c:pt idx="9">
                  <c:v>0.19131513939998501</c:v>
                </c:pt>
                <c:pt idx="10">
                  <c:v>0.178717889304747</c:v>
                </c:pt>
                <c:pt idx="11">
                  <c:v>0.170340930066332</c:v>
                </c:pt>
                <c:pt idx="12">
                  <c:v>0.15774132358312301</c:v>
                </c:pt>
                <c:pt idx="13">
                  <c:v>0.14936200795673599</c:v>
                </c:pt>
                <c:pt idx="14">
                  <c:v>0.13887372509592399</c:v>
                </c:pt>
                <c:pt idx="15">
                  <c:v>0.12000377022075399</c:v>
                </c:pt>
                <c:pt idx="16">
                  <c:v>0.11584710183916</c:v>
                </c:pt>
                <c:pt idx="17">
                  <c:v>0.16019196707340499</c:v>
                </c:pt>
                <c:pt idx="18">
                  <c:v>0.20242786507322399</c:v>
                </c:pt>
              </c:numCache>
              <c:extLst xmlns:c15="http://schemas.microsoft.com/office/drawing/2012/chart"/>
            </c:numRef>
          </c:yVal>
          <c:smooth val="1"/>
          <c:extLst xmlns:c15="http://schemas.microsoft.com/office/drawing/2012/chart">
            <c:ext xmlns:c16="http://schemas.microsoft.com/office/drawing/2014/chart" uri="{C3380CC4-5D6E-409C-BE32-E72D297353CC}">
              <c16:uniqueId val="{00000001-571F-455C-BA85-A252694A21E6}"/>
            </c:ext>
          </c:extLst>
        </c:ser>
        <c:ser>
          <c:idx val="2"/>
          <c:order val="2"/>
          <c:tx>
            <c:v>upper surface (CFD)</c:v>
          </c:tx>
          <c:spPr>
            <a:ln w="19050" cap="rnd">
              <a:solidFill>
                <a:schemeClr val="accent5">
                  <a:lumMod val="60000"/>
                  <a:lumOff val="40000"/>
                </a:schemeClr>
              </a:solidFill>
              <a:prstDash val="sysDash"/>
              <a:round/>
            </a:ln>
            <a:effectLst/>
          </c:spPr>
          <c:marker>
            <c:symbol val="circle"/>
            <c:size val="5"/>
            <c:spPr>
              <a:solidFill>
                <a:schemeClr val="accent5">
                  <a:lumMod val="60000"/>
                  <a:lumOff val="40000"/>
                </a:schemeClr>
              </a:solidFill>
              <a:ln w="9525">
                <a:solidFill>
                  <a:schemeClr val="accent5">
                    <a:lumMod val="60000"/>
                    <a:lumOff val="40000"/>
                  </a:schemeClr>
                </a:solidFill>
              </a:ln>
              <a:effectLst/>
            </c:spPr>
          </c:marker>
          <c:xVal>
            <c:numRef>
              <c:f>Figure16!$B$4:$B$28</c:f>
              <c:numCache>
                <c:formatCode>General</c:formatCode>
                <c:ptCount val="25"/>
                <c:pt idx="0">
                  <c:v>0.44253123195890398</c:v>
                </c:pt>
                <c:pt idx="1">
                  <c:v>0.54977201946376397</c:v>
                </c:pt>
                <c:pt idx="2">
                  <c:v>0.658778527021879</c:v>
                </c:pt>
                <c:pt idx="3">
                  <c:v>0.76775047422307896</c:v>
                </c:pt>
                <c:pt idx="4">
                  <c:v>0.88906046884265999</c:v>
                </c:pt>
                <c:pt idx="5">
                  <c:v>1.00120882702934</c:v>
                </c:pt>
                <c:pt idx="6">
                  <c:v>1.1101367883217399</c:v>
                </c:pt>
                <c:pt idx="7">
                  <c:v>1.1566204683713801</c:v>
                </c:pt>
                <c:pt idx="8">
                  <c:v>1.2013227191146201</c:v>
                </c:pt>
                <c:pt idx="9">
                  <c:v>1.24421840574644</c:v>
                </c:pt>
                <c:pt idx="10">
                  <c:v>1.2854740463501499</c:v>
                </c:pt>
                <c:pt idx="11">
                  <c:v>1.3266857010450499</c:v>
                </c:pt>
                <c:pt idx="12">
                  <c:v>1.36960966433253</c:v>
                </c:pt>
                <c:pt idx="13">
                  <c:v>1.45494861110565</c:v>
                </c:pt>
                <c:pt idx="14">
                  <c:v>1.5068771182945999</c:v>
                </c:pt>
                <c:pt idx="15">
                  <c:v>1.5479850919187601</c:v>
                </c:pt>
                <c:pt idx="16">
                  <c:v>1.58016706790717</c:v>
                </c:pt>
                <c:pt idx="17">
                  <c:v>1.62847930502264</c:v>
                </c:pt>
                <c:pt idx="18">
                  <c:v>1.67327895313537</c:v>
                </c:pt>
                <c:pt idx="19">
                  <c:v>1.71442148711644</c:v>
                </c:pt>
                <c:pt idx="20">
                  <c:v>1.7591394471128301</c:v>
                </c:pt>
                <c:pt idx="21">
                  <c:v>1.8447768696956699</c:v>
                </c:pt>
                <c:pt idx="22">
                  <c:v>1.8894602693351401</c:v>
                </c:pt>
                <c:pt idx="23">
                  <c:v>1.9323685233694701</c:v>
                </c:pt>
                <c:pt idx="24">
                  <c:v>1.97527049370255</c:v>
                </c:pt>
              </c:numCache>
            </c:numRef>
          </c:xVal>
          <c:yVal>
            <c:numRef>
              <c:f>Figure16!$C$33:$C$57</c:f>
              <c:numCache>
                <c:formatCode>0.00E+00</c:formatCode>
                <c:ptCount val="25"/>
                <c:pt idx="0">
                  <c:v>0.95593913043478262</c:v>
                </c:pt>
                <c:pt idx="1">
                  <c:v>0.93580282608695664</c:v>
                </c:pt>
                <c:pt idx="2">
                  <c:v>0.91049065217391312</c:v>
                </c:pt>
                <c:pt idx="3">
                  <c:v>0.86169282608695663</c:v>
                </c:pt>
                <c:pt idx="4">
                  <c:v>0.64509934782608702</c:v>
                </c:pt>
                <c:pt idx="5">
                  <c:v>0.37062217391304353</c:v>
                </c:pt>
                <c:pt idx="6">
                  <c:v>0.27540282608695654</c:v>
                </c:pt>
                <c:pt idx="7">
                  <c:v>0.28577630434782608</c:v>
                </c:pt>
                <c:pt idx="8">
                  <c:v>0.28657217391304352</c:v>
                </c:pt>
                <c:pt idx="9">
                  <c:v>0.28048000000000001</c:v>
                </c:pt>
                <c:pt idx="10">
                  <c:v>0.27244826086956525</c:v>
                </c:pt>
                <c:pt idx="11">
                  <c:v>0.44893000000000005</c:v>
                </c:pt>
                <c:pt idx="12">
                  <c:v>0.46867434782608702</c:v>
                </c:pt>
                <c:pt idx="13">
                  <c:v>0.16741078260869569</c:v>
                </c:pt>
                <c:pt idx="14">
                  <c:v>0.18335513043478263</c:v>
                </c:pt>
                <c:pt idx="15">
                  <c:v>0.18194758695652175</c:v>
                </c:pt>
                <c:pt idx="16">
                  <c:v>0.28044260869565218</c:v>
                </c:pt>
                <c:pt idx="17">
                  <c:v>0.29151239130434786</c:v>
                </c:pt>
                <c:pt idx="18">
                  <c:v>0.29603260869565218</c:v>
                </c:pt>
                <c:pt idx="19">
                  <c:v>0.29657565217391302</c:v>
                </c:pt>
                <c:pt idx="20">
                  <c:v>0.30087043478260872</c:v>
                </c:pt>
                <c:pt idx="21">
                  <c:v>0.20163345652173914</c:v>
                </c:pt>
                <c:pt idx="22">
                  <c:v>0.19784163043478264</c:v>
                </c:pt>
                <c:pt idx="23">
                  <c:v>0.19980304347826089</c:v>
                </c:pt>
                <c:pt idx="24">
                  <c:v>0.19679332608695654</c:v>
                </c:pt>
              </c:numCache>
            </c:numRef>
          </c:yVal>
          <c:smooth val="1"/>
          <c:extLst>
            <c:ext xmlns:c16="http://schemas.microsoft.com/office/drawing/2014/chart" uri="{C3380CC4-5D6E-409C-BE32-E72D297353CC}">
              <c16:uniqueId val="{00000002-571F-455C-BA85-A252694A21E6}"/>
            </c:ext>
          </c:extLst>
        </c:ser>
        <c:ser>
          <c:idx val="3"/>
          <c:order val="3"/>
          <c:tx>
            <c:v>lower surface (CFD)</c:v>
          </c:tx>
          <c:spPr>
            <a:ln w="19050" cap="rnd">
              <a:solidFill>
                <a:schemeClr val="accent2">
                  <a:lumMod val="60000"/>
                  <a:lumOff val="40000"/>
                </a:schemeClr>
              </a:solidFill>
              <a:round/>
            </a:ln>
            <a:effectLst/>
          </c:spPr>
          <c:marker>
            <c:symbol val="circle"/>
            <c:size val="5"/>
            <c:spPr>
              <a:solidFill>
                <a:schemeClr val="accent2">
                  <a:lumMod val="60000"/>
                  <a:lumOff val="40000"/>
                </a:schemeClr>
              </a:solidFill>
              <a:ln w="9525">
                <a:solidFill>
                  <a:schemeClr val="accent2">
                    <a:lumMod val="60000"/>
                    <a:lumOff val="40000"/>
                  </a:schemeClr>
                </a:solidFill>
              </a:ln>
              <a:effectLst/>
            </c:spPr>
          </c:marker>
          <c:xVal>
            <c:numRef>
              <c:f>Figure16!$E$10:$E$28</c:f>
              <c:numCache>
                <c:formatCode>General</c:formatCode>
                <c:ptCount val="19"/>
                <c:pt idx="0">
                  <c:v>1.11372163988893</c:v>
                </c:pt>
                <c:pt idx="1">
                  <c:v>1.1566393194751501</c:v>
                </c:pt>
                <c:pt idx="2">
                  <c:v>1.2013227191146201</c:v>
                </c:pt>
                <c:pt idx="3">
                  <c:v>1.2424338345894099</c:v>
                </c:pt>
                <c:pt idx="4">
                  <c:v>1.2853169538187199</c:v>
                </c:pt>
                <c:pt idx="5">
                  <c:v>1.3264186437416301</c:v>
                </c:pt>
                <c:pt idx="6">
                  <c:v>1.37109261782921</c:v>
                </c:pt>
                <c:pt idx="7">
                  <c:v>1.45507114328017</c:v>
                </c:pt>
                <c:pt idx="8">
                  <c:v>1.50153597222604</c:v>
                </c:pt>
                <c:pt idx="9">
                  <c:v>1.54441909145534</c:v>
                </c:pt>
                <c:pt idx="10">
                  <c:v>1.5873053525352701</c:v>
                </c:pt>
                <c:pt idx="11">
                  <c:v>1.6319856103241199</c:v>
                </c:pt>
                <c:pt idx="12">
                  <c:v>1.67308415839639</c:v>
                </c:pt>
                <c:pt idx="13">
                  <c:v>1.7159767031775801</c:v>
                </c:pt>
                <c:pt idx="14">
                  <c:v>1.7588661061081501</c:v>
                </c:pt>
                <c:pt idx="15">
                  <c:v>1.8428603408122399</c:v>
                </c:pt>
                <c:pt idx="16">
                  <c:v>1.88933459531</c:v>
                </c:pt>
                <c:pt idx="17">
                  <c:v>1.9323056863568999</c:v>
                </c:pt>
                <c:pt idx="18">
                  <c:v>1.9752736355531799</c:v>
                </c:pt>
              </c:numCache>
              <c:extLst xmlns:c15="http://schemas.microsoft.com/office/drawing/2012/chart"/>
            </c:numRef>
          </c:xVal>
          <c:yVal>
            <c:numRef>
              <c:f>Figure16!$G$39:$G$57</c:f>
              <c:numCache>
                <c:formatCode>0.00E+00</c:formatCode>
                <c:ptCount val="19"/>
                <c:pt idx="0">
                  <c:v>0.27458413043478264</c:v>
                </c:pt>
                <c:pt idx="1">
                  <c:v>0.28521891304347824</c:v>
                </c:pt>
                <c:pt idx="2">
                  <c:v>0.28572847826086961</c:v>
                </c:pt>
                <c:pt idx="3">
                  <c:v>0.27934695652173913</c:v>
                </c:pt>
                <c:pt idx="4">
                  <c:v>0.27062695652173918</c:v>
                </c:pt>
                <c:pt idx="5">
                  <c:v>0.25971282608695656</c:v>
                </c:pt>
                <c:pt idx="6">
                  <c:v>0.24341369565217391</c:v>
                </c:pt>
                <c:pt idx="7">
                  <c:v>0.21802521739130434</c:v>
                </c:pt>
                <c:pt idx="8">
                  <c:v>0.20157684782608695</c:v>
                </c:pt>
                <c:pt idx="9">
                  <c:v>0.1899798695652174</c:v>
                </c:pt>
                <c:pt idx="10">
                  <c:v>0.17542110869565217</c:v>
                </c:pt>
                <c:pt idx="11">
                  <c:v>0.16515732608695655</c:v>
                </c:pt>
                <c:pt idx="12">
                  <c:v>0.15250386956521739</c:v>
                </c:pt>
                <c:pt idx="13">
                  <c:v>0.14377091304347828</c:v>
                </c:pt>
                <c:pt idx="14">
                  <c:v>0.13560747826086958</c:v>
                </c:pt>
                <c:pt idx="15">
                  <c:v>0.11869450000000002</c:v>
                </c:pt>
                <c:pt idx="16">
                  <c:v>0.11245945652173914</c:v>
                </c:pt>
                <c:pt idx="17">
                  <c:v>0.10461510869565217</c:v>
                </c:pt>
                <c:pt idx="18">
                  <c:v>0.18472502173913044</c:v>
                </c:pt>
              </c:numCache>
              <c:extLst xmlns:c15="http://schemas.microsoft.com/office/drawing/2012/chart"/>
            </c:numRef>
          </c:yVal>
          <c:smooth val="1"/>
          <c:extLst xmlns:c15="http://schemas.microsoft.com/office/drawing/2012/chart">
            <c:ext xmlns:c16="http://schemas.microsoft.com/office/drawing/2014/chart" uri="{C3380CC4-5D6E-409C-BE32-E72D297353CC}">
              <c16:uniqueId val="{00000003-571F-455C-BA85-A252694A21E6}"/>
            </c:ext>
          </c:extLst>
        </c:ser>
        <c:dLbls>
          <c:showLegendKey val="0"/>
          <c:showVal val="0"/>
          <c:showCatName val="0"/>
          <c:showSerName val="0"/>
          <c:showPercent val="0"/>
          <c:showBubbleSize val="0"/>
        </c:dLbls>
        <c:axId val="2021258223"/>
        <c:axId val="1982131007"/>
        <c:extLst/>
      </c:scatterChart>
      <c:valAx>
        <c:axId val="2021258223"/>
        <c:scaling>
          <c:orientation val="minMax"/>
          <c:max val="2"/>
          <c:min val="0.4"/>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fr-FR"/>
                  <a:t>x/xt</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fr-FR"/>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fr-FR"/>
          </a:p>
        </c:txPr>
        <c:crossAx val="1982131007"/>
        <c:crosses val="autoZero"/>
        <c:crossBetween val="midCat"/>
      </c:valAx>
      <c:valAx>
        <c:axId val="1982131007"/>
        <c:scaling>
          <c:orientation val="minMax"/>
          <c:max val="1.2"/>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fr-FR"/>
                  <a:t>p/p_t,j</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fr-FR"/>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fr-FR"/>
          </a:p>
        </c:txPr>
        <c:crossAx val="2021258223"/>
        <c:crosses val="autoZero"/>
        <c:crossBetween val="midCat"/>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4">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400" b="0" i="0" u="none" strike="noStrike" kern="1200" spc="0" baseline="0">
                <a:solidFill>
                  <a:sysClr val="windowText" lastClr="000000">
                    <a:lumMod val="65000"/>
                    <a:lumOff val="35000"/>
                  </a:sysClr>
                </a:solidFill>
                <a:latin typeface="+mn-lt"/>
                <a:ea typeface="+mn-ea"/>
                <a:cs typeface="+mn-cs"/>
              </a:defRPr>
            </a:pPr>
            <a:r>
              <a:rPr lang="fr-FR" sz="1400" b="0" i="0" baseline="0">
                <a:effectLst/>
              </a:rPr>
              <a:t>Pitch Thrust Vector Angle</a:t>
            </a:r>
          </a:p>
          <a:p>
            <a:pPr marL="0" marR="0" lvl="0" indent="0" algn="ctr" defTabSz="914400" rtl="0" eaLnBrk="1" fontAlgn="auto" latinLnBrk="0" hangingPunct="1">
              <a:lnSpc>
                <a:spcPct val="100000"/>
              </a:lnSpc>
              <a:spcBef>
                <a:spcPts val="0"/>
              </a:spcBef>
              <a:spcAft>
                <a:spcPts val="0"/>
              </a:spcAft>
              <a:buClrTx/>
              <a:buSzTx/>
              <a:buFontTx/>
              <a:buNone/>
              <a:tabLst/>
              <a:defRPr>
                <a:solidFill>
                  <a:sysClr val="windowText" lastClr="000000">
                    <a:lumMod val="65000"/>
                    <a:lumOff val="35000"/>
                  </a:sysClr>
                </a:solidFill>
              </a:defRPr>
            </a:pPr>
            <a:r>
              <a:rPr lang="fr-FR" sz="1400"/>
              <a:t>No Injection (SPR=0</a:t>
            </a:r>
            <a:r>
              <a:rPr lang="en-US" sz="1400" b="0" i="0" u="none" strike="noStrike" baseline="0">
                <a:effectLst/>
              </a:rPr>
              <a:t>.</a:t>
            </a:r>
            <a:r>
              <a:rPr lang="fr-FR" sz="1400"/>
              <a:t>0)</a:t>
            </a:r>
            <a:r>
              <a:rPr lang="en-US" sz="1400" b="0" i="0" u="none" strike="noStrike" baseline="0">
                <a:effectLst/>
              </a:rPr>
              <a:t>.</a:t>
            </a:r>
            <a:endParaRPr lang="fr-FR" sz="1400"/>
          </a:p>
        </c:rich>
      </c:tx>
      <c:overlay val="0"/>
      <c:spPr>
        <a:noFill/>
        <a:ln>
          <a:noFill/>
        </a:ln>
        <a:effectLst/>
      </c:spPr>
      <c:txPr>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400" b="0" i="0" u="none" strike="noStrike" kern="1200" spc="0" baseline="0">
              <a:solidFill>
                <a:sysClr val="windowText" lastClr="000000">
                  <a:lumMod val="65000"/>
                  <a:lumOff val="35000"/>
                </a:sysClr>
              </a:solidFill>
              <a:latin typeface="+mn-lt"/>
              <a:ea typeface="+mn-ea"/>
              <a:cs typeface="+mn-cs"/>
            </a:defRPr>
          </a:pPr>
          <a:endParaRPr lang="fr-FR"/>
        </a:p>
      </c:txPr>
    </c:title>
    <c:autoTitleDeleted val="0"/>
    <c:plotArea>
      <c:layout/>
      <c:scatterChart>
        <c:scatterStyle val="smoothMarker"/>
        <c:varyColors val="0"/>
        <c:ser>
          <c:idx val="0"/>
          <c:order val="0"/>
          <c:tx>
            <c:v>config 1 exp</c:v>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'Figure 18a-d'!$B$4:$B$16</c:f>
              <c:numCache>
                <c:formatCode>General</c:formatCode>
                <c:ptCount val="13"/>
                <c:pt idx="0">
                  <c:v>4.0133000124888696</c:v>
                </c:pt>
                <c:pt idx="1">
                  <c:v>4.6001176787164999</c:v>
                </c:pt>
                <c:pt idx="2">
                  <c:v>4.99804169225599</c:v>
                </c:pt>
                <c:pt idx="3">
                  <c:v>5.4937652167979296</c:v>
                </c:pt>
                <c:pt idx="4">
                  <c:v>6.0089456424755703</c:v>
                </c:pt>
                <c:pt idx="5">
                  <c:v>6.49797409780723</c:v>
                </c:pt>
                <c:pt idx="6">
                  <c:v>6.9935225205390497</c:v>
                </c:pt>
                <c:pt idx="7">
                  <c:v>7.5020799777517704</c:v>
                </c:pt>
                <c:pt idx="8">
                  <c:v>8.0106374349644796</c:v>
                </c:pt>
                <c:pt idx="9">
                  <c:v>8.7865135555838805</c:v>
                </c:pt>
                <c:pt idx="10">
                  <c:v>9.0081821470829393</c:v>
                </c:pt>
                <c:pt idx="11">
                  <c:v>9.5037305698147598</c:v>
                </c:pt>
                <c:pt idx="12">
                  <c:v>9.9861875572138707</c:v>
                </c:pt>
              </c:numCache>
            </c:numRef>
          </c:xVal>
          <c:yVal>
            <c:numRef>
              <c:f>'Figure 18a-d'!$C$4:$C$16</c:f>
              <c:numCache>
                <c:formatCode>General</c:formatCode>
                <c:ptCount val="13"/>
                <c:pt idx="0">
                  <c:v>1.7535545023696599</c:v>
                </c:pt>
                <c:pt idx="1">
                  <c:v>1.6966824644549701</c:v>
                </c:pt>
                <c:pt idx="2">
                  <c:v>1.1279620853080501</c:v>
                </c:pt>
                <c:pt idx="3">
                  <c:v>0.559241706161135</c:v>
                </c:pt>
                <c:pt idx="4">
                  <c:v>0.27488151658767601</c:v>
                </c:pt>
                <c:pt idx="5">
                  <c:v>0.18957345971563899</c:v>
                </c:pt>
                <c:pt idx="6">
                  <c:v>0.104265402843601</c:v>
                </c:pt>
                <c:pt idx="7">
                  <c:v>0.104265402843601</c:v>
                </c:pt>
                <c:pt idx="8">
                  <c:v>0.104265402843601</c:v>
                </c:pt>
                <c:pt idx="9">
                  <c:v>0.104265402843601</c:v>
                </c:pt>
                <c:pt idx="10">
                  <c:v>0.13270142180094799</c:v>
                </c:pt>
                <c:pt idx="11">
                  <c:v>4.7393364928907999E-2</c:v>
                </c:pt>
                <c:pt idx="12">
                  <c:v>0.104265402843601</c:v>
                </c:pt>
              </c:numCache>
            </c:numRef>
          </c:yVal>
          <c:smooth val="1"/>
          <c:extLst>
            <c:ext xmlns:c16="http://schemas.microsoft.com/office/drawing/2014/chart" uri="{C3380CC4-5D6E-409C-BE32-E72D297353CC}">
              <c16:uniqueId val="{00000000-66AB-487D-93FA-5CAE4500C1D4}"/>
            </c:ext>
          </c:extLst>
        </c:ser>
        <c:ser>
          <c:idx val="1"/>
          <c:order val="1"/>
          <c:tx>
            <c:v>config 5 exp</c:v>
          </c:tx>
          <c:spPr>
            <a:ln w="19050" cap="rnd">
              <a:solidFill>
                <a:schemeClr val="accent2"/>
              </a:solidFill>
              <a:round/>
            </a:ln>
            <a:effectLst/>
          </c:spPr>
          <c:marker>
            <c:symbol val="circle"/>
            <c:size val="5"/>
            <c:spPr>
              <a:solidFill>
                <a:schemeClr val="accent2"/>
              </a:solidFill>
              <a:ln w="9525">
                <a:solidFill>
                  <a:schemeClr val="accent2"/>
                </a:solidFill>
              </a:ln>
              <a:effectLst/>
            </c:spPr>
          </c:marker>
          <c:xVal>
            <c:numRef>
              <c:f>'Figure 18a-d'!$E$4:$E$16</c:f>
              <c:numCache>
                <c:formatCode>General</c:formatCode>
                <c:ptCount val="13"/>
                <c:pt idx="0">
                  <c:v>3.9937710106078201</c:v>
                </c:pt>
                <c:pt idx="1">
                  <c:v>4.60020007956832</c:v>
                </c:pt>
                <c:pt idx="2">
                  <c:v>5.0047161612533104</c:v>
                </c:pt>
                <c:pt idx="3">
                  <c:v>5.5068669522371101</c:v>
                </c:pt>
                <c:pt idx="4">
                  <c:v>6.0089765427950104</c:v>
                </c:pt>
                <c:pt idx="5">
                  <c:v>6.4914953308329801</c:v>
                </c:pt>
                <c:pt idx="6">
                  <c:v>7.0000527880456902</c:v>
                </c:pt>
                <c:pt idx="7">
                  <c:v>7.5151508128715196</c:v>
                </c:pt>
                <c:pt idx="8">
                  <c:v>8.0041586679902306</c:v>
                </c:pt>
                <c:pt idx="9">
                  <c:v>8.7604542861961807</c:v>
                </c:pt>
                <c:pt idx="10">
                  <c:v>9.0016930800022106</c:v>
                </c:pt>
                <c:pt idx="11">
                  <c:v>9.5233007721217309</c:v>
                </c:pt>
                <c:pt idx="12">
                  <c:v>9.9731888228394503</c:v>
                </c:pt>
              </c:numCache>
            </c:numRef>
          </c:xVal>
          <c:yVal>
            <c:numRef>
              <c:f>'Figure 18a-d'!$F$4:$F$16</c:f>
              <c:numCache>
                <c:formatCode>General</c:formatCode>
                <c:ptCount val="13"/>
                <c:pt idx="0">
                  <c:v>1.66824644549762</c:v>
                </c:pt>
                <c:pt idx="1">
                  <c:v>1.4691943127961999</c:v>
                </c:pt>
                <c:pt idx="2">
                  <c:v>0.70142180094786599</c:v>
                </c:pt>
                <c:pt idx="3">
                  <c:v>0.38862559241706002</c:v>
                </c:pt>
                <c:pt idx="4">
                  <c:v>0.18957345971563899</c:v>
                </c:pt>
                <c:pt idx="5">
                  <c:v>7.5829383886254903E-2</c:v>
                </c:pt>
                <c:pt idx="6">
                  <c:v>7.5829383886254903E-2</c:v>
                </c:pt>
                <c:pt idx="7">
                  <c:v>1.89573459715646E-2</c:v>
                </c:pt>
                <c:pt idx="8">
                  <c:v>-9.4786729857823104E-3</c:v>
                </c:pt>
                <c:pt idx="9">
                  <c:v>4.7393364928907999E-2</c:v>
                </c:pt>
                <c:pt idx="10">
                  <c:v>4.7393364928907999E-2</c:v>
                </c:pt>
                <c:pt idx="11">
                  <c:v>1.89573459715646E-2</c:v>
                </c:pt>
                <c:pt idx="12">
                  <c:v>-9.4786729857823104E-3</c:v>
                </c:pt>
              </c:numCache>
            </c:numRef>
          </c:yVal>
          <c:smooth val="1"/>
          <c:extLst>
            <c:ext xmlns:c16="http://schemas.microsoft.com/office/drawing/2014/chart" uri="{C3380CC4-5D6E-409C-BE32-E72D297353CC}">
              <c16:uniqueId val="{00000001-66AB-487D-93FA-5CAE4500C1D4}"/>
            </c:ext>
          </c:extLst>
        </c:ser>
        <c:ser>
          <c:idx val="2"/>
          <c:order val="2"/>
          <c:tx>
            <c:v>config 1 CFD</c:v>
          </c:tx>
          <c:spPr>
            <a:ln w="19050" cap="rnd">
              <a:solidFill>
                <a:schemeClr val="accent5">
                  <a:lumMod val="60000"/>
                  <a:lumOff val="40000"/>
                </a:schemeClr>
              </a:solidFill>
              <a:prstDash val="sysDash"/>
              <a:round/>
            </a:ln>
            <a:effectLst/>
          </c:spPr>
          <c:marker>
            <c:symbol val="circle"/>
            <c:size val="5"/>
            <c:spPr>
              <a:solidFill>
                <a:schemeClr val="accent5">
                  <a:lumMod val="60000"/>
                  <a:lumOff val="40000"/>
                </a:schemeClr>
              </a:solidFill>
              <a:ln w="9525">
                <a:solidFill>
                  <a:schemeClr val="accent5">
                    <a:lumMod val="60000"/>
                    <a:lumOff val="40000"/>
                  </a:schemeClr>
                </a:solidFill>
              </a:ln>
              <a:effectLst/>
            </c:spPr>
          </c:marker>
          <c:xVal>
            <c:numRef>
              <c:f>'Figure 18a-d'!$B$20:$B$32</c:f>
              <c:numCache>
                <c:formatCode>General</c:formatCode>
                <c:ptCount val="13"/>
                <c:pt idx="0">
                  <c:v>4.5999999999999996</c:v>
                </c:pt>
                <c:pt idx="1">
                  <c:v>7</c:v>
                </c:pt>
                <c:pt idx="2">
                  <c:v>10</c:v>
                </c:pt>
              </c:numCache>
            </c:numRef>
          </c:xVal>
          <c:yVal>
            <c:numRef>
              <c:f>'Figure 18a-d'!$D$20:$D$32</c:f>
              <c:numCache>
                <c:formatCode>General</c:formatCode>
                <c:ptCount val="13"/>
                <c:pt idx="0">
                  <c:v>-2.1332285302472984E-2</c:v>
                </c:pt>
                <c:pt idx="1">
                  <c:v>3.7863320850546195E-2</c:v>
                </c:pt>
                <c:pt idx="2">
                  <c:v>1.4001432107312495E-2</c:v>
                </c:pt>
              </c:numCache>
            </c:numRef>
          </c:yVal>
          <c:smooth val="1"/>
          <c:extLst>
            <c:ext xmlns:c16="http://schemas.microsoft.com/office/drawing/2014/chart" uri="{C3380CC4-5D6E-409C-BE32-E72D297353CC}">
              <c16:uniqueId val="{00000002-66AB-487D-93FA-5CAE4500C1D4}"/>
            </c:ext>
          </c:extLst>
        </c:ser>
        <c:ser>
          <c:idx val="3"/>
          <c:order val="3"/>
          <c:tx>
            <c:v>config 5 CFD</c:v>
          </c:tx>
          <c:spPr>
            <a:ln w="19050" cap="rnd">
              <a:solidFill>
                <a:schemeClr val="accent2">
                  <a:lumMod val="60000"/>
                  <a:lumOff val="40000"/>
                </a:schemeClr>
              </a:solidFill>
              <a:prstDash val="sysDash"/>
              <a:round/>
            </a:ln>
            <a:effectLst/>
          </c:spPr>
          <c:marker>
            <c:symbol val="circle"/>
            <c:size val="5"/>
            <c:spPr>
              <a:solidFill>
                <a:schemeClr val="accent2">
                  <a:lumMod val="60000"/>
                  <a:lumOff val="40000"/>
                </a:schemeClr>
              </a:solidFill>
              <a:ln w="9525">
                <a:solidFill>
                  <a:schemeClr val="accent2">
                    <a:lumMod val="60000"/>
                    <a:lumOff val="40000"/>
                  </a:schemeClr>
                </a:solidFill>
              </a:ln>
              <a:effectLst/>
            </c:spPr>
          </c:marker>
          <c:xVal>
            <c:numRef>
              <c:f>'Figure 18a-d'!$E$20:$E$32</c:f>
              <c:numCache>
                <c:formatCode>General</c:formatCode>
                <c:ptCount val="13"/>
                <c:pt idx="0">
                  <c:v>4.5999999999999996</c:v>
                </c:pt>
                <c:pt idx="1">
                  <c:v>7</c:v>
                </c:pt>
                <c:pt idx="2">
                  <c:v>10</c:v>
                </c:pt>
              </c:numCache>
            </c:numRef>
          </c:xVal>
          <c:yVal>
            <c:numRef>
              <c:f>'Figure 18a-d'!$G$19:$G$32</c:f>
              <c:numCache>
                <c:formatCode>General</c:formatCode>
                <c:ptCount val="14"/>
                <c:pt idx="1">
                  <c:v>0.11932281623814328</c:v>
                </c:pt>
                <c:pt idx="2">
                  <c:v>-0.15996423533773416</c:v>
                </c:pt>
                <c:pt idx="3">
                  <c:v>-0.30559562285402542</c:v>
                </c:pt>
              </c:numCache>
            </c:numRef>
          </c:yVal>
          <c:smooth val="1"/>
          <c:extLst>
            <c:ext xmlns:c16="http://schemas.microsoft.com/office/drawing/2014/chart" uri="{C3380CC4-5D6E-409C-BE32-E72D297353CC}">
              <c16:uniqueId val="{00000003-66AB-487D-93FA-5CAE4500C1D4}"/>
            </c:ext>
          </c:extLst>
        </c:ser>
        <c:dLbls>
          <c:showLegendKey val="0"/>
          <c:showVal val="0"/>
          <c:showCatName val="0"/>
          <c:showSerName val="0"/>
          <c:showPercent val="0"/>
          <c:showBubbleSize val="0"/>
        </c:dLbls>
        <c:axId val="1634334015"/>
        <c:axId val="1087435887"/>
      </c:scatterChart>
      <c:valAx>
        <c:axId val="1634334015"/>
        <c:scaling>
          <c:orientation val="minMax"/>
          <c:max val="10"/>
          <c:min val="2"/>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fr-FR"/>
                  <a:t>NPR</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fr-FR"/>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fr-FR"/>
          </a:p>
        </c:txPr>
        <c:crossAx val="1087435887"/>
        <c:crosses val="autoZero"/>
        <c:crossBetween val="midCat"/>
      </c:valAx>
      <c:valAx>
        <c:axId val="1087435887"/>
        <c:scaling>
          <c:orientation val="minMax"/>
          <c:max val="3"/>
          <c:min val="-1"/>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fr-FR"/>
                  <a:t>Angle (deg)</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fr-FR"/>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fr-FR"/>
          </a:p>
        </c:txPr>
        <c:crossAx val="1634334015"/>
        <c:crosses val="autoZero"/>
        <c:crossBetween val="midCat"/>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E2DEEF97-8AF0-0ED6-5A7B-62518C27075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a:extLst>
              <a:ext uri="{FF2B5EF4-FFF2-40B4-BE49-F238E27FC236}">
                <a16:creationId xmlns:a16="http://schemas.microsoft.com/office/drawing/2014/main" id="{53CAEAE9-5659-9A43-B905-62ABF94CD18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D4D68C3-68A8-4E3D-8B4F-EAA338ADB831}" type="datetimeFigureOut">
              <a:rPr lang="fr-FR" smtClean="0"/>
              <a:t>22/05/2023</a:t>
            </a:fld>
            <a:endParaRPr lang="fr-FR"/>
          </a:p>
        </p:txBody>
      </p:sp>
      <p:sp>
        <p:nvSpPr>
          <p:cNvPr id="4" name="Espace réservé du pied de page 3">
            <a:extLst>
              <a:ext uri="{FF2B5EF4-FFF2-40B4-BE49-F238E27FC236}">
                <a16:creationId xmlns:a16="http://schemas.microsoft.com/office/drawing/2014/main" id="{C277CE94-B672-13A8-1C3C-68F34B4062D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a:extLst>
              <a:ext uri="{FF2B5EF4-FFF2-40B4-BE49-F238E27FC236}">
                <a16:creationId xmlns:a16="http://schemas.microsoft.com/office/drawing/2014/main" id="{D45D2C76-C038-6AFE-31A5-3BD198BDABA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B7A81D1-CC45-431C-915A-64004BB1A616}" type="slidenum">
              <a:rPr lang="fr-FR" smtClean="0"/>
              <a:t>‹N°›</a:t>
            </a:fld>
            <a:endParaRPr lang="fr-FR"/>
          </a:p>
        </p:txBody>
      </p:sp>
    </p:spTree>
    <p:extLst>
      <p:ext uri="{BB962C8B-B14F-4D97-AF65-F5344CB8AC3E}">
        <p14:creationId xmlns:p14="http://schemas.microsoft.com/office/powerpoint/2010/main" val="71727833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hf hdr="0" ftr="0" dt="0"/>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0" name="Google Shape;48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err="1"/>
              <a:t>Everyone</a:t>
            </a:r>
            <a:r>
              <a:rPr lang="fr-FR"/>
              <a:t> 3</a:t>
            </a:r>
          </a:p>
          <a:p>
            <a:pPr marL="0" lvl="0" indent="0" algn="l" rtl="0">
              <a:spcBef>
                <a:spcPts val="0"/>
              </a:spcBef>
              <a:spcAft>
                <a:spcPts val="0"/>
              </a:spcAft>
              <a:buNone/>
            </a:pPr>
            <a:r>
              <a:rPr lang="fr-FR"/>
              <a:t>Till 0-4, 21-28, 39-40</a:t>
            </a:r>
          </a:p>
          <a:p>
            <a:pPr marL="0" lvl="0" indent="0" algn="l" rtl="0">
              <a:spcBef>
                <a:spcPts val="0"/>
              </a:spcBef>
              <a:spcAft>
                <a:spcPts val="0"/>
              </a:spcAft>
              <a:buNone/>
            </a:pPr>
            <a:r>
              <a:rPr lang="fr-FR" err="1"/>
              <a:t>Tulip</a:t>
            </a:r>
            <a:r>
              <a:rPr lang="fr-FR"/>
              <a:t> 5-10, 29-33</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err="1"/>
              <a:t>Yubo</a:t>
            </a:r>
            <a:r>
              <a:rPr lang="fr-FR"/>
              <a:t> 11-16, 37-38</a:t>
            </a:r>
          </a:p>
          <a:p>
            <a:pPr marL="0" lvl="0" indent="0" algn="l" rtl="0">
              <a:spcBef>
                <a:spcPts val="0"/>
              </a:spcBef>
              <a:spcAft>
                <a:spcPts val="0"/>
              </a:spcAft>
              <a:buNone/>
            </a:pPr>
            <a:r>
              <a:rPr lang="fr-FR"/>
              <a:t>Tom 17-20, 34-36</a:t>
            </a:r>
          </a:p>
          <a:p>
            <a:pPr marL="0" lvl="0" indent="0" algn="l" rtl="0">
              <a:spcBef>
                <a:spcPts val="0"/>
              </a:spcBef>
              <a:spcAft>
                <a:spcPts val="0"/>
              </a:spcAft>
              <a:buNone/>
            </a:pPr>
            <a:endParaRPr lang="fr-FR"/>
          </a:p>
          <a:p>
            <a:pPr marL="0" lvl="0" indent="0" algn="l" rtl="0">
              <a:spcBef>
                <a:spcPts val="0"/>
              </a:spcBef>
              <a:spcAft>
                <a:spcPts val="0"/>
              </a:spcAft>
              <a:buNone/>
            </a:pPr>
            <a:endParaRPr lang="fr-FR"/>
          </a:p>
          <a:p>
            <a:pPr marL="0" lvl="0" indent="0" algn="l" rtl="0">
              <a:spcBef>
                <a:spcPts val="0"/>
              </a:spcBef>
              <a:spcAft>
                <a:spcPts val="0"/>
              </a:spcAft>
              <a:buNone/>
            </a:pPr>
            <a:endParaRPr lang="fr-FR"/>
          </a:p>
          <a:p>
            <a:pPr marL="0" lvl="0" indent="0" algn="l" rtl="0">
              <a:spcBef>
                <a:spcPts val="0"/>
              </a:spcBef>
              <a:spcAft>
                <a:spcPts val="0"/>
              </a:spcAft>
              <a:buNone/>
            </a:pPr>
            <a:endParaRPr lang="fr-FR"/>
          </a:p>
          <a:p>
            <a:pPr marL="0" lvl="0" indent="0" algn="l" rtl="0">
              <a:spcBef>
                <a:spcPts val="0"/>
              </a:spcBef>
              <a:spcAft>
                <a:spcPts val="0"/>
              </a:spcAft>
              <a:buNone/>
            </a:pPr>
            <a:endParaRPr lang="fr-FR"/>
          </a:p>
          <a:p>
            <a:pPr marL="0" lvl="0" indent="0" algn="l" rtl="0">
              <a:spcBef>
                <a:spcPts val="0"/>
              </a:spcBef>
              <a:spcAft>
                <a:spcPts val="0"/>
              </a:spcAft>
              <a:buNone/>
            </a:pPr>
            <a:endParaRPr lang="fr-FR"/>
          </a:p>
          <a:p>
            <a:pPr marL="0" lvl="0" indent="0" algn="l" rtl="0">
              <a:spcBef>
                <a:spcPts val="0"/>
              </a:spcBef>
              <a:spcAft>
                <a:spcPts val="0"/>
              </a:spcAft>
              <a:buNone/>
            </a:pPr>
            <a:endParaRPr lang="fr-F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5"/>
        <p:cNvGrpSpPr/>
        <p:nvPr/>
      </p:nvGrpSpPr>
      <p:grpSpPr>
        <a:xfrm>
          <a:off x="0" y="0"/>
          <a:ext cx="0" cy="0"/>
          <a:chOff x="0" y="0"/>
          <a:chExt cx="0" cy="0"/>
        </a:xfrm>
      </p:grpSpPr>
      <p:sp>
        <p:nvSpPr>
          <p:cNvPr id="616" name="Google Shape;616;gcc7554a049_0_3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7" name="Google Shape;617;gcc7554a049_0_3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a:effectLst/>
                <a:latin typeface="Lato" panose="020F0502020204030203" pitchFamily="34" charset="0"/>
                <a:ea typeface="Lato" panose="020F0502020204030203" pitchFamily="34" charset="0"/>
                <a:cs typeface="Lato" panose="020F0502020204030203" pitchFamily="34" charset="0"/>
              </a:rPr>
              <a:t>What is a Nozzle:</a:t>
            </a:r>
          </a:p>
          <a:p>
            <a:pPr marL="171450" marR="0" lvl="0" indent="-171450" algn="l" defTabSz="914400" rtl="0" eaLnBrk="1" fontAlgn="auto" latinLnBrk="0" hangingPunct="1">
              <a:lnSpc>
                <a:spcPct val="100000"/>
              </a:lnSpc>
              <a:spcBef>
                <a:spcPts val="0"/>
              </a:spcBef>
              <a:spcAft>
                <a:spcPts val="0"/>
              </a:spcAft>
              <a:buClr>
                <a:srgbClr val="000000"/>
              </a:buClr>
              <a:buSzPts val="1100"/>
              <a:buFontTx/>
              <a:buChar char="-"/>
              <a:tabLst/>
              <a:defRPr/>
            </a:pPr>
            <a:r>
              <a:rPr lang="en-US" sz="1100" b="0" i="0">
                <a:effectLst/>
                <a:latin typeface="Lato" panose="020F0502020204030203" pitchFamily="34" charset="0"/>
                <a:ea typeface="Lato" panose="020F0502020204030203" pitchFamily="34" charset="0"/>
                <a:cs typeface="Lato" panose="020F0502020204030203" pitchFamily="34" charset="0"/>
              </a:rPr>
              <a:t>Both Military and passenger Aircrafts use gas turbine </a:t>
            </a:r>
            <a:r>
              <a:rPr lang="en-US" sz="1100" b="0" i="0" err="1">
                <a:effectLst/>
                <a:latin typeface="Lato" panose="020F0502020204030203" pitchFamily="34" charset="0"/>
                <a:ea typeface="Lato" panose="020F0502020204030203" pitchFamily="34" charset="0"/>
                <a:cs typeface="Lato" panose="020F0502020204030203" pitchFamily="34" charset="0"/>
              </a:rPr>
              <a:t>enginges</a:t>
            </a:r>
            <a:r>
              <a:rPr lang="en-US" sz="1100" b="0" i="0">
                <a:effectLst/>
                <a:latin typeface="Lato" panose="020F0502020204030203" pitchFamily="34" charset="0"/>
                <a:ea typeface="Lato" panose="020F0502020204030203" pitchFamily="34" charset="0"/>
                <a:cs typeface="Lato" panose="020F0502020204030203" pitchFamily="34" charset="0"/>
              </a:rPr>
              <a:t> (jet engines)</a:t>
            </a:r>
          </a:p>
          <a:p>
            <a:pPr marL="171450" marR="0" lvl="0" indent="-171450" algn="l" defTabSz="914400" rtl="0" eaLnBrk="1" fontAlgn="auto" latinLnBrk="0" hangingPunct="1">
              <a:lnSpc>
                <a:spcPct val="100000"/>
              </a:lnSpc>
              <a:spcBef>
                <a:spcPts val="0"/>
              </a:spcBef>
              <a:spcAft>
                <a:spcPts val="0"/>
              </a:spcAft>
              <a:buClr>
                <a:srgbClr val="000000"/>
              </a:buClr>
              <a:buSzPts val="1100"/>
              <a:buFontTx/>
              <a:buChar char="-"/>
              <a:tabLst/>
              <a:defRPr/>
            </a:pPr>
            <a:r>
              <a:rPr lang="en-US" sz="1100" b="0" i="0">
                <a:effectLst/>
                <a:latin typeface="Lato" panose="020F0502020204030203" pitchFamily="34" charset="0"/>
                <a:ea typeface="Lato" panose="020F0502020204030203" pitchFamily="34" charset="0"/>
                <a:cs typeface="Lato" panose="020F0502020204030203" pitchFamily="34" charset="0"/>
              </a:rPr>
              <a:t>All jet engines have a nozzle that sits downstream of the power turbine</a:t>
            </a:r>
          </a:p>
          <a:p>
            <a:pPr marL="171450" marR="0" lvl="0" indent="-171450" algn="l" defTabSz="914400" rtl="0" eaLnBrk="1" fontAlgn="auto" latinLnBrk="0" hangingPunct="1">
              <a:lnSpc>
                <a:spcPct val="100000"/>
              </a:lnSpc>
              <a:spcBef>
                <a:spcPts val="0"/>
              </a:spcBef>
              <a:spcAft>
                <a:spcPts val="0"/>
              </a:spcAft>
              <a:buClr>
                <a:srgbClr val="000000"/>
              </a:buClr>
              <a:buSzPts val="1100"/>
              <a:buFontTx/>
              <a:buChar char="-"/>
              <a:tabLst/>
              <a:defRPr/>
            </a:pPr>
            <a:r>
              <a:rPr lang="en-US" sz="1100" b="0" i="0">
                <a:effectLst/>
                <a:latin typeface="Lato" panose="020F0502020204030203" pitchFamily="34" charset="0"/>
                <a:ea typeface="Lato" panose="020F0502020204030203" pitchFamily="34" charset="0"/>
                <a:cs typeface="Lato" panose="020F0502020204030203" pitchFamily="34" charset="0"/>
              </a:rPr>
              <a:t>Nozzle produces thrust, Conduct the exhaust gases and control the mass flow rate through the engine -&gt; Without a nozzle jet engines would not work</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0" i="0">
              <a:effectLst/>
              <a:latin typeface="Lato" panose="020F0502020204030203" pitchFamily="34" charset="0"/>
              <a:ea typeface="Lato" panose="020F0502020204030203" pitchFamily="34" charset="0"/>
              <a:cs typeface="Lato" panose="020F0502020204030203"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a:effectLst/>
                <a:latin typeface="Lato" panose="020F0502020204030203" pitchFamily="34" charset="0"/>
                <a:ea typeface="Lato" panose="020F0502020204030203" pitchFamily="34" charset="0"/>
                <a:cs typeface="Lato" panose="020F0502020204030203" pitchFamily="34" charset="0"/>
              </a:rPr>
              <a:t>Why Thrust Vectoring:</a:t>
            </a:r>
          </a:p>
          <a:p>
            <a:pPr marL="171450" marR="0" lvl="0" indent="-171450" algn="l" defTabSz="914400" rtl="0" eaLnBrk="1" fontAlgn="auto" latinLnBrk="0" hangingPunct="1">
              <a:lnSpc>
                <a:spcPct val="100000"/>
              </a:lnSpc>
              <a:spcBef>
                <a:spcPts val="0"/>
              </a:spcBef>
              <a:spcAft>
                <a:spcPts val="0"/>
              </a:spcAft>
              <a:buClr>
                <a:srgbClr val="000000"/>
              </a:buClr>
              <a:buSzPts val="1100"/>
              <a:buFontTx/>
              <a:buChar char="-"/>
              <a:tabLst/>
              <a:defRPr/>
            </a:pPr>
            <a:r>
              <a:rPr lang="en-US" sz="1100" b="0" i="0">
                <a:effectLst/>
                <a:latin typeface="Lato" panose="020F0502020204030203" pitchFamily="34" charset="0"/>
                <a:ea typeface="Lato" panose="020F0502020204030203" pitchFamily="34" charset="0"/>
                <a:cs typeface="Lato" panose="020F0502020204030203" pitchFamily="34" charset="0"/>
              </a:rPr>
              <a:t>Goal of a fighter aircraft design is to increase the agility, maneuverability and survivability</a:t>
            </a:r>
          </a:p>
          <a:p>
            <a:pPr marL="171450" marR="0" lvl="0" indent="-171450" algn="l" defTabSz="914400" rtl="0" eaLnBrk="1" fontAlgn="auto" latinLnBrk="0" hangingPunct="1">
              <a:lnSpc>
                <a:spcPct val="100000"/>
              </a:lnSpc>
              <a:spcBef>
                <a:spcPts val="0"/>
              </a:spcBef>
              <a:spcAft>
                <a:spcPts val="0"/>
              </a:spcAft>
              <a:buClr>
                <a:srgbClr val="000000"/>
              </a:buClr>
              <a:buSzPts val="1100"/>
              <a:buFontTx/>
              <a:buChar char="-"/>
              <a:tabLst/>
              <a:defRPr/>
            </a:pPr>
            <a:r>
              <a:rPr lang="en-US" sz="1100" b="0" i="0">
                <a:effectLst/>
                <a:latin typeface="Lato" panose="020F0502020204030203" pitchFamily="34" charset="0"/>
                <a:ea typeface="Lato" panose="020F0502020204030203" pitchFamily="34" charset="0"/>
                <a:cs typeface="Lato" panose="020F0502020204030203" pitchFamily="34" charset="0"/>
              </a:rPr>
              <a:t>Thrust vectoring dramatically increases the agility and maneuverability -&gt; The more the Thrust can be Vectored, the better it is for the aircraft</a:t>
            </a:r>
          </a:p>
          <a:p>
            <a:pPr marL="0" marR="0" lvl="0" indent="0" algn="l" defTabSz="914400" rtl="0" eaLnBrk="1" fontAlgn="auto" latinLnBrk="0" hangingPunct="1">
              <a:lnSpc>
                <a:spcPct val="100000"/>
              </a:lnSpc>
              <a:spcBef>
                <a:spcPts val="0"/>
              </a:spcBef>
              <a:spcAft>
                <a:spcPts val="0"/>
              </a:spcAft>
              <a:buClr>
                <a:srgbClr val="000000"/>
              </a:buClr>
              <a:buSzPts val="1100"/>
              <a:buFontTx/>
              <a:buNone/>
              <a:tabLst/>
              <a:defRPr/>
            </a:pPr>
            <a:endParaRPr lang="en-US" sz="1100" b="0" i="0">
              <a:effectLst/>
              <a:latin typeface="Lato" panose="020F0502020204030203" pitchFamily="34" charset="0"/>
              <a:ea typeface="Lato" panose="020F0502020204030203" pitchFamily="34" charset="0"/>
              <a:cs typeface="Lato" panose="020F0502020204030203"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100"/>
              <a:buFontTx/>
              <a:buNone/>
              <a:tabLst/>
              <a:defRPr/>
            </a:pPr>
            <a:r>
              <a:rPr lang="en-US" sz="1100" b="0" i="0">
                <a:effectLst/>
                <a:latin typeface="Lato" panose="020F0502020204030203" pitchFamily="34" charset="0"/>
                <a:ea typeface="Lato" panose="020F0502020204030203" pitchFamily="34" charset="0"/>
                <a:cs typeface="Lato" panose="020F0502020204030203" pitchFamily="34" charset="0"/>
              </a:rPr>
              <a:t>Why </a:t>
            </a:r>
            <a:r>
              <a:rPr lang="en-US" sz="1100" b="0" i="0" err="1">
                <a:effectLst/>
                <a:latin typeface="Lato" panose="020F0502020204030203" pitchFamily="34" charset="0"/>
                <a:ea typeface="Lato" panose="020F0502020204030203" pitchFamily="34" charset="0"/>
                <a:cs typeface="Lato" panose="020F0502020204030203" pitchFamily="34" charset="0"/>
              </a:rPr>
              <a:t>Fluedic</a:t>
            </a:r>
            <a:r>
              <a:rPr lang="en-US" sz="1100" b="0" i="0">
                <a:effectLst/>
                <a:latin typeface="Lato" panose="020F0502020204030203" pitchFamily="34" charset="0"/>
                <a:ea typeface="Lato" panose="020F0502020204030203" pitchFamily="34" charset="0"/>
                <a:cs typeface="Lato" panose="020F0502020204030203" pitchFamily="34" charset="0"/>
              </a:rPr>
              <a:t> Thrust Vectoring:</a:t>
            </a:r>
          </a:p>
          <a:p>
            <a:pPr marL="171450" marR="0" lvl="0" indent="-171450" algn="l" defTabSz="914400" rtl="0" eaLnBrk="1" fontAlgn="auto" latinLnBrk="0" hangingPunct="1">
              <a:lnSpc>
                <a:spcPct val="100000"/>
              </a:lnSpc>
              <a:spcBef>
                <a:spcPts val="0"/>
              </a:spcBef>
              <a:spcAft>
                <a:spcPts val="0"/>
              </a:spcAft>
              <a:buClr>
                <a:srgbClr val="000000"/>
              </a:buClr>
              <a:buSzPts val="1100"/>
              <a:buFontTx/>
              <a:buChar char="-"/>
              <a:tabLst/>
              <a:defRPr/>
            </a:pPr>
            <a:r>
              <a:rPr lang="en-US" sz="1100" b="0" i="0">
                <a:effectLst/>
                <a:latin typeface="Lato" panose="020F0502020204030203" pitchFamily="34" charset="0"/>
                <a:ea typeface="Lato" panose="020F0502020204030203" pitchFamily="34" charset="0"/>
                <a:cs typeface="Lato" panose="020F0502020204030203" pitchFamily="34" charset="0"/>
              </a:rPr>
              <a:t>Mechanically Moving Flaps require heavy mechanical hardware, which adds Weight to the fighter and increases nozzle complexity, adding maintenance requirements</a:t>
            </a:r>
          </a:p>
          <a:p>
            <a:pPr marL="171450" marR="0" lvl="0" indent="-171450" algn="l" defTabSz="914400" rtl="0" eaLnBrk="1" fontAlgn="auto" latinLnBrk="0" hangingPunct="1">
              <a:lnSpc>
                <a:spcPct val="100000"/>
              </a:lnSpc>
              <a:spcBef>
                <a:spcPts val="0"/>
              </a:spcBef>
              <a:spcAft>
                <a:spcPts val="0"/>
              </a:spcAft>
              <a:buClr>
                <a:srgbClr val="000000"/>
              </a:buClr>
              <a:buSzPts val="1100"/>
              <a:buFontTx/>
              <a:buChar char="-"/>
              <a:tabLst/>
              <a:defRPr/>
            </a:pPr>
            <a:r>
              <a:rPr lang="en-US" sz="1100" b="0" i="0">
                <a:effectLst/>
                <a:latin typeface="Lato" panose="020F0502020204030203" pitchFamily="34" charset="0"/>
                <a:ea typeface="Lato" panose="020F0502020204030203" pitchFamily="34" charset="0"/>
                <a:cs typeface="Lato" panose="020F0502020204030203" pitchFamily="34" charset="0"/>
              </a:rPr>
              <a:t>Alternative: </a:t>
            </a:r>
            <a:r>
              <a:rPr lang="en-US"/>
              <a:t>shock vector fluidic thrust vectoring concept -&gt; Shock vector is achieved by fluidic injection into the divergent portion of the nozzle, which causes a shock in the primary flow</a:t>
            </a:r>
          </a:p>
          <a:p>
            <a:pPr marL="171450" marR="0" lvl="0" indent="-171450" algn="l" defTabSz="914400" rtl="0" eaLnBrk="1" fontAlgn="auto" latinLnBrk="0" hangingPunct="1">
              <a:lnSpc>
                <a:spcPct val="100000"/>
              </a:lnSpc>
              <a:spcBef>
                <a:spcPts val="0"/>
              </a:spcBef>
              <a:spcAft>
                <a:spcPts val="0"/>
              </a:spcAft>
              <a:buClr>
                <a:srgbClr val="000000"/>
              </a:buClr>
              <a:buSzPts val="1100"/>
              <a:buFontTx/>
              <a:buChar char="-"/>
              <a:tabLst/>
              <a:defRPr/>
            </a:pPr>
            <a:r>
              <a:rPr lang="en-US"/>
              <a:t>Since there is no mechanical hardware other than control valves associated with fluidic thrust vectoring, the problems associated with movable flaps are eliminated</a:t>
            </a:r>
          </a:p>
          <a:p>
            <a:pPr marL="171450" marR="0" lvl="0" indent="-171450" algn="l" defTabSz="914400" rtl="0" eaLnBrk="1" fontAlgn="auto" latinLnBrk="0" hangingPunct="1">
              <a:lnSpc>
                <a:spcPct val="100000"/>
              </a:lnSpc>
              <a:spcBef>
                <a:spcPts val="0"/>
              </a:spcBef>
              <a:spcAft>
                <a:spcPts val="0"/>
              </a:spcAft>
              <a:buClr>
                <a:srgbClr val="000000"/>
              </a:buClr>
              <a:buSzPts val="1100"/>
              <a:buFontTx/>
              <a:buChar char="-"/>
              <a:tabLst/>
              <a:defRPr/>
            </a:pPr>
            <a:r>
              <a:rPr lang="en-US"/>
              <a:t>New Problems: secondary stream draws air from the primary air supply, which reduces the maximum possible thrust that can be achieved by the engine -&gt; SPR must be as small as possible</a:t>
            </a:r>
          </a:p>
          <a:p>
            <a:pPr marL="171450" marR="0" lvl="0" indent="-171450" algn="l" defTabSz="914400" rtl="0" eaLnBrk="1" fontAlgn="auto" latinLnBrk="0" hangingPunct="1">
              <a:lnSpc>
                <a:spcPct val="100000"/>
              </a:lnSpc>
              <a:spcBef>
                <a:spcPts val="0"/>
              </a:spcBef>
              <a:spcAft>
                <a:spcPts val="0"/>
              </a:spcAft>
              <a:buClr>
                <a:srgbClr val="000000"/>
              </a:buClr>
              <a:buSzPts val="1100"/>
              <a:buFontTx/>
              <a:buChar char="-"/>
              <a:tabLst/>
              <a:defRPr/>
            </a:pPr>
            <a:endParaRPr lang="en-US"/>
          </a:p>
          <a:p>
            <a:pPr marL="0" marR="0" lvl="0" indent="0" algn="l" defTabSz="914400" rtl="0" eaLnBrk="1" fontAlgn="auto" latinLnBrk="0" hangingPunct="1">
              <a:lnSpc>
                <a:spcPct val="100000"/>
              </a:lnSpc>
              <a:spcBef>
                <a:spcPts val="0"/>
              </a:spcBef>
              <a:spcAft>
                <a:spcPts val="0"/>
              </a:spcAft>
              <a:buClr>
                <a:srgbClr val="000000"/>
              </a:buClr>
              <a:buSzPts val="1100"/>
              <a:buFontTx/>
              <a:buNone/>
              <a:tabLst/>
              <a:defRPr/>
            </a:pPr>
            <a:r>
              <a:rPr lang="en-US"/>
              <a:t>Why multiple injection Ports:</a:t>
            </a:r>
          </a:p>
          <a:p>
            <a:pPr marL="171450" marR="0" lvl="0" indent="-171450" algn="l" defTabSz="914400" rtl="0" eaLnBrk="1" fontAlgn="auto" latinLnBrk="0" hangingPunct="1">
              <a:lnSpc>
                <a:spcPct val="100000"/>
              </a:lnSpc>
              <a:spcBef>
                <a:spcPts val="0"/>
              </a:spcBef>
              <a:spcAft>
                <a:spcPts val="0"/>
              </a:spcAft>
              <a:buClr>
                <a:srgbClr val="000000"/>
              </a:buClr>
              <a:buSzPts val="1100"/>
              <a:buFontTx/>
              <a:buChar char="-"/>
              <a:tabLst/>
              <a:defRPr/>
            </a:pPr>
            <a:r>
              <a:rPr lang="en-US"/>
              <a:t>The concept of utilizing multiple streams for fluidic thrust vectoring was conceived to maximize the pitch thrust vector angle without increasing the secondary flow requirement</a:t>
            </a:r>
          </a:p>
          <a:p>
            <a:pPr marL="0" marR="0" lvl="0" indent="0" algn="l" defTabSz="914400" rtl="0" eaLnBrk="1" fontAlgn="auto" latinLnBrk="0" hangingPunct="1">
              <a:lnSpc>
                <a:spcPct val="100000"/>
              </a:lnSpc>
              <a:spcBef>
                <a:spcPts val="0"/>
              </a:spcBef>
              <a:spcAft>
                <a:spcPts val="0"/>
              </a:spcAft>
              <a:buClr>
                <a:srgbClr val="000000"/>
              </a:buClr>
              <a:buSzPts val="1100"/>
              <a:buFontTx/>
              <a:buNone/>
              <a:tabLst/>
              <a:defRPr/>
            </a:pPr>
            <a:endParaRPr lang="en-US"/>
          </a:p>
          <a:p>
            <a:pPr marL="171450" marR="0" lvl="0" indent="-171450" algn="l" defTabSz="914400" rtl="0" eaLnBrk="1" fontAlgn="auto" latinLnBrk="0" hangingPunct="1">
              <a:lnSpc>
                <a:spcPct val="100000"/>
              </a:lnSpc>
              <a:spcBef>
                <a:spcPts val="0"/>
              </a:spcBef>
              <a:spcAft>
                <a:spcPts val="0"/>
              </a:spcAft>
              <a:buClr>
                <a:srgbClr val="000000"/>
              </a:buClr>
              <a:buSzPts val="1100"/>
              <a:buFontTx/>
              <a:buChar char="-"/>
              <a:tabLst/>
              <a:defRPr/>
            </a:pPr>
            <a:endParaRPr lang="en-US" sz="1100" b="0" i="0">
              <a:effectLst/>
              <a:latin typeface="Lato" panose="020F0502020204030203" pitchFamily="34" charset="0"/>
              <a:ea typeface="Lato" panose="020F0502020204030203" pitchFamily="34" charset="0"/>
              <a:cs typeface="Lato" panose="020F0502020204030203"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a:latin typeface="Lato" panose="020F0502020204030203" pitchFamily="34" charset="0"/>
              <a:ea typeface="Lato" panose="020F0502020204030203" pitchFamily="34" charset="0"/>
              <a:cs typeface="Lato" panose="020F0502020204030203" pitchFamily="34" charset="0"/>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22241350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5"/>
        <p:cNvGrpSpPr/>
        <p:nvPr/>
      </p:nvGrpSpPr>
      <p:grpSpPr>
        <a:xfrm>
          <a:off x="0" y="0"/>
          <a:ext cx="0" cy="0"/>
          <a:chOff x="0" y="0"/>
          <a:chExt cx="0" cy="0"/>
        </a:xfrm>
      </p:grpSpPr>
      <p:sp>
        <p:nvSpPr>
          <p:cNvPr id="616" name="Google Shape;616;gcc7554a049_0_3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7" name="Google Shape;617;gcc7554a049_0_3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a:effectLst/>
                <a:latin typeface="Lato" panose="020F0502020204030203" pitchFamily="34" charset="0"/>
                <a:ea typeface="Lato" panose="020F0502020204030203" pitchFamily="34" charset="0"/>
                <a:cs typeface="Lato" panose="020F0502020204030203" pitchFamily="34" charset="0"/>
              </a:rPr>
              <a:t>What is a Nozzle:</a:t>
            </a:r>
          </a:p>
          <a:p>
            <a:pPr marL="171450" marR="0" lvl="0" indent="-171450" algn="l" defTabSz="914400" rtl="0" eaLnBrk="1" fontAlgn="auto" latinLnBrk="0" hangingPunct="1">
              <a:lnSpc>
                <a:spcPct val="100000"/>
              </a:lnSpc>
              <a:spcBef>
                <a:spcPts val="0"/>
              </a:spcBef>
              <a:spcAft>
                <a:spcPts val="0"/>
              </a:spcAft>
              <a:buClr>
                <a:srgbClr val="000000"/>
              </a:buClr>
              <a:buSzPts val="1100"/>
              <a:buFontTx/>
              <a:buChar char="-"/>
              <a:tabLst/>
              <a:defRPr/>
            </a:pPr>
            <a:r>
              <a:rPr lang="en-US" sz="1100" b="0" i="0">
                <a:effectLst/>
                <a:latin typeface="Lato" panose="020F0502020204030203" pitchFamily="34" charset="0"/>
                <a:ea typeface="Lato" panose="020F0502020204030203" pitchFamily="34" charset="0"/>
                <a:cs typeface="Lato" panose="020F0502020204030203" pitchFamily="34" charset="0"/>
              </a:rPr>
              <a:t>Both Military and passenger Aircrafts use gas turbine </a:t>
            </a:r>
            <a:r>
              <a:rPr lang="en-US" sz="1100" b="0" i="0" err="1">
                <a:effectLst/>
                <a:latin typeface="Lato" panose="020F0502020204030203" pitchFamily="34" charset="0"/>
                <a:ea typeface="Lato" panose="020F0502020204030203" pitchFamily="34" charset="0"/>
                <a:cs typeface="Lato" panose="020F0502020204030203" pitchFamily="34" charset="0"/>
              </a:rPr>
              <a:t>enginges</a:t>
            </a:r>
            <a:r>
              <a:rPr lang="en-US" sz="1100" b="0" i="0">
                <a:effectLst/>
                <a:latin typeface="Lato" panose="020F0502020204030203" pitchFamily="34" charset="0"/>
                <a:ea typeface="Lato" panose="020F0502020204030203" pitchFamily="34" charset="0"/>
                <a:cs typeface="Lato" panose="020F0502020204030203" pitchFamily="34" charset="0"/>
              </a:rPr>
              <a:t> (jet engines)</a:t>
            </a:r>
          </a:p>
          <a:p>
            <a:pPr marL="171450" marR="0" lvl="0" indent="-171450" algn="l" defTabSz="914400" rtl="0" eaLnBrk="1" fontAlgn="auto" latinLnBrk="0" hangingPunct="1">
              <a:lnSpc>
                <a:spcPct val="100000"/>
              </a:lnSpc>
              <a:spcBef>
                <a:spcPts val="0"/>
              </a:spcBef>
              <a:spcAft>
                <a:spcPts val="0"/>
              </a:spcAft>
              <a:buClr>
                <a:srgbClr val="000000"/>
              </a:buClr>
              <a:buSzPts val="1100"/>
              <a:buFontTx/>
              <a:buChar char="-"/>
              <a:tabLst/>
              <a:defRPr/>
            </a:pPr>
            <a:r>
              <a:rPr lang="en-US" sz="1100" b="0" i="0">
                <a:effectLst/>
                <a:latin typeface="Lato" panose="020F0502020204030203" pitchFamily="34" charset="0"/>
                <a:ea typeface="Lato" panose="020F0502020204030203" pitchFamily="34" charset="0"/>
                <a:cs typeface="Lato" panose="020F0502020204030203" pitchFamily="34" charset="0"/>
              </a:rPr>
              <a:t>All jet engines have a nozzle that sits downstream of the power turbine</a:t>
            </a:r>
          </a:p>
          <a:p>
            <a:pPr marL="171450" marR="0" lvl="0" indent="-171450" algn="l" defTabSz="914400" rtl="0" eaLnBrk="1" fontAlgn="auto" latinLnBrk="0" hangingPunct="1">
              <a:lnSpc>
                <a:spcPct val="100000"/>
              </a:lnSpc>
              <a:spcBef>
                <a:spcPts val="0"/>
              </a:spcBef>
              <a:spcAft>
                <a:spcPts val="0"/>
              </a:spcAft>
              <a:buClr>
                <a:srgbClr val="000000"/>
              </a:buClr>
              <a:buSzPts val="1100"/>
              <a:buFontTx/>
              <a:buChar char="-"/>
              <a:tabLst/>
              <a:defRPr/>
            </a:pPr>
            <a:r>
              <a:rPr lang="en-US" sz="1100" b="0" i="0">
                <a:effectLst/>
                <a:latin typeface="Lato" panose="020F0502020204030203" pitchFamily="34" charset="0"/>
                <a:ea typeface="Lato" panose="020F0502020204030203" pitchFamily="34" charset="0"/>
                <a:cs typeface="Lato" panose="020F0502020204030203" pitchFamily="34" charset="0"/>
              </a:rPr>
              <a:t>Nozzle produces thrust, Conduct the exhaust gases and control the mass flow rate through the engine -&gt; Without a nozzle jet engines would not work</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0" i="0">
              <a:effectLst/>
              <a:latin typeface="Lato" panose="020F0502020204030203" pitchFamily="34" charset="0"/>
              <a:ea typeface="Lato" panose="020F0502020204030203" pitchFamily="34" charset="0"/>
              <a:cs typeface="Lato" panose="020F0502020204030203"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a:effectLst/>
                <a:latin typeface="Lato" panose="020F0502020204030203" pitchFamily="34" charset="0"/>
                <a:ea typeface="Lato" panose="020F0502020204030203" pitchFamily="34" charset="0"/>
                <a:cs typeface="Lato" panose="020F0502020204030203" pitchFamily="34" charset="0"/>
              </a:rPr>
              <a:t>Why Thrust Vectoring:</a:t>
            </a:r>
          </a:p>
          <a:p>
            <a:pPr marL="171450" marR="0" lvl="0" indent="-171450" algn="l" defTabSz="914400" rtl="0" eaLnBrk="1" fontAlgn="auto" latinLnBrk="0" hangingPunct="1">
              <a:lnSpc>
                <a:spcPct val="100000"/>
              </a:lnSpc>
              <a:spcBef>
                <a:spcPts val="0"/>
              </a:spcBef>
              <a:spcAft>
                <a:spcPts val="0"/>
              </a:spcAft>
              <a:buClr>
                <a:srgbClr val="000000"/>
              </a:buClr>
              <a:buSzPts val="1100"/>
              <a:buFontTx/>
              <a:buChar char="-"/>
              <a:tabLst/>
              <a:defRPr/>
            </a:pPr>
            <a:r>
              <a:rPr lang="en-US" sz="1100" b="0" i="0">
                <a:effectLst/>
                <a:latin typeface="Lato" panose="020F0502020204030203" pitchFamily="34" charset="0"/>
                <a:ea typeface="Lato" panose="020F0502020204030203" pitchFamily="34" charset="0"/>
                <a:cs typeface="Lato" panose="020F0502020204030203" pitchFamily="34" charset="0"/>
              </a:rPr>
              <a:t>Goal of a fighter aircraft design is to increase the agility, maneuverability and survivability</a:t>
            </a:r>
          </a:p>
          <a:p>
            <a:pPr marL="171450" marR="0" lvl="0" indent="-171450" algn="l" defTabSz="914400" rtl="0" eaLnBrk="1" fontAlgn="auto" latinLnBrk="0" hangingPunct="1">
              <a:lnSpc>
                <a:spcPct val="100000"/>
              </a:lnSpc>
              <a:spcBef>
                <a:spcPts val="0"/>
              </a:spcBef>
              <a:spcAft>
                <a:spcPts val="0"/>
              </a:spcAft>
              <a:buClr>
                <a:srgbClr val="000000"/>
              </a:buClr>
              <a:buSzPts val="1100"/>
              <a:buFontTx/>
              <a:buChar char="-"/>
              <a:tabLst/>
              <a:defRPr/>
            </a:pPr>
            <a:r>
              <a:rPr lang="en-US" sz="1100" b="0" i="0">
                <a:effectLst/>
                <a:latin typeface="Lato" panose="020F0502020204030203" pitchFamily="34" charset="0"/>
                <a:ea typeface="Lato" panose="020F0502020204030203" pitchFamily="34" charset="0"/>
                <a:cs typeface="Lato" panose="020F0502020204030203" pitchFamily="34" charset="0"/>
              </a:rPr>
              <a:t>Thrust vectoring dramatically increases the agility and maneuverability -&gt; The more the Thrust can be Vectored, the better it is for the aircraft</a:t>
            </a:r>
          </a:p>
          <a:p>
            <a:pPr marL="0" marR="0" lvl="0" indent="0" algn="l" defTabSz="914400" rtl="0" eaLnBrk="1" fontAlgn="auto" latinLnBrk="0" hangingPunct="1">
              <a:lnSpc>
                <a:spcPct val="100000"/>
              </a:lnSpc>
              <a:spcBef>
                <a:spcPts val="0"/>
              </a:spcBef>
              <a:spcAft>
                <a:spcPts val="0"/>
              </a:spcAft>
              <a:buClr>
                <a:srgbClr val="000000"/>
              </a:buClr>
              <a:buSzPts val="1100"/>
              <a:buFontTx/>
              <a:buNone/>
              <a:tabLst/>
              <a:defRPr/>
            </a:pPr>
            <a:endParaRPr lang="en-US" sz="1100" b="0" i="0">
              <a:effectLst/>
              <a:latin typeface="Lato" panose="020F0502020204030203" pitchFamily="34" charset="0"/>
              <a:ea typeface="Lato" panose="020F0502020204030203" pitchFamily="34" charset="0"/>
              <a:cs typeface="Lato" panose="020F0502020204030203"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100"/>
              <a:buFontTx/>
              <a:buNone/>
              <a:tabLst/>
              <a:defRPr/>
            </a:pPr>
            <a:r>
              <a:rPr lang="en-US" sz="1100" b="0" i="0">
                <a:effectLst/>
                <a:latin typeface="Lato" panose="020F0502020204030203" pitchFamily="34" charset="0"/>
                <a:ea typeface="Lato" panose="020F0502020204030203" pitchFamily="34" charset="0"/>
                <a:cs typeface="Lato" panose="020F0502020204030203" pitchFamily="34" charset="0"/>
              </a:rPr>
              <a:t>Why </a:t>
            </a:r>
            <a:r>
              <a:rPr lang="en-US" sz="1100" b="0" i="0" err="1">
                <a:effectLst/>
                <a:latin typeface="Lato" panose="020F0502020204030203" pitchFamily="34" charset="0"/>
                <a:ea typeface="Lato" panose="020F0502020204030203" pitchFamily="34" charset="0"/>
                <a:cs typeface="Lato" panose="020F0502020204030203" pitchFamily="34" charset="0"/>
              </a:rPr>
              <a:t>Fluedic</a:t>
            </a:r>
            <a:r>
              <a:rPr lang="en-US" sz="1100" b="0" i="0">
                <a:effectLst/>
                <a:latin typeface="Lato" panose="020F0502020204030203" pitchFamily="34" charset="0"/>
                <a:ea typeface="Lato" panose="020F0502020204030203" pitchFamily="34" charset="0"/>
                <a:cs typeface="Lato" panose="020F0502020204030203" pitchFamily="34" charset="0"/>
              </a:rPr>
              <a:t> Thrust Vectoring:</a:t>
            </a:r>
          </a:p>
          <a:p>
            <a:pPr marL="171450" marR="0" lvl="0" indent="-171450" algn="l" defTabSz="914400" rtl="0" eaLnBrk="1" fontAlgn="auto" latinLnBrk="0" hangingPunct="1">
              <a:lnSpc>
                <a:spcPct val="100000"/>
              </a:lnSpc>
              <a:spcBef>
                <a:spcPts val="0"/>
              </a:spcBef>
              <a:spcAft>
                <a:spcPts val="0"/>
              </a:spcAft>
              <a:buClr>
                <a:srgbClr val="000000"/>
              </a:buClr>
              <a:buSzPts val="1100"/>
              <a:buFontTx/>
              <a:buChar char="-"/>
              <a:tabLst/>
              <a:defRPr/>
            </a:pPr>
            <a:r>
              <a:rPr lang="en-US" sz="1100" b="0" i="0">
                <a:effectLst/>
                <a:latin typeface="Lato" panose="020F0502020204030203" pitchFamily="34" charset="0"/>
                <a:ea typeface="Lato" panose="020F0502020204030203" pitchFamily="34" charset="0"/>
                <a:cs typeface="Lato" panose="020F0502020204030203" pitchFamily="34" charset="0"/>
              </a:rPr>
              <a:t>Mechanically Moving Flaps require heavy mechanical hardware, which adds Weight to the fighter and increases nozzle complexity, adding maintenance requirements</a:t>
            </a:r>
          </a:p>
          <a:p>
            <a:pPr marL="171450" marR="0" lvl="0" indent="-171450" algn="l" defTabSz="914400" rtl="0" eaLnBrk="1" fontAlgn="auto" latinLnBrk="0" hangingPunct="1">
              <a:lnSpc>
                <a:spcPct val="100000"/>
              </a:lnSpc>
              <a:spcBef>
                <a:spcPts val="0"/>
              </a:spcBef>
              <a:spcAft>
                <a:spcPts val="0"/>
              </a:spcAft>
              <a:buClr>
                <a:srgbClr val="000000"/>
              </a:buClr>
              <a:buSzPts val="1100"/>
              <a:buFontTx/>
              <a:buChar char="-"/>
              <a:tabLst/>
              <a:defRPr/>
            </a:pPr>
            <a:r>
              <a:rPr lang="en-US" sz="1100" b="0" i="0">
                <a:effectLst/>
                <a:latin typeface="Lato" panose="020F0502020204030203" pitchFamily="34" charset="0"/>
                <a:ea typeface="Lato" panose="020F0502020204030203" pitchFamily="34" charset="0"/>
                <a:cs typeface="Lato" panose="020F0502020204030203" pitchFamily="34" charset="0"/>
              </a:rPr>
              <a:t>Alternative: </a:t>
            </a:r>
            <a:r>
              <a:rPr lang="en-US"/>
              <a:t>shock vector fluidic thrust vectoring concept -&gt; Shock vector is achieved by fluidic injection into the divergent portion of the nozzle, which causes a shock in the primary flow</a:t>
            </a:r>
          </a:p>
          <a:p>
            <a:pPr marL="171450" marR="0" lvl="0" indent="-171450" algn="l" defTabSz="914400" rtl="0" eaLnBrk="1" fontAlgn="auto" latinLnBrk="0" hangingPunct="1">
              <a:lnSpc>
                <a:spcPct val="100000"/>
              </a:lnSpc>
              <a:spcBef>
                <a:spcPts val="0"/>
              </a:spcBef>
              <a:spcAft>
                <a:spcPts val="0"/>
              </a:spcAft>
              <a:buClr>
                <a:srgbClr val="000000"/>
              </a:buClr>
              <a:buSzPts val="1100"/>
              <a:buFontTx/>
              <a:buChar char="-"/>
              <a:tabLst/>
              <a:defRPr/>
            </a:pPr>
            <a:r>
              <a:rPr lang="en-US"/>
              <a:t>Since there is no mechanical hardware other than control valves associated with fluidic thrust vectoring, the problems associated with movable flaps are eliminated</a:t>
            </a:r>
          </a:p>
          <a:p>
            <a:pPr marL="171450" marR="0" lvl="0" indent="-171450" algn="l" defTabSz="914400" rtl="0" eaLnBrk="1" fontAlgn="auto" latinLnBrk="0" hangingPunct="1">
              <a:lnSpc>
                <a:spcPct val="100000"/>
              </a:lnSpc>
              <a:spcBef>
                <a:spcPts val="0"/>
              </a:spcBef>
              <a:spcAft>
                <a:spcPts val="0"/>
              </a:spcAft>
              <a:buClr>
                <a:srgbClr val="000000"/>
              </a:buClr>
              <a:buSzPts val="1100"/>
              <a:buFontTx/>
              <a:buChar char="-"/>
              <a:tabLst/>
              <a:defRPr/>
            </a:pPr>
            <a:r>
              <a:rPr lang="en-US"/>
              <a:t>New Problems: secondary stream draws air from the primary air supply, which reduces the maximum possible thrust that can be achieved by the engine -&gt; SPR must be as small as possible</a:t>
            </a:r>
          </a:p>
          <a:p>
            <a:pPr marL="171450" marR="0" lvl="0" indent="-171450" algn="l" defTabSz="914400" rtl="0" eaLnBrk="1" fontAlgn="auto" latinLnBrk="0" hangingPunct="1">
              <a:lnSpc>
                <a:spcPct val="100000"/>
              </a:lnSpc>
              <a:spcBef>
                <a:spcPts val="0"/>
              </a:spcBef>
              <a:spcAft>
                <a:spcPts val="0"/>
              </a:spcAft>
              <a:buClr>
                <a:srgbClr val="000000"/>
              </a:buClr>
              <a:buSzPts val="1100"/>
              <a:buFontTx/>
              <a:buChar char="-"/>
              <a:tabLst/>
              <a:defRPr/>
            </a:pPr>
            <a:endParaRPr lang="en-US"/>
          </a:p>
          <a:p>
            <a:pPr marL="0" marR="0" lvl="0" indent="0" algn="l" defTabSz="914400" rtl="0" eaLnBrk="1" fontAlgn="auto" latinLnBrk="0" hangingPunct="1">
              <a:lnSpc>
                <a:spcPct val="100000"/>
              </a:lnSpc>
              <a:spcBef>
                <a:spcPts val="0"/>
              </a:spcBef>
              <a:spcAft>
                <a:spcPts val="0"/>
              </a:spcAft>
              <a:buClr>
                <a:srgbClr val="000000"/>
              </a:buClr>
              <a:buSzPts val="1100"/>
              <a:buFontTx/>
              <a:buNone/>
              <a:tabLst/>
              <a:defRPr/>
            </a:pPr>
            <a:r>
              <a:rPr lang="en-US"/>
              <a:t>Why multiple injection Ports:</a:t>
            </a:r>
          </a:p>
          <a:p>
            <a:pPr marL="171450" marR="0" lvl="0" indent="-171450" algn="l" defTabSz="914400" rtl="0" eaLnBrk="1" fontAlgn="auto" latinLnBrk="0" hangingPunct="1">
              <a:lnSpc>
                <a:spcPct val="100000"/>
              </a:lnSpc>
              <a:spcBef>
                <a:spcPts val="0"/>
              </a:spcBef>
              <a:spcAft>
                <a:spcPts val="0"/>
              </a:spcAft>
              <a:buClr>
                <a:srgbClr val="000000"/>
              </a:buClr>
              <a:buSzPts val="1100"/>
              <a:buFontTx/>
              <a:buChar char="-"/>
              <a:tabLst/>
              <a:defRPr/>
            </a:pPr>
            <a:r>
              <a:rPr lang="en-US"/>
              <a:t>The concept of utilizing multiple streams for fluidic thrust vectoring was conceived to maximize the pitch thrust vector angle without increasing the secondary flow requirement</a:t>
            </a:r>
          </a:p>
          <a:p>
            <a:pPr marL="0" marR="0" lvl="0" indent="0" algn="l" defTabSz="914400" rtl="0" eaLnBrk="1" fontAlgn="auto" latinLnBrk="0" hangingPunct="1">
              <a:lnSpc>
                <a:spcPct val="100000"/>
              </a:lnSpc>
              <a:spcBef>
                <a:spcPts val="0"/>
              </a:spcBef>
              <a:spcAft>
                <a:spcPts val="0"/>
              </a:spcAft>
              <a:buClr>
                <a:srgbClr val="000000"/>
              </a:buClr>
              <a:buSzPts val="1100"/>
              <a:buFontTx/>
              <a:buNone/>
              <a:tabLst/>
              <a:defRPr/>
            </a:pPr>
            <a:endParaRPr lang="en-US"/>
          </a:p>
          <a:p>
            <a:pPr marL="171450" marR="0" lvl="0" indent="-171450" algn="l" defTabSz="914400" rtl="0" eaLnBrk="1" fontAlgn="auto" latinLnBrk="0" hangingPunct="1">
              <a:lnSpc>
                <a:spcPct val="100000"/>
              </a:lnSpc>
              <a:spcBef>
                <a:spcPts val="0"/>
              </a:spcBef>
              <a:spcAft>
                <a:spcPts val="0"/>
              </a:spcAft>
              <a:buClr>
                <a:srgbClr val="000000"/>
              </a:buClr>
              <a:buSzPts val="1100"/>
              <a:buFontTx/>
              <a:buChar char="-"/>
              <a:tabLst/>
              <a:defRPr/>
            </a:pPr>
            <a:endParaRPr lang="en-US" sz="1100" b="0" i="0">
              <a:effectLst/>
              <a:latin typeface="Lato" panose="020F0502020204030203" pitchFamily="34" charset="0"/>
              <a:ea typeface="Lato" panose="020F0502020204030203" pitchFamily="34" charset="0"/>
              <a:cs typeface="Lato" panose="020F0502020204030203"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a:latin typeface="Lato" panose="020F0502020204030203" pitchFamily="34" charset="0"/>
              <a:ea typeface="Lato" panose="020F0502020204030203" pitchFamily="34" charset="0"/>
              <a:cs typeface="Lato" panose="020F0502020204030203" pitchFamily="34" charset="0"/>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528367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5"/>
        <p:cNvGrpSpPr/>
        <p:nvPr/>
      </p:nvGrpSpPr>
      <p:grpSpPr>
        <a:xfrm>
          <a:off x="0" y="0"/>
          <a:ext cx="0" cy="0"/>
          <a:chOff x="0" y="0"/>
          <a:chExt cx="0" cy="0"/>
        </a:xfrm>
      </p:grpSpPr>
      <p:sp>
        <p:nvSpPr>
          <p:cNvPr id="616" name="Google Shape;616;gcc7554a049_0_3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7" name="Google Shape;617;gcc7554a049_0_3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450753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Google Shape;576;g107a9a8b46f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7" name="Google Shape;577;g107a9a8b46f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071772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158750" indent="0">
              <a:buNone/>
            </a:pPr>
            <a:r>
              <a:rPr lang="fr-FR" err="1"/>
              <a:t>Nozzle</a:t>
            </a:r>
            <a:r>
              <a:rPr lang="fr-FR"/>
              <a:t> Configuration:</a:t>
            </a:r>
          </a:p>
          <a:p>
            <a:pPr marL="457200" indent="-298450">
              <a:buFontTx/>
              <a:buChar char="-"/>
            </a:pPr>
            <a:r>
              <a:rPr lang="fr-FR"/>
              <a:t>Usage of a non-</a:t>
            </a:r>
            <a:r>
              <a:rPr lang="fr-FR" err="1"/>
              <a:t>axisymetric</a:t>
            </a:r>
            <a:r>
              <a:rPr lang="fr-FR"/>
              <a:t> 2DCD </a:t>
            </a:r>
            <a:r>
              <a:rPr lang="fr-FR" err="1"/>
              <a:t>Nozzle</a:t>
            </a:r>
            <a:endParaRPr lang="fr-FR"/>
          </a:p>
          <a:p>
            <a:pPr marL="457200" marR="0" lvl="0" indent="-298450" algn="l" defTabSz="914400" rtl="0" eaLnBrk="1" fontAlgn="auto" latinLnBrk="0" hangingPunct="1">
              <a:lnSpc>
                <a:spcPct val="100000"/>
              </a:lnSpc>
              <a:spcBef>
                <a:spcPts val="0"/>
              </a:spcBef>
              <a:spcAft>
                <a:spcPts val="0"/>
              </a:spcAft>
              <a:buClr>
                <a:srgbClr val="000000"/>
              </a:buClr>
              <a:buSzPts val="1100"/>
              <a:buFontTx/>
              <a:buChar char="-"/>
              <a:tabLst/>
              <a:defRPr/>
            </a:pPr>
            <a:r>
              <a:rPr lang="fr-FR" err="1"/>
              <a:t>Static</a:t>
            </a:r>
            <a:r>
              <a:rPr lang="fr-FR"/>
              <a:t> Pressure </a:t>
            </a:r>
            <a:r>
              <a:rPr lang="fr-FR" err="1"/>
              <a:t>Taps</a:t>
            </a:r>
            <a:r>
              <a:rPr lang="fr-FR"/>
              <a:t> </a:t>
            </a:r>
            <a:r>
              <a:rPr lang="fr-FR" err="1"/>
              <a:t>were</a:t>
            </a:r>
            <a:r>
              <a:rPr lang="fr-FR"/>
              <a:t> </a:t>
            </a:r>
            <a:r>
              <a:rPr lang="fr-FR" err="1"/>
              <a:t>installed</a:t>
            </a:r>
            <a:r>
              <a:rPr lang="fr-FR"/>
              <a:t> on the </a:t>
            </a:r>
            <a:r>
              <a:rPr lang="fr-FR" err="1"/>
              <a:t>upper</a:t>
            </a:r>
            <a:r>
              <a:rPr lang="fr-FR"/>
              <a:t> and </a:t>
            </a:r>
            <a:r>
              <a:rPr lang="fr-FR" err="1"/>
              <a:t>lower</a:t>
            </a:r>
            <a:r>
              <a:rPr lang="fr-FR"/>
              <a:t> Center line</a:t>
            </a:r>
          </a:p>
          <a:p>
            <a:pPr marL="457200" indent="-298450">
              <a:buFontTx/>
              <a:buChar char="-"/>
            </a:pPr>
            <a:r>
              <a:rPr lang="fr-FR"/>
              <a:t>The </a:t>
            </a:r>
            <a:r>
              <a:rPr lang="fr-FR" err="1"/>
              <a:t>upper</a:t>
            </a:r>
            <a:r>
              <a:rPr lang="fr-FR"/>
              <a:t> divergent </a:t>
            </a:r>
            <a:r>
              <a:rPr lang="fr-FR" err="1"/>
              <a:t>flap</a:t>
            </a:r>
            <a:r>
              <a:rPr lang="fr-FR"/>
              <a:t> hardware </a:t>
            </a:r>
            <a:r>
              <a:rPr lang="en-US"/>
              <a:t>of the nozzle was designed to accommodate fluidic injection</a:t>
            </a:r>
            <a:r>
              <a:rPr lang="fr-FR"/>
              <a:t> in 5 </a:t>
            </a:r>
            <a:r>
              <a:rPr lang="fr-FR" err="1"/>
              <a:t>different</a:t>
            </a:r>
            <a:r>
              <a:rPr lang="fr-FR"/>
              <a:t> configurations</a:t>
            </a:r>
          </a:p>
          <a:p>
            <a:pPr marL="158750" indent="0">
              <a:buFontTx/>
              <a:buNone/>
            </a:pPr>
            <a:r>
              <a:rPr lang="fr-FR"/>
              <a:t>Slot Configuration:</a:t>
            </a:r>
          </a:p>
          <a:p>
            <a:pPr marL="457200" indent="-298450">
              <a:buFontTx/>
              <a:buChar char="-"/>
            </a:pPr>
            <a:r>
              <a:rPr lang="fr-FR"/>
              <a:t>The </a:t>
            </a:r>
            <a:r>
              <a:rPr lang="fr-FR" err="1"/>
              <a:t>Upstream</a:t>
            </a:r>
            <a:r>
              <a:rPr lang="fr-FR"/>
              <a:t> Slot moves </a:t>
            </a:r>
            <a:r>
              <a:rPr lang="fr-FR" err="1"/>
              <a:t>further</a:t>
            </a:r>
            <a:r>
              <a:rPr lang="fr-FR"/>
              <a:t> </a:t>
            </a:r>
            <a:r>
              <a:rPr lang="fr-FR" err="1"/>
              <a:t>upstream</a:t>
            </a:r>
            <a:endParaRPr lang="fr-FR"/>
          </a:p>
          <a:p>
            <a:pPr marL="457200" indent="-298450">
              <a:buFontTx/>
              <a:buChar char="-"/>
            </a:pPr>
            <a:r>
              <a:rPr lang="fr-FR"/>
              <a:t>Configuration 1 has </a:t>
            </a:r>
            <a:r>
              <a:rPr lang="fr-FR" err="1"/>
              <a:t>only</a:t>
            </a:r>
            <a:r>
              <a:rPr lang="fr-FR"/>
              <a:t> 1 Slot </a:t>
            </a:r>
            <a:r>
              <a:rPr lang="fr-FR" err="1"/>
              <a:t>with</a:t>
            </a:r>
            <a:r>
              <a:rPr lang="fr-FR"/>
              <a:t> </a:t>
            </a:r>
            <a:r>
              <a:rPr lang="fr-FR" err="1"/>
              <a:t>twice</a:t>
            </a:r>
            <a:r>
              <a:rPr lang="fr-FR"/>
              <a:t> the </a:t>
            </a:r>
            <a:r>
              <a:rPr lang="fr-FR" err="1"/>
              <a:t>Width</a:t>
            </a:r>
            <a:endParaRPr lang="fr-FR"/>
          </a:p>
          <a:p>
            <a:pPr marL="457200" indent="-298450">
              <a:buFontTx/>
              <a:buChar char="-"/>
            </a:pPr>
            <a:r>
              <a:rPr lang="fr-FR"/>
              <a:t>NPR (</a:t>
            </a:r>
            <a:r>
              <a:rPr lang="fr-FR" err="1"/>
              <a:t>Nozzle</a:t>
            </a:r>
            <a:r>
              <a:rPr lang="fr-FR"/>
              <a:t> Pressure Ratio) are </a:t>
            </a:r>
            <a:r>
              <a:rPr lang="fr-FR" err="1"/>
              <a:t>differing</a:t>
            </a:r>
            <a:r>
              <a:rPr lang="fr-FR"/>
              <a:t> </a:t>
            </a:r>
            <a:r>
              <a:rPr lang="fr-FR" err="1"/>
              <a:t>from</a:t>
            </a:r>
            <a:r>
              <a:rPr lang="fr-FR"/>
              <a:t> 2 to 10</a:t>
            </a:r>
          </a:p>
          <a:p>
            <a:pPr marL="457200" indent="-298450">
              <a:buFontTx/>
              <a:buChar char="-"/>
            </a:pPr>
            <a:r>
              <a:rPr lang="fr-FR"/>
              <a:t>SPR (</a:t>
            </a:r>
            <a:r>
              <a:rPr lang="fr-FR" err="1"/>
              <a:t>Secondary</a:t>
            </a:r>
            <a:r>
              <a:rPr lang="fr-FR"/>
              <a:t> Pressure Ratio) are </a:t>
            </a:r>
            <a:r>
              <a:rPr lang="fr-FR" err="1"/>
              <a:t>differing</a:t>
            </a:r>
            <a:r>
              <a:rPr lang="fr-FR"/>
              <a:t> </a:t>
            </a:r>
            <a:r>
              <a:rPr lang="fr-FR" err="1"/>
              <a:t>from</a:t>
            </a:r>
            <a:r>
              <a:rPr lang="fr-FR"/>
              <a:t> 0 to 1</a:t>
            </a:r>
          </a:p>
          <a:p>
            <a:pPr marL="158750" indent="0">
              <a:buFontTx/>
              <a:buNone/>
            </a:pPr>
            <a:endParaRPr lang="fr-FR"/>
          </a:p>
          <a:p>
            <a:pPr marL="158750" indent="0">
              <a:buFontTx/>
              <a:buNone/>
            </a:pPr>
            <a:r>
              <a:rPr lang="fr-FR"/>
              <a:t>(</a:t>
            </a:r>
            <a:r>
              <a:rPr lang="fr-FR" err="1"/>
              <a:t>Extracted</a:t>
            </a:r>
            <a:r>
              <a:rPr lang="fr-FR"/>
              <a:t> Data:</a:t>
            </a:r>
          </a:p>
          <a:p>
            <a:pPr marL="457200" indent="-298450">
              <a:buFontTx/>
              <a:buChar char="-"/>
            </a:pPr>
            <a:r>
              <a:rPr lang="fr-FR" err="1"/>
              <a:t>Static</a:t>
            </a:r>
            <a:r>
              <a:rPr lang="fr-FR"/>
              <a:t> Pressure on </a:t>
            </a:r>
            <a:r>
              <a:rPr lang="fr-FR" err="1"/>
              <a:t>upper</a:t>
            </a:r>
            <a:r>
              <a:rPr lang="fr-FR"/>
              <a:t> and </a:t>
            </a:r>
            <a:r>
              <a:rPr lang="fr-FR" err="1"/>
              <a:t>Lower</a:t>
            </a:r>
            <a:r>
              <a:rPr lang="fr-FR"/>
              <a:t> Center Line</a:t>
            </a:r>
          </a:p>
          <a:p>
            <a:pPr marL="457200" indent="-298450">
              <a:buFontTx/>
              <a:buChar char="-"/>
            </a:pPr>
            <a:r>
              <a:rPr lang="fr-FR" err="1"/>
              <a:t>Resultant</a:t>
            </a:r>
            <a:r>
              <a:rPr lang="fr-FR"/>
              <a:t> </a:t>
            </a:r>
            <a:r>
              <a:rPr lang="fr-FR" err="1"/>
              <a:t>Thrust</a:t>
            </a:r>
            <a:r>
              <a:rPr lang="fr-FR"/>
              <a:t> </a:t>
            </a:r>
            <a:r>
              <a:rPr lang="fr-FR" err="1"/>
              <a:t>Consisting</a:t>
            </a:r>
            <a:r>
              <a:rPr lang="fr-FR"/>
              <a:t> of Normal and Axial </a:t>
            </a:r>
            <a:r>
              <a:rPr lang="fr-FR" err="1"/>
              <a:t>Thrust</a:t>
            </a:r>
            <a:endParaRPr lang="fr-FR"/>
          </a:p>
          <a:p>
            <a:pPr marL="457200" indent="-298450">
              <a:buFontTx/>
              <a:buChar char="-"/>
            </a:pPr>
            <a:r>
              <a:rPr lang="fr-FR"/>
              <a:t>Pitch </a:t>
            </a:r>
            <a:r>
              <a:rPr lang="fr-FR" err="1"/>
              <a:t>Thrust</a:t>
            </a:r>
            <a:r>
              <a:rPr lang="fr-FR"/>
              <a:t> </a:t>
            </a:r>
            <a:r>
              <a:rPr lang="fr-FR" err="1"/>
              <a:t>Vector</a:t>
            </a:r>
            <a:r>
              <a:rPr lang="fr-FR"/>
              <a:t> Angle </a:t>
            </a:r>
            <a:r>
              <a:rPr lang="fr-FR" err="1"/>
              <a:t>calculated</a:t>
            </a:r>
            <a:r>
              <a:rPr lang="fr-FR"/>
              <a:t> for Normal and Axial </a:t>
            </a:r>
            <a:r>
              <a:rPr lang="fr-FR" err="1"/>
              <a:t>Thrust</a:t>
            </a:r>
            <a:endParaRPr lang="fr-FR"/>
          </a:p>
          <a:p>
            <a:pPr marL="457200" indent="-298450">
              <a:buFontTx/>
              <a:buChar char="-"/>
            </a:pPr>
            <a:r>
              <a:rPr lang="fr-FR"/>
              <a:t>The </a:t>
            </a:r>
            <a:r>
              <a:rPr lang="fr-FR" err="1"/>
              <a:t>Resultant</a:t>
            </a:r>
            <a:r>
              <a:rPr lang="fr-FR"/>
              <a:t> </a:t>
            </a:r>
            <a:r>
              <a:rPr lang="fr-FR" err="1"/>
              <a:t>Thrust</a:t>
            </a:r>
            <a:r>
              <a:rPr lang="fr-FR"/>
              <a:t> </a:t>
            </a:r>
            <a:r>
              <a:rPr lang="fr-FR" err="1"/>
              <a:t>was</a:t>
            </a:r>
            <a:r>
              <a:rPr lang="fr-FR"/>
              <a:t> </a:t>
            </a:r>
            <a:r>
              <a:rPr lang="fr-FR" err="1"/>
              <a:t>also</a:t>
            </a:r>
            <a:r>
              <a:rPr lang="fr-FR"/>
              <a:t> </a:t>
            </a:r>
            <a:r>
              <a:rPr lang="fr-FR" err="1"/>
              <a:t>Compared</a:t>
            </a:r>
            <a:r>
              <a:rPr lang="fr-FR"/>
              <a:t> to the Ideal </a:t>
            </a:r>
            <a:r>
              <a:rPr lang="fr-FR" err="1"/>
              <a:t>Thrust</a:t>
            </a:r>
            <a:r>
              <a:rPr lang="fr-FR"/>
              <a:t> </a:t>
            </a:r>
            <a:r>
              <a:rPr lang="fr-FR" err="1"/>
              <a:t>which</a:t>
            </a:r>
            <a:r>
              <a:rPr lang="fr-FR"/>
              <a:t> has not been </a:t>
            </a:r>
            <a:r>
              <a:rPr lang="fr-FR" err="1"/>
              <a:t>confirmed</a:t>
            </a:r>
            <a:r>
              <a:rPr lang="fr-FR"/>
              <a:t> </a:t>
            </a:r>
            <a:r>
              <a:rPr lang="fr-FR" err="1"/>
              <a:t>yet</a:t>
            </a:r>
            <a:r>
              <a:rPr lang="fr-FR"/>
              <a:t> </a:t>
            </a:r>
            <a:r>
              <a:rPr lang="fr-FR" err="1"/>
              <a:t>because</a:t>
            </a:r>
            <a:r>
              <a:rPr lang="fr-FR"/>
              <a:t> </a:t>
            </a:r>
            <a:r>
              <a:rPr lang="fr-FR" err="1"/>
              <a:t>we</a:t>
            </a:r>
            <a:r>
              <a:rPr lang="fr-FR"/>
              <a:t> are </a:t>
            </a:r>
            <a:r>
              <a:rPr lang="fr-FR" err="1"/>
              <a:t>still</a:t>
            </a:r>
            <a:r>
              <a:rPr lang="fr-FR"/>
              <a:t> </a:t>
            </a:r>
            <a:r>
              <a:rPr lang="fr-FR" err="1"/>
              <a:t>missing</a:t>
            </a:r>
            <a:r>
              <a:rPr lang="fr-FR"/>
              <a:t> Data for the Calculation of the Ideal </a:t>
            </a:r>
            <a:r>
              <a:rPr lang="fr-FR" err="1"/>
              <a:t>Thrust</a:t>
            </a:r>
            <a:endParaRPr lang="fr-FR"/>
          </a:p>
          <a:p>
            <a:pPr marL="457200" indent="-298450">
              <a:buFontTx/>
              <a:buChar char="-"/>
            </a:pPr>
            <a:r>
              <a:rPr lang="fr-FR"/>
              <a:t>Shadow Graphs </a:t>
            </a:r>
            <a:r>
              <a:rPr lang="fr-FR" err="1"/>
              <a:t>were</a:t>
            </a:r>
            <a:r>
              <a:rPr lang="fr-FR"/>
              <a:t> </a:t>
            </a:r>
            <a:r>
              <a:rPr lang="fr-FR" err="1"/>
              <a:t>Visualized</a:t>
            </a:r>
            <a:r>
              <a:rPr lang="fr-FR"/>
              <a:t>)</a:t>
            </a:r>
          </a:p>
        </p:txBody>
      </p:sp>
    </p:spTree>
    <p:extLst>
      <p:ext uri="{BB962C8B-B14F-4D97-AF65-F5344CB8AC3E}">
        <p14:creationId xmlns:p14="http://schemas.microsoft.com/office/powerpoint/2010/main" val="42738662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158750" indent="0">
              <a:buNone/>
            </a:pPr>
            <a:r>
              <a:rPr lang="fr-FR" err="1"/>
              <a:t>Nozzle</a:t>
            </a:r>
            <a:r>
              <a:rPr lang="fr-FR"/>
              <a:t> Configuration:</a:t>
            </a:r>
          </a:p>
          <a:p>
            <a:pPr marL="457200" indent="-298450">
              <a:buFontTx/>
              <a:buChar char="-"/>
            </a:pPr>
            <a:r>
              <a:rPr lang="fr-FR"/>
              <a:t>Usage of a non-</a:t>
            </a:r>
            <a:r>
              <a:rPr lang="fr-FR" err="1"/>
              <a:t>axisymetric</a:t>
            </a:r>
            <a:r>
              <a:rPr lang="fr-FR"/>
              <a:t> 2DCD </a:t>
            </a:r>
            <a:r>
              <a:rPr lang="fr-FR" err="1"/>
              <a:t>Nozzle</a:t>
            </a:r>
            <a:endParaRPr lang="fr-FR"/>
          </a:p>
          <a:p>
            <a:pPr marL="457200" marR="0" lvl="0" indent="-298450" algn="l" defTabSz="914400" rtl="0" eaLnBrk="1" fontAlgn="auto" latinLnBrk="0" hangingPunct="1">
              <a:lnSpc>
                <a:spcPct val="100000"/>
              </a:lnSpc>
              <a:spcBef>
                <a:spcPts val="0"/>
              </a:spcBef>
              <a:spcAft>
                <a:spcPts val="0"/>
              </a:spcAft>
              <a:buClr>
                <a:srgbClr val="000000"/>
              </a:buClr>
              <a:buSzPts val="1100"/>
              <a:buFontTx/>
              <a:buChar char="-"/>
              <a:tabLst/>
              <a:defRPr/>
            </a:pPr>
            <a:r>
              <a:rPr lang="fr-FR" err="1"/>
              <a:t>Static</a:t>
            </a:r>
            <a:r>
              <a:rPr lang="fr-FR"/>
              <a:t> Pressure </a:t>
            </a:r>
            <a:r>
              <a:rPr lang="fr-FR" err="1"/>
              <a:t>Taps</a:t>
            </a:r>
            <a:r>
              <a:rPr lang="fr-FR"/>
              <a:t> </a:t>
            </a:r>
            <a:r>
              <a:rPr lang="fr-FR" err="1"/>
              <a:t>were</a:t>
            </a:r>
            <a:r>
              <a:rPr lang="fr-FR"/>
              <a:t> </a:t>
            </a:r>
            <a:r>
              <a:rPr lang="fr-FR" err="1"/>
              <a:t>installed</a:t>
            </a:r>
            <a:r>
              <a:rPr lang="fr-FR"/>
              <a:t> on the </a:t>
            </a:r>
            <a:r>
              <a:rPr lang="fr-FR" err="1"/>
              <a:t>upper</a:t>
            </a:r>
            <a:r>
              <a:rPr lang="fr-FR"/>
              <a:t> and </a:t>
            </a:r>
            <a:r>
              <a:rPr lang="fr-FR" err="1"/>
              <a:t>lower</a:t>
            </a:r>
            <a:r>
              <a:rPr lang="fr-FR"/>
              <a:t> Center line</a:t>
            </a:r>
          </a:p>
          <a:p>
            <a:pPr marL="457200" indent="-298450">
              <a:buFontTx/>
              <a:buChar char="-"/>
            </a:pPr>
            <a:r>
              <a:rPr lang="fr-FR"/>
              <a:t>The </a:t>
            </a:r>
            <a:r>
              <a:rPr lang="fr-FR" err="1"/>
              <a:t>upper</a:t>
            </a:r>
            <a:r>
              <a:rPr lang="fr-FR"/>
              <a:t> divergent </a:t>
            </a:r>
            <a:r>
              <a:rPr lang="fr-FR" err="1"/>
              <a:t>flap</a:t>
            </a:r>
            <a:r>
              <a:rPr lang="fr-FR"/>
              <a:t> hardware </a:t>
            </a:r>
            <a:r>
              <a:rPr lang="en-US"/>
              <a:t>of the nozzle was designed to accommodate fluidic injection</a:t>
            </a:r>
            <a:r>
              <a:rPr lang="fr-FR"/>
              <a:t> in 5 </a:t>
            </a:r>
            <a:r>
              <a:rPr lang="fr-FR" err="1"/>
              <a:t>different</a:t>
            </a:r>
            <a:r>
              <a:rPr lang="fr-FR"/>
              <a:t> configurations</a:t>
            </a:r>
          </a:p>
          <a:p>
            <a:pPr marL="158750" indent="0">
              <a:buFontTx/>
              <a:buNone/>
            </a:pPr>
            <a:r>
              <a:rPr lang="fr-FR"/>
              <a:t>Slot Configuration:</a:t>
            </a:r>
          </a:p>
          <a:p>
            <a:pPr marL="457200" indent="-298450">
              <a:buFontTx/>
              <a:buChar char="-"/>
            </a:pPr>
            <a:r>
              <a:rPr lang="fr-FR"/>
              <a:t>The </a:t>
            </a:r>
            <a:r>
              <a:rPr lang="fr-FR" err="1"/>
              <a:t>Upstream</a:t>
            </a:r>
            <a:r>
              <a:rPr lang="fr-FR"/>
              <a:t> Slot moves </a:t>
            </a:r>
            <a:r>
              <a:rPr lang="fr-FR" err="1"/>
              <a:t>further</a:t>
            </a:r>
            <a:r>
              <a:rPr lang="fr-FR"/>
              <a:t> </a:t>
            </a:r>
            <a:r>
              <a:rPr lang="fr-FR" err="1"/>
              <a:t>upstream</a:t>
            </a:r>
            <a:endParaRPr lang="fr-FR"/>
          </a:p>
          <a:p>
            <a:pPr marL="457200" indent="-298450">
              <a:buFontTx/>
              <a:buChar char="-"/>
            </a:pPr>
            <a:r>
              <a:rPr lang="fr-FR"/>
              <a:t>Configuration 1 has </a:t>
            </a:r>
            <a:r>
              <a:rPr lang="fr-FR" err="1"/>
              <a:t>only</a:t>
            </a:r>
            <a:r>
              <a:rPr lang="fr-FR"/>
              <a:t> 1 Slot </a:t>
            </a:r>
            <a:r>
              <a:rPr lang="fr-FR" err="1"/>
              <a:t>with</a:t>
            </a:r>
            <a:r>
              <a:rPr lang="fr-FR"/>
              <a:t> </a:t>
            </a:r>
            <a:r>
              <a:rPr lang="fr-FR" err="1"/>
              <a:t>twice</a:t>
            </a:r>
            <a:r>
              <a:rPr lang="fr-FR"/>
              <a:t> the </a:t>
            </a:r>
            <a:r>
              <a:rPr lang="fr-FR" err="1"/>
              <a:t>Width</a:t>
            </a:r>
            <a:endParaRPr lang="fr-FR"/>
          </a:p>
          <a:p>
            <a:pPr marL="457200" indent="-298450">
              <a:buFontTx/>
              <a:buChar char="-"/>
            </a:pPr>
            <a:r>
              <a:rPr lang="fr-FR"/>
              <a:t>NPR (</a:t>
            </a:r>
            <a:r>
              <a:rPr lang="fr-FR" err="1"/>
              <a:t>Nozzle</a:t>
            </a:r>
            <a:r>
              <a:rPr lang="fr-FR"/>
              <a:t> Pressure Ratio) are </a:t>
            </a:r>
            <a:r>
              <a:rPr lang="fr-FR" err="1"/>
              <a:t>differing</a:t>
            </a:r>
            <a:r>
              <a:rPr lang="fr-FR"/>
              <a:t> </a:t>
            </a:r>
            <a:r>
              <a:rPr lang="fr-FR" err="1"/>
              <a:t>from</a:t>
            </a:r>
            <a:r>
              <a:rPr lang="fr-FR"/>
              <a:t> 2 to 10</a:t>
            </a:r>
          </a:p>
          <a:p>
            <a:pPr marL="457200" indent="-298450">
              <a:buFontTx/>
              <a:buChar char="-"/>
            </a:pPr>
            <a:r>
              <a:rPr lang="fr-FR"/>
              <a:t>SPR (</a:t>
            </a:r>
            <a:r>
              <a:rPr lang="fr-FR" err="1"/>
              <a:t>Secondary</a:t>
            </a:r>
            <a:r>
              <a:rPr lang="fr-FR"/>
              <a:t> Pressure Ratio) are </a:t>
            </a:r>
            <a:r>
              <a:rPr lang="fr-FR" err="1"/>
              <a:t>differing</a:t>
            </a:r>
            <a:r>
              <a:rPr lang="fr-FR"/>
              <a:t> </a:t>
            </a:r>
            <a:r>
              <a:rPr lang="fr-FR" err="1"/>
              <a:t>from</a:t>
            </a:r>
            <a:r>
              <a:rPr lang="fr-FR"/>
              <a:t> 0 to 1</a:t>
            </a:r>
          </a:p>
          <a:p>
            <a:pPr marL="457200" indent="-298450">
              <a:buFontTx/>
              <a:buChar char="-"/>
            </a:pPr>
            <a:endParaRPr lang="fr-FR"/>
          </a:p>
          <a:p>
            <a:pPr marL="158750" indent="0">
              <a:buFontTx/>
              <a:buNone/>
            </a:pPr>
            <a:r>
              <a:rPr lang="fr-FR"/>
              <a:t>(</a:t>
            </a:r>
            <a:r>
              <a:rPr lang="fr-FR" err="1"/>
              <a:t>Extracted</a:t>
            </a:r>
            <a:r>
              <a:rPr lang="fr-FR"/>
              <a:t> Data:</a:t>
            </a:r>
          </a:p>
          <a:p>
            <a:pPr marL="457200" indent="-298450">
              <a:buFontTx/>
              <a:buChar char="-"/>
            </a:pPr>
            <a:r>
              <a:rPr lang="fr-FR" err="1"/>
              <a:t>Static</a:t>
            </a:r>
            <a:r>
              <a:rPr lang="fr-FR"/>
              <a:t> Pressure on </a:t>
            </a:r>
            <a:r>
              <a:rPr lang="fr-FR" err="1"/>
              <a:t>upper</a:t>
            </a:r>
            <a:r>
              <a:rPr lang="fr-FR"/>
              <a:t> and </a:t>
            </a:r>
            <a:r>
              <a:rPr lang="fr-FR" err="1"/>
              <a:t>Lower</a:t>
            </a:r>
            <a:r>
              <a:rPr lang="fr-FR"/>
              <a:t> Center Line</a:t>
            </a:r>
          </a:p>
          <a:p>
            <a:pPr marL="457200" indent="-298450">
              <a:buFontTx/>
              <a:buChar char="-"/>
            </a:pPr>
            <a:r>
              <a:rPr lang="fr-FR" err="1"/>
              <a:t>Resultant</a:t>
            </a:r>
            <a:r>
              <a:rPr lang="fr-FR"/>
              <a:t> </a:t>
            </a:r>
            <a:r>
              <a:rPr lang="fr-FR" err="1"/>
              <a:t>Thrust</a:t>
            </a:r>
            <a:r>
              <a:rPr lang="fr-FR"/>
              <a:t> </a:t>
            </a:r>
            <a:r>
              <a:rPr lang="fr-FR" err="1"/>
              <a:t>Consisting</a:t>
            </a:r>
            <a:r>
              <a:rPr lang="fr-FR"/>
              <a:t> of Normal and Axial </a:t>
            </a:r>
            <a:r>
              <a:rPr lang="fr-FR" err="1"/>
              <a:t>Thrust</a:t>
            </a:r>
            <a:endParaRPr lang="fr-FR"/>
          </a:p>
          <a:p>
            <a:pPr marL="457200" indent="-298450">
              <a:buFontTx/>
              <a:buChar char="-"/>
            </a:pPr>
            <a:r>
              <a:rPr lang="fr-FR"/>
              <a:t>Pitch </a:t>
            </a:r>
            <a:r>
              <a:rPr lang="fr-FR" err="1"/>
              <a:t>Thrust</a:t>
            </a:r>
            <a:r>
              <a:rPr lang="fr-FR"/>
              <a:t> </a:t>
            </a:r>
            <a:r>
              <a:rPr lang="fr-FR" err="1"/>
              <a:t>Vector</a:t>
            </a:r>
            <a:r>
              <a:rPr lang="fr-FR"/>
              <a:t> Angle </a:t>
            </a:r>
            <a:r>
              <a:rPr lang="fr-FR" err="1"/>
              <a:t>calculated</a:t>
            </a:r>
            <a:r>
              <a:rPr lang="fr-FR"/>
              <a:t> for Normal and Axial </a:t>
            </a:r>
            <a:r>
              <a:rPr lang="fr-FR" err="1"/>
              <a:t>Thrust</a:t>
            </a:r>
            <a:endParaRPr lang="fr-FR"/>
          </a:p>
          <a:p>
            <a:pPr marL="457200" indent="-298450">
              <a:buFontTx/>
              <a:buChar char="-"/>
            </a:pPr>
            <a:r>
              <a:rPr lang="fr-FR"/>
              <a:t>The </a:t>
            </a:r>
            <a:r>
              <a:rPr lang="fr-FR" err="1"/>
              <a:t>Resultant</a:t>
            </a:r>
            <a:r>
              <a:rPr lang="fr-FR"/>
              <a:t> </a:t>
            </a:r>
            <a:r>
              <a:rPr lang="fr-FR" err="1"/>
              <a:t>Thrust</a:t>
            </a:r>
            <a:r>
              <a:rPr lang="fr-FR"/>
              <a:t> </a:t>
            </a:r>
            <a:r>
              <a:rPr lang="fr-FR" err="1"/>
              <a:t>was</a:t>
            </a:r>
            <a:r>
              <a:rPr lang="fr-FR"/>
              <a:t> </a:t>
            </a:r>
            <a:r>
              <a:rPr lang="fr-FR" err="1"/>
              <a:t>also</a:t>
            </a:r>
            <a:r>
              <a:rPr lang="fr-FR"/>
              <a:t> </a:t>
            </a:r>
            <a:r>
              <a:rPr lang="fr-FR" err="1"/>
              <a:t>Compared</a:t>
            </a:r>
            <a:r>
              <a:rPr lang="fr-FR"/>
              <a:t> to the Ideal </a:t>
            </a:r>
            <a:r>
              <a:rPr lang="fr-FR" err="1"/>
              <a:t>Thrust</a:t>
            </a:r>
            <a:r>
              <a:rPr lang="fr-FR"/>
              <a:t> </a:t>
            </a:r>
            <a:r>
              <a:rPr lang="fr-FR" err="1"/>
              <a:t>which</a:t>
            </a:r>
            <a:r>
              <a:rPr lang="fr-FR"/>
              <a:t> has not been </a:t>
            </a:r>
            <a:r>
              <a:rPr lang="fr-FR" err="1"/>
              <a:t>confirmed</a:t>
            </a:r>
            <a:r>
              <a:rPr lang="fr-FR"/>
              <a:t> </a:t>
            </a:r>
            <a:r>
              <a:rPr lang="fr-FR" err="1"/>
              <a:t>yet</a:t>
            </a:r>
            <a:r>
              <a:rPr lang="fr-FR"/>
              <a:t> </a:t>
            </a:r>
            <a:r>
              <a:rPr lang="fr-FR" err="1"/>
              <a:t>because</a:t>
            </a:r>
            <a:r>
              <a:rPr lang="fr-FR"/>
              <a:t> </a:t>
            </a:r>
            <a:r>
              <a:rPr lang="fr-FR" err="1"/>
              <a:t>we</a:t>
            </a:r>
            <a:r>
              <a:rPr lang="fr-FR"/>
              <a:t> are </a:t>
            </a:r>
            <a:r>
              <a:rPr lang="fr-FR" err="1"/>
              <a:t>still</a:t>
            </a:r>
            <a:r>
              <a:rPr lang="fr-FR"/>
              <a:t> </a:t>
            </a:r>
            <a:r>
              <a:rPr lang="fr-FR" err="1"/>
              <a:t>missing</a:t>
            </a:r>
            <a:r>
              <a:rPr lang="fr-FR"/>
              <a:t> Data for the Calculation of the Ideal </a:t>
            </a:r>
            <a:r>
              <a:rPr lang="fr-FR" err="1"/>
              <a:t>Thrust</a:t>
            </a:r>
            <a:endParaRPr lang="fr-FR"/>
          </a:p>
          <a:p>
            <a:pPr marL="457200" indent="-298450">
              <a:buFontTx/>
              <a:buChar char="-"/>
            </a:pPr>
            <a:r>
              <a:rPr lang="fr-FR"/>
              <a:t>Shadow Graphs </a:t>
            </a:r>
            <a:r>
              <a:rPr lang="fr-FR" err="1"/>
              <a:t>were</a:t>
            </a:r>
            <a:r>
              <a:rPr lang="fr-FR"/>
              <a:t> </a:t>
            </a:r>
            <a:r>
              <a:rPr lang="fr-FR" err="1"/>
              <a:t>Visualized</a:t>
            </a:r>
            <a:r>
              <a:rPr lang="fr-FR"/>
              <a:t>)</a:t>
            </a:r>
          </a:p>
        </p:txBody>
      </p:sp>
    </p:spTree>
    <p:extLst>
      <p:ext uri="{BB962C8B-B14F-4D97-AF65-F5344CB8AC3E}">
        <p14:creationId xmlns:p14="http://schemas.microsoft.com/office/powerpoint/2010/main" val="899101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Google Shape;576;g107a9a8b46f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7" name="Google Shape;577;g107a9a8b46f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600229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3"/>
        <p:cNvGrpSpPr/>
        <p:nvPr/>
      </p:nvGrpSpPr>
      <p:grpSpPr>
        <a:xfrm>
          <a:off x="0" y="0"/>
          <a:ext cx="0" cy="0"/>
          <a:chOff x="0" y="0"/>
          <a:chExt cx="0" cy="0"/>
        </a:xfrm>
      </p:grpSpPr>
      <p:sp>
        <p:nvSpPr>
          <p:cNvPr id="734" name="Google Shape;734;g107aaa41fe9_0_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5" name="Google Shape;735;g107aaa41fe9_0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err="1"/>
              <a:t>Methodology</a:t>
            </a:r>
            <a:r>
              <a:rPr lang="de-DE"/>
              <a:t>:</a:t>
            </a:r>
          </a:p>
          <a:p>
            <a:pPr marL="171450" lvl="0" indent="-171450" algn="l" rtl="0">
              <a:spcBef>
                <a:spcPts val="0"/>
              </a:spcBef>
              <a:spcAft>
                <a:spcPts val="0"/>
              </a:spcAft>
              <a:buFontTx/>
              <a:buChar char="-"/>
            </a:pPr>
            <a:r>
              <a:rPr lang="de-DE"/>
              <a:t>Like all </a:t>
            </a:r>
            <a:r>
              <a:rPr lang="de-DE" err="1"/>
              <a:t>the</a:t>
            </a:r>
            <a:r>
              <a:rPr lang="de-DE"/>
              <a:t> </a:t>
            </a:r>
            <a:r>
              <a:rPr lang="de-DE" err="1"/>
              <a:t>other</a:t>
            </a:r>
            <a:r>
              <a:rPr lang="de-DE"/>
              <a:t> Teams </a:t>
            </a:r>
            <a:r>
              <a:rPr lang="de-DE" err="1"/>
              <a:t>we</a:t>
            </a:r>
            <a:r>
              <a:rPr lang="de-DE"/>
              <a:t> </a:t>
            </a:r>
            <a:r>
              <a:rPr lang="de-DE" err="1"/>
              <a:t>first</a:t>
            </a:r>
            <a:r>
              <a:rPr lang="de-DE"/>
              <a:t> </a:t>
            </a:r>
            <a:r>
              <a:rPr lang="de-DE" err="1"/>
              <a:t>read</a:t>
            </a:r>
            <a:r>
              <a:rPr lang="de-DE"/>
              <a:t> </a:t>
            </a:r>
            <a:r>
              <a:rPr lang="de-DE" err="1"/>
              <a:t>the</a:t>
            </a:r>
            <a:r>
              <a:rPr lang="de-DE"/>
              <a:t> </a:t>
            </a:r>
            <a:r>
              <a:rPr lang="de-DE" err="1"/>
              <a:t>entire</a:t>
            </a:r>
            <a:r>
              <a:rPr lang="de-DE"/>
              <a:t> </a:t>
            </a:r>
            <a:r>
              <a:rPr lang="de-DE" err="1"/>
              <a:t>paper</a:t>
            </a:r>
            <a:r>
              <a:rPr lang="de-DE"/>
              <a:t> </a:t>
            </a:r>
            <a:r>
              <a:rPr lang="de-DE" err="1"/>
              <a:t>carefully</a:t>
            </a:r>
            <a:r>
              <a:rPr lang="de-DE"/>
              <a:t> and </a:t>
            </a:r>
            <a:r>
              <a:rPr lang="de-DE" err="1"/>
              <a:t>tried</a:t>
            </a:r>
            <a:r>
              <a:rPr lang="de-DE"/>
              <a:t> </a:t>
            </a:r>
            <a:r>
              <a:rPr lang="de-DE" err="1"/>
              <a:t>to</a:t>
            </a:r>
            <a:r>
              <a:rPr lang="de-DE"/>
              <a:t> </a:t>
            </a:r>
            <a:r>
              <a:rPr lang="de-DE" err="1"/>
              <a:t>understand</a:t>
            </a:r>
            <a:r>
              <a:rPr lang="de-DE"/>
              <a:t> </a:t>
            </a:r>
            <a:r>
              <a:rPr lang="de-DE" err="1"/>
              <a:t>as</a:t>
            </a:r>
            <a:r>
              <a:rPr lang="de-DE"/>
              <a:t> </a:t>
            </a:r>
            <a:r>
              <a:rPr lang="de-DE" err="1"/>
              <a:t>much</a:t>
            </a:r>
            <a:r>
              <a:rPr lang="de-DE"/>
              <a:t> </a:t>
            </a:r>
            <a:r>
              <a:rPr lang="de-DE" err="1"/>
              <a:t>as</a:t>
            </a:r>
            <a:r>
              <a:rPr lang="de-DE"/>
              <a:t> possible </a:t>
            </a:r>
            <a:r>
              <a:rPr lang="de-DE" err="1"/>
              <a:t>before</a:t>
            </a:r>
            <a:r>
              <a:rPr lang="de-DE"/>
              <a:t> </a:t>
            </a:r>
            <a:r>
              <a:rPr lang="de-DE" err="1"/>
              <a:t>starting</a:t>
            </a:r>
            <a:r>
              <a:rPr lang="de-DE"/>
              <a:t> </a:t>
            </a:r>
            <a:r>
              <a:rPr lang="de-DE" err="1"/>
              <a:t>the</a:t>
            </a:r>
            <a:r>
              <a:rPr lang="de-DE"/>
              <a:t> </a:t>
            </a:r>
            <a:r>
              <a:rPr lang="de-DE" err="1"/>
              <a:t>work</a:t>
            </a:r>
            <a:r>
              <a:rPr lang="de-DE"/>
              <a:t> on </a:t>
            </a:r>
            <a:r>
              <a:rPr lang="de-DE" err="1"/>
              <a:t>the</a:t>
            </a:r>
            <a:r>
              <a:rPr lang="de-DE"/>
              <a:t> Computer</a:t>
            </a:r>
          </a:p>
          <a:p>
            <a:pPr marL="0" lvl="0" indent="0" algn="l" rtl="0">
              <a:spcBef>
                <a:spcPts val="0"/>
              </a:spcBef>
              <a:spcAft>
                <a:spcPts val="0"/>
              </a:spcAft>
              <a:buFontTx/>
              <a:buNone/>
            </a:pPr>
            <a:r>
              <a:rPr lang="de-DE"/>
              <a:t>Catia:</a:t>
            </a:r>
          </a:p>
          <a:p>
            <a:pPr marL="171450" lvl="0" indent="-171450" algn="l" rtl="0">
              <a:spcBef>
                <a:spcPts val="0"/>
              </a:spcBef>
              <a:spcAft>
                <a:spcPts val="0"/>
              </a:spcAft>
              <a:buFontTx/>
              <a:buChar char="-"/>
            </a:pPr>
            <a:r>
              <a:rPr lang="de-DE" err="1"/>
              <a:t>Creating</a:t>
            </a:r>
            <a:r>
              <a:rPr lang="de-DE"/>
              <a:t> </a:t>
            </a:r>
            <a:r>
              <a:rPr lang="de-DE" err="1"/>
              <a:t>the</a:t>
            </a:r>
            <a:r>
              <a:rPr lang="de-DE"/>
              <a:t> Geometry </a:t>
            </a:r>
            <a:r>
              <a:rPr lang="de-DE" err="1"/>
              <a:t>for</a:t>
            </a:r>
            <a:r>
              <a:rPr lang="de-DE"/>
              <a:t> </a:t>
            </a:r>
            <a:r>
              <a:rPr lang="de-DE" err="1"/>
              <a:t>the</a:t>
            </a:r>
            <a:r>
              <a:rPr lang="de-DE"/>
              <a:t> Project was in </a:t>
            </a:r>
            <a:r>
              <a:rPr lang="de-DE" err="1"/>
              <a:t>our</a:t>
            </a:r>
            <a:r>
              <a:rPr lang="de-DE"/>
              <a:t> </a:t>
            </a:r>
            <a:r>
              <a:rPr lang="de-DE" err="1"/>
              <a:t>case</a:t>
            </a:r>
            <a:r>
              <a:rPr lang="de-DE"/>
              <a:t> </a:t>
            </a:r>
            <a:r>
              <a:rPr lang="de-DE" err="1"/>
              <a:t>very</a:t>
            </a:r>
            <a:r>
              <a:rPr lang="de-DE"/>
              <a:t> simple. The Geometry </a:t>
            </a:r>
            <a:r>
              <a:rPr lang="de-DE" err="1"/>
              <a:t>of</a:t>
            </a:r>
            <a:r>
              <a:rPr lang="de-DE"/>
              <a:t> </a:t>
            </a:r>
            <a:r>
              <a:rPr lang="de-DE" err="1"/>
              <a:t>the</a:t>
            </a:r>
            <a:r>
              <a:rPr lang="de-DE"/>
              <a:t> </a:t>
            </a:r>
            <a:r>
              <a:rPr lang="de-DE" err="1"/>
              <a:t>Nozzle</a:t>
            </a:r>
            <a:r>
              <a:rPr lang="de-DE"/>
              <a:t> was </a:t>
            </a:r>
            <a:r>
              <a:rPr lang="de-DE" err="1"/>
              <a:t>precicely</a:t>
            </a:r>
            <a:r>
              <a:rPr lang="de-DE"/>
              <a:t> </a:t>
            </a:r>
            <a:r>
              <a:rPr lang="de-DE" err="1"/>
              <a:t>given</a:t>
            </a:r>
            <a:r>
              <a:rPr lang="de-DE"/>
              <a:t> in </a:t>
            </a:r>
            <a:r>
              <a:rPr lang="de-DE" err="1"/>
              <a:t>the</a:t>
            </a:r>
            <a:r>
              <a:rPr lang="de-DE"/>
              <a:t> </a:t>
            </a:r>
            <a:r>
              <a:rPr lang="de-DE" err="1"/>
              <a:t>paper</a:t>
            </a:r>
            <a:endParaRPr lang="de-DE"/>
          </a:p>
          <a:p>
            <a:pPr marL="171450" lvl="0" indent="-171450" algn="l" rtl="0">
              <a:spcBef>
                <a:spcPts val="0"/>
              </a:spcBef>
              <a:spcAft>
                <a:spcPts val="0"/>
              </a:spcAft>
              <a:buFontTx/>
              <a:buChar char="-"/>
            </a:pPr>
            <a:r>
              <a:rPr lang="de-DE" err="1"/>
              <a:t>Exception</a:t>
            </a:r>
            <a:r>
              <a:rPr lang="de-DE"/>
              <a:t>: </a:t>
            </a:r>
            <a:r>
              <a:rPr lang="de-DE" err="1"/>
              <a:t>We</a:t>
            </a:r>
            <a:r>
              <a:rPr lang="de-DE"/>
              <a:t> </a:t>
            </a:r>
            <a:r>
              <a:rPr lang="de-DE" err="1"/>
              <a:t>don‘t</a:t>
            </a:r>
            <a:r>
              <a:rPr lang="de-DE"/>
              <a:t> </a:t>
            </a:r>
            <a:r>
              <a:rPr lang="de-DE" err="1"/>
              <a:t>really</a:t>
            </a:r>
            <a:r>
              <a:rPr lang="de-DE"/>
              <a:t> </a:t>
            </a:r>
            <a:r>
              <a:rPr lang="de-DE" err="1"/>
              <a:t>know</a:t>
            </a:r>
            <a:r>
              <a:rPr lang="de-DE"/>
              <a:t> </a:t>
            </a:r>
            <a:r>
              <a:rPr lang="de-DE" err="1"/>
              <a:t>how</a:t>
            </a:r>
            <a:r>
              <a:rPr lang="de-DE"/>
              <a:t> </a:t>
            </a:r>
            <a:r>
              <a:rPr lang="de-DE" err="1"/>
              <a:t>wide</a:t>
            </a:r>
            <a:r>
              <a:rPr lang="de-DE"/>
              <a:t> </a:t>
            </a:r>
            <a:r>
              <a:rPr lang="de-DE" err="1"/>
              <a:t>the</a:t>
            </a:r>
            <a:r>
              <a:rPr lang="de-DE"/>
              <a:t> </a:t>
            </a:r>
            <a:r>
              <a:rPr lang="de-DE" err="1"/>
              <a:t>Nozzle</a:t>
            </a:r>
            <a:r>
              <a:rPr lang="de-DE"/>
              <a:t> </a:t>
            </a:r>
            <a:r>
              <a:rPr lang="de-DE" err="1"/>
              <a:t>is</a:t>
            </a:r>
            <a:r>
              <a:rPr lang="de-DE"/>
              <a:t> (</a:t>
            </a:r>
            <a:r>
              <a:rPr lang="de-DE" err="1"/>
              <a:t>it</a:t>
            </a:r>
            <a:r>
              <a:rPr lang="de-DE"/>
              <a:t> </a:t>
            </a:r>
            <a:r>
              <a:rPr lang="de-DE" err="1"/>
              <a:t>is</a:t>
            </a:r>
            <a:r>
              <a:rPr lang="de-DE"/>
              <a:t> not </a:t>
            </a:r>
            <a:r>
              <a:rPr lang="de-DE" err="1"/>
              <a:t>axis-symmetrical</a:t>
            </a:r>
            <a:r>
              <a:rPr lang="de-DE"/>
              <a:t>) but </a:t>
            </a:r>
            <a:r>
              <a:rPr lang="de-DE" err="1"/>
              <a:t>it</a:t>
            </a:r>
            <a:r>
              <a:rPr lang="de-DE"/>
              <a:t> </a:t>
            </a:r>
            <a:r>
              <a:rPr lang="de-DE" err="1"/>
              <a:t>doesn‘t</a:t>
            </a:r>
            <a:r>
              <a:rPr lang="de-DE"/>
              <a:t> matter </a:t>
            </a:r>
            <a:r>
              <a:rPr lang="de-DE" err="1"/>
              <a:t>for</a:t>
            </a:r>
            <a:r>
              <a:rPr lang="de-DE"/>
              <a:t> </a:t>
            </a:r>
            <a:r>
              <a:rPr lang="de-DE" err="1"/>
              <a:t>our</a:t>
            </a:r>
            <a:r>
              <a:rPr lang="de-DE"/>
              <a:t> 2D Simulation -&gt; 2D Simulation </a:t>
            </a:r>
            <a:r>
              <a:rPr lang="de-DE" err="1"/>
              <a:t>is</a:t>
            </a:r>
            <a:r>
              <a:rPr lang="de-DE"/>
              <a:t> </a:t>
            </a:r>
            <a:r>
              <a:rPr lang="de-DE" err="1"/>
              <a:t>best</a:t>
            </a:r>
            <a:r>
              <a:rPr lang="de-DE"/>
              <a:t> </a:t>
            </a:r>
            <a:r>
              <a:rPr lang="de-DE" err="1"/>
              <a:t>option</a:t>
            </a:r>
            <a:r>
              <a:rPr lang="de-DE"/>
              <a:t> </a:t>
            </a:r>
            <a:r>
              <a:rPr lang="de-DE" err="1"/>
              <a:t>because</a:t>
            </a:r>
            <a:r>
              <a:rPr lang="de-DE"/>
              <a:t> </a:t>
            </a:r>
            <a:r>
              <a:rPr lang="de-DE" err="1"/>
              <a:t>we</a:t>
            </a:r>
            <a:r>
              <a:rPr lang="de-DE"/>
              <a:t> </a:t>
            </a:r>
            <a:r>
              <a:rPr lang="de-DE" err="1"/>
              <a:t>cannot</a:t>
            </a:r>
            <a:r>
              <a:rPr lang="de-DE"/>
              <a:t> </a:t>
            </a:r>
            <a:r>
              <a:rPr lang="de-DE" err="1"/>
              <a:t>use</a:t>
            </a:r>
            <a:r>
              <a:rPr lang="de-DE"/>
              <a:t> </a:t>
            </a:r>
            <a:r>
              <a:rPr lang="de-DE" err="1"/>
              <a:t>axissymmetrical</a:t>
            </a:r>
            <a:r>
              <a:rPr lang="de-DE"/>
              <a:t> </a:t>
            </a:r>
            <a:r>
              <a:rPr lang="de-DE" err="1"/>
              <a:t>as</a:t>
            </a:r>
            <a:r>
              <a:rPr lang="de-DE"/>
              <a:t> </a:t>
            </a:r>
            <a:r>
              <a:rPr lang="de-DE" err="1"/>
              <a:t>it</a:t>
            </a:r>
            <a:r>
              <a:rPr lang="de-DE"/>
              <a:t> </a:t>
            </a:r>
            <a:r>
              <a:rPr lang="de-DE" err="1"/>
              <a:t>wouldnt</a:t>
            </a:r>
            <a:r>
              <a:rPr lang="de-DE"/>
              <a:t> </a:t>
            </a:r>
            <a:r>
              <a:rPr lang="de-DE" err="1"/>
              <a:t>show</a:t>
            </a:r>
            <a:r>
              <a:rPr lang="de-DE"/>
              <a:t> </a:t>
            </a:r>
            <a:r>
              <a:rPr lang="de-DE" err="1"/>
              <a:t>the</a:t>
            </a:r>
            <a:r>
              <a:rPr lang="de-DE"/>
              <a:t> </a:t>
            </a:r>
            <a:r>
              <a:rPr lang="de-DE" err="1"/>
              <a:t>thrust</a:t>
            </a:r>
            <a:r>
              <a:rPr lang="de-DE"/>
              <a:t> </a:t>
            </a:r>
            <a:r>
              <a:rPr lang="de-DE" err="1"/>
              <a:t>vectoring</a:t>
            </a:r>
            <a:r>
              <a:rPr lang="de-DE"/>
              <a:t> and a 3D </a:t>
            </a:r>
            <a:r>
              <a:rPr lang="de-DE" err="1"/>
              <a:t>Simuation</a:t>
            </a:r>
            <a:r>
              <a:rPr lang="de-DE"/>
              <a:t> </a:t>
            </a:r>
            <a:r>
              <a:rPr lang="de-DE" err="1"/>
              <a:t>would</a:t>
            </a:r>
            <a:r>
              <a:rPr lang="de-DE"/>
              <a:t> </a:t>
            </a:r>
            <a:r>
              <a:rPr lang="de-DE" err="1"/>
              <a:t>cost</a:t>
            </a:r>
            <a:r>
              <a:rPr lang="de-DE"/>
              <a:t> a </a:t>
            </a:r>
            <a:r>
              <a:rPr lang="de-DE" err="1"/>
              <a:t>lot</a:t>
            </a:r>
            <a:r>
              <a:rPr lang="de-DE"/>
              <a:t> </a:t>
            </a:r>
            <a:r>
              <a:rPr lang="de-DE" err="1"/>
              <a:t>more</a:t>
            </a:r>
            <a:r>
              <a:rPr lang="de-DE"/>
              <a:t> </a:t>
            </a:r>
            <a:r>
              <a:rPr lang="de-DE" err="1"/>
              <a:t>computational</a:t>
            </a:r>
            <a:r>
              <a:rPr lang="de-DE"/>
              <a:t> power and </a:t>
            </a:r>
            <a:r>
              <a:rPr lang="de-DE" err="1"/>
              <a:t>does</a:t>
            </a:r>
            <a:r>
              <a:rPr lang="de-DE"/>
              <a:t> not </a:t>
            </a:r>
            <a:r>
              <a:rPr lang="de-DE" err="1"/>
              <a:t>show</a:t>
            </a:r>
            <a:r>
              <a:rPr lang="de-DE"/>
              <a:t> </a:t>
            </a:r>
            <a:r>
              <a:rPr lang="de-DE" err="1"/>
              <a:t>any</a:t>
            </a:r>
            <a:r>
              <a:rPr lang="de-DE"/>
              <a:t> relevant </a:t>
            </a:r>
            <a:r>
              <a:rPr lang="de-DE" err="1"/>
              <a:t>effects</a:t>
            </a:r>
            <a:r>
              <a:rPr lang="de-DE"/>
              <a:t> </a:t>
            </a:r>
            <a:r>
              <a:rPr lang="de-DE" err="1"/>
              <a:t>we</a:t>
            </a:r>
            <a:r>
              <a:rPr lang="de-DE"/>
              <a:t> </a:t>
            </a:r>
            <a:r>
              <a:rPr lang="de-DE" err="1"/>
              <a:t>want</a:t>
            </a:r>
            <a:r>
              <a:rPr lang="de-DE"/>
              <a:t> </a:t>
            </a:r>
            <a:r>
              <a:rPr lang="de-DE" err="1"/>
              <a:t>to</a:t>
            </a:r>
            <a:r>
              <a:rPr lang="de-DE"/>
              <a:t> </a:t>
            </a:r>
            <a:r>
              <a:rPr lang="de-DE" err="1"/>
              <a:t>display</a:t>
            </a:r>
            <a:r>
              <a:rPr lang="de-DE"/>
              <a:t> (Setup </a:t>
            </a:r>
            <a:r>
              <a:rPr lang="de-DE" err="1"/>
              <a:t>the</a:t>
            </a:r>
            <a:r>
              <a:rPr lang="de-DE"/>
              <a:t> same </a:t>
            </a:r>
            <a:r>
              <a:rPr lang="de-DE" err="1"/>
              <a:t>as</a:t>
            </a:r>
            <a:r>
              <a:rPr lang="de-DE"/>
              <a:t> in </a:t>
            </a:r>
            <a:r>
              <a:rPr lang="de-DE" err="1"/>
              <a:t>the</a:t>
            </a:r>
            <a:r>
              <a:rPr lang="de-DE"/>
              <a:t> Paper)</a:t>
            </a:r>
          </a:p>
          <a:p>
            <a:pPr marL="171450" lvl="0" indent="-171450" algn="l" rtl="0">
              <a:spcBef>
                <a:spcPts val="0"/>
              </a:spcBef>
              <a:spcAft>
                <a:spcPts val="0"/>
              </a:spcAft>
              <a:buFontTx/>
              <a:buChar char="-"/>
            </a:pPr>
            <a:r>
              <a:rPr lang="de-DE" err="1"/>
              <a:t>We</a:t>
            </a:r>
            <a:r>
              <a:rPr lang="de-DE"/>
              <a:t> </a:t>
            </a:r>
            <a:r>
              <a:rPr lang="de-DE" err="1"/>
              <a:t>chose</a:t>
            </a:r>
            <a:r>
              <a:rPr lang="de-DE"/>
              <a:t> </a:t>
            </a:r>
            <a:r>
              <a:rPr lang="de-DE" err="1"/>
              <a:t>to</a:t>
            </a:r>
            <a:r>
              <a:rPr lang="de-DE"/>
              <a:t> </a:t>
            </a:r>
            <a:r>
              <a:rPr lang="de-DE" err="1"/>
              <a:t>make</a:t>
            </a:r>
            <a:r>
              <a:rPr lang="de-DE"/>
              <a:t> </a:t>
            </a:r>
            <a:r>
              <a:rPr lang="de-DE" err="1"/>
              <a:t>the</a:t>
            </a:r>
            <a:r>
              <a:rPr lang="de-DE"/>
              <a:t> </a:t>
            </a:r>
            <a:r>
              <a:rPr lang="de-DE" err="1"/>
              <a:t>Nozzle</a:t>
            </a:r>
            <a:r>
              <a:rPr lang="de-DE"/>
              <a:t> </a:t>
            </a:r>
            <a:r>
              <a:rPr lang="de-DE" err="1"/>
              <a:t>one</a:t>
            </a:r>
            <a:r>
              <a:rPr lang="de-DE"/>
              <a:t> Meter </a:t>
            </a:r>
            <a:r>
              <a:rPr lang="de-DE" err="1"/>
              <a:t>wide</a:t>
            </a:r>
            <a:endParaRPr lang="de-DE"/>
          </a:p>
          <a:p>
            <a:pPr marL="171450" lvl="0" indent="-171450" algn="l" rtl="0">
              <a:spcBef>
                <a:spcPts val="0"/>
              </a:spcBef>
              <a:spcAft>
                <a:spcPts val="0"/>
              </a:spcAft>
              <a:buFontTx/>
              <a:buChar char="-"/>
            </a:pPr>
            <a:r>
              <a:rPr lang="de-DE"/>
              <a:t>(</a:t>
            </a:r>
            <a:r>
              <a:rPr lang="de-DE" err="1"/>
              <a:t>We</a:t>
            </a:r>
            <a:r>
              <a:rPr lang="de-DE"/>
              <a:t> also </a:t>
            </a:r>
            <a:r>
              <a:rPr lang="de-DE" err="1"/>
              <a:t>Created</a:t>
            </a:r>
            <a:r>
              <a:rPr lang="de-DE"/>
              <a:t> </a:t>
            </a:r>
            <a:r>
              <a:rPr lang="de-DE" err="1"/>
              <a:t>the</a:t>
            </a:r>
            <a:r>
              <a:rPr lang="de-DE"/>
              <a:t> „</a:t>
            </a:r>
            <a:r>
              <a:rPr lang="de-DE" err="1"/>
              <a:t>No</a:t>
            </a:r>
            <a:r>
              <a:rPr lang="de-DE"/>
              <a:t> </a:t>
            </a:r>
            <a:r>
              <a:rPr lang="de-DE" err="1"/>
              <a:t>slip</a:t>
            </a:r>
            <a:r>
              <a:rPr lang="de-DE"/>
              <a:t> Walls“ in Catia: </a:t>
            </a:r>
            <a:r>
              <a:rPr lang="de-DE" err="1"/>
              <a:t>Subtraction</a:t>
            </a:r>
            <a:r>
              <a:rPr lang="de-DE"/>
              <a:t> </a:t>
            </a:r>
            <a:r>
              <a:rPr lang="de-DE" err="1"/>
              <a:t>from</a:t>
            </a:r>
            <a:r>
              <a:rPr lang="de-DE"/>
              <a:t> </a:t>
            </a:r>
            <a:r>
              <a:rPr lang="de-DE" err="1"/>
              <a:t>the</a:t>
            </a:r>
            <a:r>
              <a:rPr lang="de-DE"/>
              <a:t> Windtunnel </a:t>
            </a:r>
            <a:r>
              <a:rPr lang="de-DE" err="1"/>
              <a:t>that</a:t>
            </a:r>
            <a:r>
              <a:rPr lang="de-DE"/>
              <a:t> </a:t>
            </a:r>
            <a:r>
              <a:rPr lang="de-DE" err="1"/>
              <a:t>represents</a:t>
            </a:r>
            <a:r>
              <a:rPr lang="de-DE"/>
              <a:t> a Geometry </a:t>
            </a:r>
            <a:r>
              <a:rPr lang="de-DE" err="1"/>
              <a:t>of</a:t>
            </a:r>
            <a:r>
              <a:rPr lang="de-DE"/>
              <a:t> a </a:t>
            </a:r>
            <a:r>
              <a:rPr lang="de-DE" err="1"/>
              <a:t>airplane</a:t>
            </a:r>
            <a:r>
              <a:rPr lang="de-DE"/>
              <a:t> </a:t>
            </a:r>
            <a:r>
              <a:rPr lang="de-DE" err="1"/>
              <a:t>that</a:t>
            </a:r>
            <a:r>
              <a:rPr lang="de-DE"/>
              <a:t> </a:t>
            </a:r>
            <a:r>
              <a:rPr lang="de-DE" err="1"/>
              <a:t>has</a:t>
            </a:r>
            <a:r>
              <a:rPr lang="de-DE"/>
              <a:t> </a:t>
            </a:r>
            <a:r>
              <a:rPr lang="de-DE" err="1"/>
              <a:t>the</a:t>
            </a:r>
            <a:r>
              <a:rPr lang="de-DE"/>
              <a:t> </a:t>
            </a:r>
            <a:r>
              <a:rPr lang="de-DE" err="1"/>
              <a:t>nozzle</a:t>
            </a:r>
            <a:r>
              <a:rPr lang="de-DE"/>
              <a:t> </a:t>
            </a:r>
            <a:r>
              <a:rPr lang="de-DE" err="1"/>
              <a:t>Mounted</a:t>
            </a:r>
            <a:r>
              <a:rPr lang="de-DE"/>
              <a:t>)</a:t>
            </a:r>
          </a:p>
          <a:p>
            <a:pPr marL="171450" lvl="0" indent="-171450" algn="l" rtl="0">
              <a:spcBef>
                <a:spcPts val="0"/>
              </a:spcBef>
              <a:spcAft>
                <a:spcPts val="0"/>
              </a:spcAft>
              <a:buFontTx/>
              <a:buChar char="-"/>
            </a:pPr>
            <a:r>
              <a:rPr lang="de-DE"/>
              <a:t>(A </a:t>
            </a:r>
            <a:r>
              <a:rPr lang="de-DE" err="1"/>
              <a:t>Refinement</a:t>
            </a:r>
            <a:r>
              <a:rPr lang="de-DE"/>
              <a:t> Area </a:t>
            </a:r>
            <a:r>
              <a:rPr lang="de-DE" err="1"/>
              <a:t>for</a:t>
            </a:r>
            <a:r>
              <a:rPr lang="de-DE"/>
              <a:t> </a:t>
            </a:r>
            <a:r>
              <a:rPr lang="de-DE" err="1"/>
              <a:t>the</a:t>
            </a:r>
            <a:r>
              <a:rPr lang="de-DE"/>
              <a:t> Flow </a:t>
            </a:r>
            <a:r>
              <a:rPr lang="de-DE" err="1"/>
              <a:t>directly</a:t>
            </a:r>
            <a:r>
              <a:rPr lang="de-DE"/>
              <a:t> Outside </a:t>
            </a:r>
            <a:r>
              <a:rPr lang="de-DE" err="1"/>
              <a:t>the</a:t>
            </a:r>
            <a:r>
              <a:rPr lang="de-DE"/>
              <a:t> </a:t>
            </a:r>
            <a:r>
              <a:rPr lang="de-DE" err="1"/>
              <a:t>Nozzle</a:t>
            </a:r>
            <a:r>
              <a:rPr lang="de-DE"/>
              <a:t> was also </a:t>
            </a:r>
            <a:r>
              <a:rPr lang="de-DE" err="1"/>
              <a:t>Created</a:t>
            </a:r>
            <a:r>
              <a:rPr lang="de-DE"/>
              <a:t> in Catia)</a:t>
            </a:r>
          </a:p>
          <a:p>
            <a:pPr marL="0" lvl="0" indent="0" algn="l" rtl="0">
              <a:spcBef>
                <a:spcPts val="0"/>
              </a:spcBef>
              <a:spcAft>
                <a:spcPts val="0"/>
              </a:spcAft>
              <a:buFontTx/>
              <a:buNone/>
            </a:pPr>
            <a:endParaRPr lang="de-DE"/>
          </a:p>
          <a:p>
            <a:pPr marL="0" lvl="0" indent="0" algn="l" rtl="0">
              <a:spcBef>
                <a:spcPts val="0"/>
              </a:spcBef>
              <a:spcAft>
                <a:spcPts val="0"/>
              </a:spcAft>
              <a:buFontTx/>
              <a:buNone/>
            </a:pPr>
            <a:r>
              <a:rPr lang="de-DE"/>
              <a:t>Star CCM:</a:t>
            </a:r>
          </a:p>
          <a:p>
            <a:pPr marL="0" lvl="0" indent="0" algn="l" rtl="0">
              <a:spcBef>
                <a:spcPts val="0"/>
              </a:spcBef>
              <a:spcAft>
                <a:spcPts val="0"/>
              </a:spcAft>
              <a:buFontTx/>
              <a:buNone/>
            </a:pPr>
            <a:endParaRPr lang="de-DE"/>
          </a:p>
          <a:p>
            <a:pPr marL="0" lvl="0" indent="0" algn="l" rtl="0">
              <a:spcBef>
                <a:spcPts val="0"/>
              </a:spcBef>
              <a:spcAft>
                <a:spcPts val="0"/>
              </a:spcAft>
              <a:buFontTx/>
              <a:buNone/>
            </a:pPr>
            <a:r>
              <a:rPr lang="de-DE"/>
              <a:t>Geometry:</a:t>
            </a:r>
          </a:p>
          <a:p>
            <a:pPr marL="171450" lvl="0" indent="-171450" algn="l" rtl="0">
              <a:spcBef>
                <a:spcPts val="0"/>
              </a:spcBef>
              <a:spcAft>
                <a:spcPts val="0"/>
              </a:spcAft>
              <a:buFontTx/>
              <a:buChar char="-"/>
            </a:pPr>
            <a:r>
              <a:rPr lang="de-DE"/>
              <a:t>Every </a:t>
            </a:r>
            <a:r>
              <a:rPr lang="de-DE" err="1"/>
              <a:t>other</a:t>
            </a:r>
            <a:r>
              <a:rPr lang="de-DE"/>
              <a:t> Geometry </a:t>
            </a:r>
            <a:r>
              <a:rPr lang="de-DE" err="1"/>
              <a:t>for</a:t>
            </a:r>
            <a:r>
              <a:rPr lang="de-DE"/>
              <a:t> </a:t>
            </a:r>
            <a:r>
              <a:rPr lang="de-DE" err="1"/>
              <a:t>the</a:t>
            </a:r>
            <a:r>
              <a:rPr lang="de-DE"/>
              <a:t> fluid </a:t>
            </a:r>
            <a:r>
              <a:rPr lang="de-DE" err="1"/>
              <a:t>domain</a:t>
            </a:r>
            <a:r>
              <a:rPr lang="de-DE"/>
              <a:t> was </a:t>
            </a:r>
            <a:r>
              <a:rPr lang="de-DE" err="1"/>
              <a:t>created</a:t>
            </a:r>
            <a:r>
              <a:rPr lang="de-DE"/>
              <a:t> </a:t>
            </a:r>
            <a:r>
              <a:rPr lang="de-DE" err="1"/>
              <a:t>directly</a:t>
            </a:r>
            <a:r>
              <a:rPr lang="de-DE"/>
              <a:t> in Star </a:t>
            </a:r>
            <a:r>
              <a:rPr lang="de-DE" err="1"/>
              <a:t>because</a:t>
            </a:r>
            <a:r>
              <a:rPr lang="de-DE"/>
              <a:t> </a:t>
            </a:r>
            <a:r>
              <a:rPr lang="de-DE" err="1"/>
              <a:t>we</a:t>
            </a:r>
            <a:r>
              <a:rPr lang="de-DE"/>
              <a:t> </a:t>
            </a:r>
            <a:r>
              <a:rPr lang="de-DE" err="1"/>
              <a:t>can</a:t>
            </a:r>
            <a:r>
              <a:rPr lang="de-DE"/>
              <a:t> </a:t>
            </a:r>
            <a:r>
              <a:rPr lang="de-DE" err="1"/>
              <a:t>then</a:t>
            </a:r>
            <a:r>
              <a:rPr lang="de-DE"/>
              <a:t> </a:t>
            </a:r>
            <a:r>
              <a:rPr lang="de-DE" err="1"/>
              <a:t>easily</a:t>
            </a:r>
            <a:r>
              <a:rPr lang="de-DE"/>
              <a:t> </a:t>
            </a:r>
            <a:r>
              <a:rPr lang="de-DE" err="1"/>
              <a:t>change</a:t>
            </a:r>
            <a:r>
              <a:rPr lang="de-DE"/>
              <a:t> </a:t>
            </a:r>
            <a:r>
              <a:rPr lang="de-DE" err="1"/>
              <a:t>the</a:t>
            </a:r>
            <a:r>
              <a:rPr lang="de-DE"/>
              <a:t> </a:t>
            </a:r>
            <a:r>
              <a:rPr lang="de-DE" err="1"/>
              <a:t>configuration</a:t>
            </a:r>
            <a:r>
              <a:rPr lang="de-DE"/>
              <a:t> </a:t>
            </a:r>
            <a:r>
              <a:rPr lang="de-DE" err="1"/>
              <a:t>without</a:t>
            </a:r>
            <a:r>
              <a:rPr lang="de-DE"/>
              <a:t> </a:t>
            </a:r>
            <a:r>
              <a:rPr lang="de-DE" err="1"/>
              <a:t>switching</a:t>
            </a:r>
            <a:r>
              <a:rPr lang="de-DE"/>
              <a:t> </a:t>
            </a:r>
            <a:r>
              <a:rPr lang="de-DE" err="1"/>
              <a:t>the</a:t>
            </a:r>
            <a:r>
              <a:rPr lang="de-DE"/>
              <a:t> Simulation (</a:t>
            </a:r>
            <a:r>
              <a:rPr lang="de-DE" err="1"/>
              <a:t>Parameterized</a:t>
            </a:r>
            <a:r>
              <a:rPr lang="de-DE"/>
              <a:t> in Star)</a:t>
            </a:r>
          </a:p>
          <a:p>
            <a:pPr marL="171450" lvl="0" indent="-171450" algn="l" rtl="0">
              <a:spcBef>
                <a:spcPts val="0"/>
              </a:spcBef>
              <a:spcAft>
                <a:spcPts val="0"/>
              </a:spcAft>
              <a:buFontTx/>
              <a:buChar char="-"/>
            </a:pPr>
            <a:r>
              <a:rPr lang="de-DE" err="1"/>
              <a:t>Geomitry</a:t>
            </a:r>
            <a:r>
              <a:rPr lang="de-DE"/>
              <a:t> </a:t>
            </a:r>
            <a:r>
              <a:rPr lang="de-DE" err="1"/>
              <a:t>Created</a:t>
            </a:r>
            <a:r>
              <a:rPr lang="de-DE"/>
              <a:t> in Star: Windtunnel, Slots, </a:t>
            </a:r>
            <a:r>
              <a:rPr lang="de-DE" err="1"/>
              <a:t>Refinement</a:t>
            </a:r>
            <a:r>
              <a:rPr lang="de-DE"/>
              <a:t> Areas </a:t>
            </a:r>
            <a:r>
              <a:rPr lang="de-DE" err="1"/>
              <a:t>for</a:t>
            </a:r>
            <a:r>
              <a:rPr lang="de-DE"/>
              <a:t> </a:t>
            </a:r>
            <a:r>
              <a:rPr lang="de-DE" err="1"/>
              <a:t>Nozzle</a:t>
            </a:r>
            <a:r>
              <a:rPr lang="de-DE"/>
              <a:t> and Slots</a:t>
            </a:r>
          </a:p>
          <a:p>
            <a:pPr marL="171450" lvl="0" indent="-171450" algn="l" rtl="0">
              <a:spcBef>
                <a:spcPts val="0"/>
              </a:spcBef>
              <a:spcAft>
                <a:spcPts val="0"/>
              </a:spcAft>
              <a:buFontTx/>
              <a:buChar char="-"/>
            </a:pPr>
            <a:r>
              <a:rPr lang="de-DE"/>
              <a:t>Imprint </a:t>
            </a:r>
            <a:r>
              <a:rPr lang="de-DE" err="1"/>
              <a:t>Function</a:t>
            </a:r>
            <a:r>
              <a:rPr lang="de-DE"/>
              <a:t>: </a:t>
            </a:r>
            <a:r>
              <a:rPr lang="de-DE" err="1"/>
              <a:t>Instead</a:t>
            </a:r>
            <a:r>
              <a:rPr lang="de-DE"/>
              <a:t> </a:t>
            </a:r>
            <a:r>
              <a:rPr lang="de-DE" err="1"/>
              <a:t>of</a:t>
            </a:r>
            <a:r>
              <a:rPr lang="de-DE"/>
              <a:t> „</a:t>
            </a:r>
            <a:r>
              <a:rPr lang="de-DE" err="1"/>
              <a:t>Unite</a:t>
            </a:r>
            <a:r>
              <a:rPr lang="de-DE"/>
              <a:t>“ </a:t>
            </a:r>
            <a:r>
              <a:rPr lang="de-DE" err="1"/>
              <a:t>we</a:t>
            </a:r>
            <a:r>
              <a:rPr lang="de-DE"/>
              <a:t> </a:t>
            </a:r>
            <a:r>
              <a:rPr lang="de-DE" err="1"/>
              <a:t>used</a:t>
            </a:r>
            <a:r>
              <a:rPr lang="de-DE"/>
              <a:t> </a:t>
            </a:r>
            <a:r>
              <a:rPr lang="de-DE" err="1"/>
              <a:t>the</a:t>
            </a:r>
            <a:r>
              <a:rPr lang="de-DE"/>
              <a:t> Imprint </a:t>
            </a:r>
            <a:r>
              <a:rPr lang="de-DE" err="1"/>
              <a:t>Function</a:t>
            </a:r>
            <a:r>
              <a:rPr lang="de-DE"/>
              <a:t> </a:t>
            </a:r>
            <a:r>
              <a:rPr lang="de-DE" err="1"/>
              <a:t>for</a:t>
            </a:r>
            <a:r>
              <a:rPr lang="de-DE"/>
              <a:t> </a:t>
            </a:r>
            <a:r>
              <a:rPr lang="de-DE" err="1"/>
              <a:t>Merging</a:t>
            </a:r>
            <a:r>
              <a:rPr lang="de-DE"/>
              <a:t> </a:t>
            </a:r>
            <a:r>
              <a:rPr lang="de-DE" err="1"/>
              <a:t>the</a:t>
            </a:r>
            <a:r>
              <a:rPr lang="de-DE"/>
              <a:t> </a:t>
            </a:r>
            <a:r>
              <a:rPr lang="de-DE" err="1"/>
              <a:t>diffenrent</a:t>
            </a:r>
            <a:r>
              <a:rPr lang="de-DE"/>
              <a:t> Part </a:t>
            </a:r>
          </a:p>
          <a:p>
            <a:pPr marL="628650" lvl="1" indent="-171450" algn="l" rtl="0">
              <a:spcBef>
                <a:spcPts val="0"/>
              </a:spcBef>
              <a:spcAft>
                <a:spcPts val="0"/>
              </a:spcAft>
              <a:buFontTx/>
              <a:buChar char="-"/>
            </a:pPr>
            <a:r>
              <a:rPr lang="de-DE"/>
              <a:t>1. </a:t>
            </a:r>
            <a:r>
              <a:rPr lang="de-DE" err="1"/>
              <a:t>We</a:t>
            </a:r>
            <a:r>
              <a:rPr lang="de-DE"/>
              <a:t> </a:t>
            </a:r>
            <a:r>
              <a:rPr lang="de-DE" err="1"/>
              <a:t>have</a:t>
            </a:r>
            <a:r>
              <a:rPr lang="de-DE"/>
              <a:t> </a:t>
            </a:r>
            <a:r>
              <a:rPr lang="de-DE" err="1"/>
              <a:t>direct</a:t>
            </a:r>
            <a:r>
              <a:rPr lang="de-DE"/>
              <a:t> </a:t>
            </a:r>
            <a:r>
              <a:rPr lang="de-DE" err="1"/>
              <a:t>Accessability</a:t>
            </a:r>
            <a:r>
              <a:rPr lang="de-DE"/>
              <a:t> </a:t>
            </a:r>
            <a:r>
              <a:rPr lang="de-DE" err="1"/>
              <a:t>to</a:t>
            </a:r>
            <a:r>
              <a:rPr lang="de-DE"/>
              <a:t> </a:t>
            </a:r>
            <a:r>
              <a:rPr lang="de-DE" err="1"/>
              <a:t>the</a:t>
            </a:r>
            <a:r>
              <a:rPr lang="de-DE"/>
              <a:t> planes </a:t>
            </a:r>
            <a:r>
              <a:rPr lang="de-DE" err="1"/>
              <a:t>that</a:t>
            </a:r>
            <a:r>
              <a:rPr lang="de-DE"/>
              <a:t> connect </a:t>
            </a:r>
            <a:r>
              <a:rPr lang="de-DE" err="1"/>
              <a:t>the</a:t>
            </a:r>
            <a:r>
              <a:rPr lang="de-DE"/>
              <a:t> </a:t>
            </a:r>
            <a:r>
              <a:rPr lang="de-DE" err="1"/>
              <a:t>Nozzle</a:t>
            </a:r>
            <a:r>
              <a:rPr lang="de-DE"/>
              <a:t> </a:t>
            </a:r>
            <a:r>
              <a:rPr lang="de-DE" err="1"/>
              <a:t>with</a:t>
            </a:r>
            <a:r>
              <a:rPr lang="de-DE"/>
              <a:t> </a:t>
            </a:r>
            <a:r>
              <a:rPr lang="de-DE" err="1"/>
              <a:t>the</a:t>
            </a:r>
            <a:r>
              <a:rPr lang="de-DE"/>
              <a:t> Slots and </a:t>
            </a:r>
            <a:r>
              <a:rPr lang="de-DE" err="1"/>
              <a:t>the</a:t>
            </a:r>
            <a:r>
              <a:rPr lang="de-DE"/>
              <a:t> Windtunnel -&gt; </a:t>
            </a:r>
            <a:r>
              <a:rPr lang="de-DE" err="1"/>
              <a:t>Better</a:t>
            </a:r>
            <a:r>
              <a:rPr lang="de-DE"/>
              <a:t> </a:t>
            </a:r>
            <a:r>
              <a:rPr lang="de-DE" err="1"/>
              <a:t>for</a:t>
            </a:r>
            <a:r>
              <a:rPr lang="de-DE"/>
              <a:t> </a:t>
            </a:r>
            <a:r>
              <a:rPr lang="de-DE" err="1"/>
              <a:t>Measuring</a:t>
            </a:r>
            <a:r>
              <a:rPr lang="de-DE"/>
              <a:t> </a:t>
            </a:r>
            <a:r>
              <a:rPr lang="de-DE" err="1"/>
              <a:t>Thrust</a:t>
            </a:r>
            <a:endParaRPr lang="de-DE"/>
          </a:p>
          <a:p>
            <a:pPr marL="628650" lvl="1" indent="-171450" algn="l" rtl="0">
              <a:spcBef>
                <a:spcPts val="0"/>
              </a:spcBef>
              <a:spcAft>
                <a:spcPts val="0"/>
              </a:spcAft>
              <a:buFontTx/>
              <a:buChar char="-"/>
            </a:pPr>
            <a:r>
              <a:rPr lang="de-DE"/>
              <a:t>2. </a:t>
            </a:r>
            <a:r>
              <a:rPr lang="de-DE" err="1"/>
              <a:t>We</a:t>
            </a:r>
            <a:r>
              <a:rPr lang="de-DE"/>
              <a:t> </a:t>
            </a:r>
            <a:r>
              <a:rPr lang="de-DE" err="1"/>
              <a:t>can</a:t>
            </a:r>
            <a:r>
              <a:rPr lang="de-DE"/>
              <a:t> </a:t>
            </a:r>
            <a:r>
              <a:rPr lang="de-DE" err="1"/>
              <a:t>make</a:t>
            </a:r>
            <a:r>
              <a:rPr lang="de-DE"/>
              <a:t> </a:t>
            </a:r>
            <a:r>
              <a:rPr lang="de-DE" err="1"/>
              <a:t>the</a:t>
            </a:r>
            <a:r>
              <a:rPr lang="de-DE"/>
              <a:t> Boundary Prism </a:t>
            </a:r>
            <a:r>
              <a:rPr lang="de-DE" err="1"/>
              <a:t>layer</a:t>
            </a:r>
            <a:r>
              <a:rPr lang="de-DE"/>
              <a:t> </a:t>
            </a:r>
            <a:r>
              <a:rPr lang="de-DE" err="1"/>
              <a:t>go</a:t>
            </a:r>
            <a:r>
              <a:rPr lang="de-DE"/>
              <a:t> </a:t>
            </a:r>
            <a:r>
              <a:rPr lang="de-DE" err="1"/>
              <a:t>over</a:t>
            </a:r>
            <a:r>
              <a:rPr lang="de-DE"/>
              <a:t> </a:t>
            </a:r>
            <a:r>
              <a:rPr lang="de-DE" err="1"/>
              <a:t>the</a:t>
            </a:r>
            <a:r>
              <a:rPr lang="de-DE"/>
              <a:t> Slot </a:t>
            </a:r>
            <a:r>
              <a:rPr lang="de-DE" err="1"/>
              <a:t>Inlets</a:t>
            </a:r>
            <a:r>
              <a:rPr lang="de-DE"/>
              <a:t> </a:t>
            </a:r>
            <a:r>
              <a:rPr lang="de-DE" err="1"/>
              <a:t>which</a:t>
            </a:r>
            <a:r>
              <a:rPr lang="de-DE"/>
              <a:t> </a:t>
            </a:r>
            <a:r>
              <a:rPr lang="de-DE" err="1"/>
              <a:t>provides</a:t>
            </a:r>
            <a:r>
              <a:rPr lang="de-DE"/>
              <a:t> a </a:t>
            </a:r>
            <a:r>
              <a:rPr lang="de-DE" err="1"/>
              <a:t>more</a:t>
            </a:r>
            <a:r>
              <a:rPr lang="de-DE"/>
              <a:t> </a:t>
            </a:r>
            <a:r>
              <a:rPr lang="de-DE" err="1"/>
              <a:t>accurate</a:t>
            </a:r>
            <a:r>
              <a:rPr lang="de-DE"/>
              <a:t> Mesh </a:t>
            </a:r>
            <a:r>
              <a:rPr lang="de-DE" err="1"/>
              <a:t>Refinement</a:t>
            </a:r>
            <a:endParaRPr lang="de-DE"/>
          </a:p>
          <a:p>
            <a:pPr marL="0" lvl="0" indent="0" algn="l" rtl="0">
              <a:spcBef>
                <a:spcPts val="0"/>
              </a:spcBef>
              <a:spcAft>
                <a:spcPts val="0"/>
              </a:spcAft>
              <a:buFontTx/>
              <a:buNone/>
            </a:pPr>
            <a:r>
              <a:rPr lang="de-DE"/>
              <a:t>Mesh:</a:t>
            </a:r>
          </a:p>
          <a:p>
            <a:pPr marL="171450" lvl="0" indent="-171450" algn="l" rtl="0">
              <a:spcBef>
                <a:spcPts val="0"/>
              </a:spcBef>
              <a:spcAft>
                <a:spcPts val="0"/>
              </a:spcAft>
              <a:buFontTx/>
              <a:buChar char="-"/>
            </a:pPr>
            <a:r>
              <a:rPr lang="de-DE"/>
              <a:t>(Mesh </a:t>
            </a:r>
            <a:r>
              <a:rPr lang="de-DE" err="1"/>
              <a:t>is</a:t>
            </a:r>
            <a:r>
              <a:rPr lang="de-DE"/>
              <a:t> different </a:t>
            </a:r>
            <a:r>
              <a:rPr lang="de-DE" err="1"/>
              <a:t>than</a:t>
            </a:r>
            <a:r>
              <a:rPr lang="de-DE"/>
              <a:t> in </a:t>
            </a:r>
            <a:r>
              <a:rPr lang="de-DE" err="1"/>
              <a:t>the</a:t>
            </a:r>
            <a:r>
              <a:rPr lang="de-DE"/>
              <a:t> Paper: </a:t>
            </a:r>
            <a:r>
              <a:rPr lang="de-DE" err="1"/>
              <a:t>We</a:t>
            </a:r>
            <a:r>
              <a:rPr lang="de-DE"/>
              <a:t> </a:t>
            </a:r>
            <a:r>
              <a:rPr lang="de-DE" err="1"/>
              <a:t>used</a:t>
            </a:r>
            <a:r>
              <a:rPr lang="de-DE"/>
              <a:t> a polygonal </a:t>
            </a:r>
            <a:r>
              <a:rPr lang="de-DE" err="1"/>
              <a:t>Mesher</a:t>
            </a:r>
            <a:r>
              <a:rPr lang="de-DE"/>
              <a:t> </a:t>
            </a:r>
            <a:r>
              <a:rPr lang="de-DE" err="1"/>
              <a:t>as</a:t>
            </a:r>
            <a:r>
              <a:rPr lang="de-DE"/>
              <a:t> </a:t>
            </a:r>
            <a:r>
              <a:rPr lang="de-DE" err="1"/>
              <a:t>it</a:t>
            </a:r>
            <a:r>
              <a:rPr lang="de-DE"/>
              <a:t> </a:t>
            </a:r>
            <a:r>
              <a:rPr lang="de-DE" err="1"/>
              <a:t>is</a:t>
            </a:r>
            <a:r>
              <a:rPr lang="de-DE"/>
              <a:t> just </a:t>
            </a:r>
            <a:r>
              <a:rPr lang="de-DE" err="1"/>
              <a:t>more</a:t>
            </a:r>
            <a:r>
              <a:rPr lang="de-DE"/>
              <a:t> modern and </a:t>
            </a:r>
            <a:r>
              <a:rPr lang="de-DE" err="1"/>
              <a:t>accurate</a:t>
            </a:r>
            <a:r>
              <a:rPr lang="de-DE"/>
              <a:t>)</a:t>
            </a:r>
          </a:p>
          <a:p>
            <a:pPr marL="171450" lvl="0" indent="-171450" algn="l" rtl="0">
              <a:spcBef>
                <a:spcPts val="0"/>
              </a:spcBef>
              <a:spcAft>
                <a:spcPts val="0"/>
              </a:spcAft>
              <a:buFontTx/>
              <a:buChar char="-"/>
            </a:pPr>
            <a:r>
              <a:rPr lang="de-DE" err="1"/>
              <a:t>It</a:t>
            </a:r>
            <a:r>
              <a:rPr lang="de-DE"/>
              <a:t> </a:t>
            </a:r>
            <a:r>
              <a:rPr lang="de-DE" err="1"/>
              <a:t>is</a:t>
            </a:r>
            <a:r>
              <a:rPr lang="de-DE"/>
              <a:t> </a:t>
            </a:r>
            <a:r>
              <a:rPr lang="de-DE" err="1"/>
              <a:t>important</a:t>
            </a:r>
            <a:r>
              <a:rPr lang="de-DE"/>
              <a:t> </a:t>
            </a:r>
            <a:r>
              <a:rPr lang="de-DE" err="1"/>
              <a:t>to</a:t>
            </a:r>
            <a:r>
              <a:rPr lang="de-DE"/>
              <a:t> </a:t>
            </a:r>
            <a:r>
              <a:rPr lang="de-DE" err="1"/>
              <a:t>make</a:t>
            </a:r>
            <a:r>
              <a:rPr lang="de-DE"/>
              <a:t> </a:t>
            </a:r>
            <a:r>
              <a:rPr lang="de-DE" err="1"/>
              <a:t>the</a:t>
            </a:r>
            <a:r>
              <a:rPr lang="de-DE"/>
              <a:t> Fluid Domain </a:t>
            </a:r>
            <a:r>
              <a:rPr lang="de-DE" err="1"/>
              <a:t>very</a:t>
            </a:r>
            <a:r>
              <a:rPr lang="de-DE"/>
              <a:t> large so </a:t>
            </a:r>
            <a:r>
              <a:rPr lang="de-DE" err="1"/>
              <a:t>the</a:t>
            </a:r>
            <a:r>
              <a:rPr lang="de-DE"/>
              <a:t> Stream out </a:t>
            </a:r>
            <a:r>
              <a:rPr lang="de-DE" err="1"/>
              <a:t>of</a:t>
            </a:r>
            <a:r>
              <a:rPr lang="de-DE"/>
              <a:t> </a:t>
            </a:r>
            <a:r>
              <a:rPr lang="de-DE" err="1"/>
              <a:t>the</a:t>
            </a:r>
            <a:r>
              <a:rPr lang="de-DE"/>
              <a:t> </a:t>
            </a:r>
            <a:r>
              <a:rPr lang="de-DE" err="1"/>
              <a:t>Nozzle</a:t>
            </a:r>
            <a:r>
              <a:rPr lang="de-DE"/>
              <a:t> </a:t>
            </a:r>
            <a:r>
              <a:rPr lang="de-DE" err="1"/>
              <a:t>has</a:t>
            </a:r>
            <a:r>
              <a:rPr lang="de-DE"/>
              <a:t> </a:t>
            </a:r>
            <a:r>
              <a:rPr lang="de-DE" err="1"/>
              <a:t>no</a:t>
            </a:r>
            <a:r>
              <a:rPr lang="de-DE"/>
              <a:t> Interaction </a:t>
            </a:r>
            <a:r>
              <a:rPr lang="de-DE" err="1"/>
              <a:t>with</a:t>
            </a:r>
            <a:r>
              <a:rPr lang="de-DE"/>
              <a:t> </a:t>
            </a:r>
            <a:r>
              <a:rPr lang="de-DE" err="1"/>
              <a:t>the</a:t>
            </a:r>
            <a:r>
              <a:rPr lang="de-DE"/>
              <a:t> Borders </a:t>
            </a:r>
            <a:r>
              <a:rPr lang="de-DE" err="1"/>
              <a:t>of</a:t>
            </a:r>
            <a:r>
              <a:rPr lang="de-DE"/>
              <a:t> </a:t>
            </a:r>
            <a:r>
              <a:rPr lang="de-DE" err="1"/>
              <a:t>the</a:t>
            </a:r>
            <a:r>
              <a:rPr lang="de-DE"/>
              <a:t> Fluid Domain. </a:t>
            </a:r>
            <a:r>
              <a:rPr lang="de-DE" err="1"/>
              <a:t>To</a:t>
            </a:r>
            <a:r>
              <a:rPr lang="de-DE"/>
              <a:t> </a:t>
            </a:r>
            <a:r>
              <a:rPr lang="de-DE" err="1"/>
              <a:t>keep</a:t>
            </a:r>
            <a:r>
              <a:rPr lang="de-DE"/>
              <a:t> </a:t>
            </a:r>
            <a:r>
              <a:rPr lang="de-DE" err="1"/>
              <a:t>computational</a:t>
            </a:r>
            <a:r>
              <a:rPr lang="de-DE"/>
              <a:t> </a:t>
            </a:r>
            <a:r>
              <a:rPr lang="de-DE" err="1"/>
              <a:t>cost</a:t>
            </a:r>
            <a:r>
              <a:rPr lang="de-DE"/>
              <a:t> </a:t>
            </a:r>
            <a:r>
              <a:rPr lang="de-DE" err="1"/>
              <a:t>low</a:t>
            </a:r>
            <a:r>
              <a:rPr lang="de-DE"/>
              <a:t> </a:t>
            </a:r>
            <a:r>
              <a:rPr lang="de-DE" err="1"/>
              <a:t>the</a:t>
            </a:r>
            <a:r>
              <a:rPr lang="de-DE"/>
              <a:t> </a:t>
            </a:r>
            <a:r>
              <a:rPr lang="de-DE" err="1"/>
              <a:t>base</a:t>
            </a:r>
            <a:r>
              <a:rPr lang="de-DE"/>
              <a:t> </a:t>
            </a:r>
            <a:r>
              <a:rPr lang="de-DE" err="1"/>
              <a:t>cize</a:t>
            </a:r>
            <a:r>
              <a:rPr lang="de-DE"/>
              <a:t> </a:t>
            </a:r>
            <a:r>
              <a:rPr lang="de-DE" err="1"/>
              <a:t>of</a:t>
            </a:r>
            <a:r>
              <a:rPr lang="de-DE"/>
              <a:t> </a:t>
            </a:r>
            <a:r>
              <a:rPr lang="de-DE" err="1"/>
              <a:t>the</a:t>
            </a:r>
            <a:r>
              <a:rPr lang="de-DE"/>
              <a:t> </a:t>
            </a:r>
            <a:r>
              <a:rPr lang="de-DE" err="1"/>
              <a:t>mesh</a:t>
            </a:r>
            <a:r>
              <a:rPr lang="de-DE"/>
              <a:t> </a:t>
            </a:r>
            <a:r>
              <a:rPr lang="de-DE" err="1"/>
              <a:t>is</a:t>
            </a:r>
            <a:r>
              <a:rPr lang="de-DE"/>
              <a:t> </a:t>
            </a:r>
            <a:r>
              <a:rPr lang="de-DE" err="1"/>
              <a:t>really</a:t>
            </a:r>
            <a:r>
              <a:rPr lang="de-DE"/>
              <a:t> large</a:t>
            </a:r>
          </a:p>
          <a:p>
            <a:pPr marL="171450" lvl="0" indent="-171450" algn="l" rtl="0">
              <a:spcBef>
                <a:spcPts val="0"/>
              </a:spcBef>
              <a:spcAft>
                <a:spcPts val="0"/>
              </a:spcAft>
              <a:buFontTx/>
              <a:buChar char="-"/>
            </a:pPr>
            <a:r>
              <a:rPr lang="de-DE" err="1"/>
              <a:t>Refinement</a:t>
            </a:r>
            <a:r>
              <a:rPr lang="de-DE"/>
              <a:t> in </a:t>
            </a:r>
            <a:r>
              <a:rPr lang="de-DE" err="1"/>
              <a:t>the</a:t>
            </a:r>
            <a:r>
              <a:rPr lang="de-DE"/>
              <a:t> </a:t>
            </a:r>
            <a:r>
              <a:rPr lang="de-DE" err="1"/>
              <a:t>Nozzle</a:t>
            </a:r>
            <a:r>
              <a:rPr lang="de-DE"/>
              <a:t> </a:t>
            </a:r>
            <a:r>
              <a:rPr lang="de-DE" err="1"/>
              <a:t>is</a:t>
            </a:r>
            <a:r>
              <a:rPr lang="de-DE"/>
              <a:t> </a:t>
            </a:r>
            <a:r>
              <a:rPr lang="de-DE" err="1"/>
              <a:t>important</a:t>
            </a:r>
            <a:r>
              <a:rPr lang="de-DE"/>
              <a:t> </a:t>
            </a:r>
            <a:r>
              <a:rPr lang="de-DE" err="1"/>
              <a:t>to</a:t>
            </a:r>
            <a:r>
              <a:rPr lang="de-DE"/>
              <a:t> catch </a:t>
            </a:r>
            <a:r>
              <a:rPr lang="de-DE" err="1"/>
              <a:t>the</a:t>
            </a:r>
            <a:r>
              <a:rPr lang="de-DE"/>
              <a:t> </a:t>
            </a:r>
            <a:r>
              <a:rPr lang="de-DE" err="1"/>
              <a:t>shocks</a:t>
            </a:r>
            <a:r>
              <a:rPr lang="de-DE"/>
              <a:t> </a:t>
            </a:r>
            <a:r>
              <a:rPr lang="de-DE" err="1"/>
              <a:t>created</a:t>
            </a:r>
            <a:r>
              <a:rPr lang="de-DE"/>
              <a:t> </a:t>
            </a:r>
            <a:r>
              <a:rPr lang="de-DE" err="1"/>
              <a:t>by</a:t>
            </a:r>
            <a:r>
              <a:rPr lang="de-DE"/>
              <a:t> </a:t>
            </a:r>
            <a:r>
              <a:rPr lang="de-DE" err="1"/>
              <a:t>the</a:t>
            </a:r>
            <a:r>
              <a:rPr lang="de-DE"/>
              <a:t> </a:t>
            </a:r>
            <a:r>
              <a:rPr lang="de-DE" err="1"/>
              <a:t>slots</a:t>
            </a:r>
            <a:r>
              <a:rPr lang="de-DE"/>
              <a:t> </a:t>
            </a:r>
          </a:p>
          <a:p>
            <a:pPr marL="171450" lvl="0" indent="-171450" algn="l" rtl="0">
              <a:spcBef>
                <a:spcPts val="0"/>
              </a:spcBef>
              <a:spcAft>
                <a:spcPts val="0"/>
              </a:spcAft>
              <a:buFontTx/>
              <a:buChar char="-"/>
            </a:pPr>
            <a:r>
              <a:rPr lang="de-DE" err="1"/>
              <a:t>Refinement</a:t>
            </a:r>
            <a:r>
              <a:rPr lang="de-DE"/>
              <a:t> </a:t>
            </a:r>
            <a:r>
              <a:rPr lang="de-DE" err="1"/>
              <a:t>of</a:t>
            </a:r>
            <a:r>
              <a:rPr lang="de-DE"/>
              <a:t> </a:t>
            </a:r>
            <a:r>
              <a:rPr lang="de-DE" err="1"/>
              <a:t>the</a:t>
            </a:r>
            <a:r>
              <a:rPr lang="de-DE"/>
              <a:t> </a:t>
            </a:r>
            <a:r>
              <a:rPr lang="de-DE" err="1"/>
              <a:t>exit</a:t>
            </a:r>
            <a:r>
              <a:rPr lang="de-DE"/>
              <a:t> stream </a:t>
            </a:r>
            <a:r>
              <a:rPr lang="de-DE" err="1"/>
              <a:t>to</a:t>
            </a:r>
            <a:r>
              <a:rPr lang="de-DE"/>
              <a:t> catch mach </a:t>
            </a:r>
            <a:r>
              <a:rPr lang="de-DE" err="1"/>
              <a:t>diamonds</a:t>
            </a:r>
            <a:r>
              <a:rPr lang="de-DE"/>
              <a:t> and </a:t>
            </a:r>
            <a:r>
              <a:rPr lang="de-DE" err="1"/>
              <a:t>transition</a:t>
            </a:r>
            <a:r>
              <a:rPr lang="de-DE"/>
              <a:t> </a:t>
            </a:r>
            <a:r>
              <a:rPr lang="de-DE" err="1"/>
              <a:t>to</a:t>
            </a:r>
            <a:r>
              <a:rPr lang="de-DE"/>
              <a:t> </a:t>
            </a:r>
            <a:r>
              <a:rPr lang="de-DE" err="1"/>
              <a:t>the</a:t>
            </a:r>
            <a:r>
              <a:rPr lang="de-DE"/>
              <a:t> </a:t>
            </a:r>
            <a:r>
              <a:rPr lang="de-DE" err="1"/>
              <a:t>surrounding</a:t>
            </a:r>
            <a:r>
              <a:rPr lang="de-DE"/>
              <a:t> </a:t>
            </a:r>
            <a:r>
              <a:rPr lang="de-DE" err="1"/>
              <a:t>flow</a:t>
            </a:r>
            <a:endParaRPr lang="de-DE"/>
          </a:p>
          <a:p>
            <a:pPr marL="171450" lvl="0" indent="-171450" algn="l" rtl="0">
              <a:spcBef>
                <a:spcPts val="0"/>
              </a:spcBef>
              <a:spcAft>
                <a:spcPts val="0"/>
              </a:spcAft>
              <a:buFontTx/>
              <a:buChar char="-"/>
            </a:pPr>
            <a:r>
              <a:rPr lang="de-DE"/>
              <a:t>Slots </a:t>
            </a:r>
            <a:r>
              <a:rPr lang="de-DE" err="1"/>
              <a:t>have</a:t>
            </a:r>
            <a:r>
              <a:rPr lang="de-DE"/>
              <a:t> a </a:t>
            </a:r>
            <a:r>
              <a:rPr lang="de-DE" err="1"/>
              <a:t>seperate</a:t>
            </a:r>
            <a:r>
              <a:rPr lang="de-DE"/>
              <a:t> </a:t>
            </a:r>
            <a:r>
              <a:rPr lang="de-DE" err="1"/>
              <a:t>mesh</a:t>
            </a:r>
            <a:r>
              <a:rPr lang="de-DE"/>
              <a:t> </a:t>
            </a:r>
            <a:r>
              <a:rPr lang="de-DE" err="1"/>
              <a:t>with</a:t>
            </a:r>
            <a:r>
              <a:rPr lang="de-DE"/>
              <a:t> different </a:t>
            </a:r>
            <a:r>
              <a:rPr lang="de-DE" err="1"/>
              <a:t>base</a:t>
            </a:r>
            <a:r>
              <a:rPr lang="de-DE"/>
              <a:t> </a:t>
            </a:r>
            <a:r>
              <a:rPr lang="de-DE" err="1"/>
              <a:t>size</a:t>
            </a:r>
            <a:r>
              <a:rPr lang="de-DE"/>
              <a:t> and </a:t>
            </a:r>
            <a:r>
              <a:rPr lang="de-DE" err="1"/>
              <a:t>boundary</a:t>
            </a:r>
            <a:r>
              <a:rPr lang="de-DE"/>
              <a:t> </a:t>
            </a:r>
            <a:r>
              <a:rPr lang="de-DE" err="1"/>
              <a:t>layer</a:t>
            </a:r>
            <a:r>
              <a:rPr lang="de-DE"/>
              <a:t> </a:t>
            </a:r>
            <a:r>
              <a:rPr lang="de-DE" err="1"/>
              <a:t>because</a:t>
            </a:r>
            <a:r>
              <a:rPr lang="de-DE"/>
              <a:t> </a:t>
            </a:r>
            <a:r>
              <a:rPr lang="de-DE" err="1"/>
              <a:t>the</a:t>
            </a:r>
            <a:r>
              <a:rPr lang="de-DE"/>
              <a:t> </a:t>
            </a:r>
            <a:r>
              <a:rPr lang="de-DE" err="1"/>
              <a:t>geometry</a:t>
            </a:r>
            <a:r>
              <a:rPr lang="de-DE"/>
              <a:t> </a:t>
            </a:r>
            <a:r>
              <a:rPr lang="de-DE" err="1"/>
              <a:t>is</a:t>
            </a:r>
            <a:r>
              <a:rPr lang="de-DE"/>
              <a:t> </a:t>
            </a:r>
            <a:r>
              <a:rPr lang="de-DE" err="1"/>
              <a:t>very</a:t>
            </a:r>
            <a:r>
              <a:rPr lang="de-DE"/>
              <a:t> </a:t>
            </a:r>
            <a:r>
              <a:rPr lang="de-DE" err="1"/>
              <a:t>small</a:t>
            </a:r>
            <a:r>
              <a:rPr lang="de-DE"/>
              <a:t> </a:t>
            </a:r>
            <a:r>
              <a:rPr lang="de-DE" err="1"/>
              <a:t>compared</a:t>
            </a:r>
            <a:r>
              <a:rPr lang="de-DE"/>
              <a:t> </a:t>
            </a:r>
            <a:r>
              <a:rPr lang="de-DE" err="1"/>
              <a:t>to</a:t>
            </a:r>
            <a:r>
              <a:rPr lang="de-DE"/>
              <a:t> </a:t>
            </a:r>
            <a:r>
              <a:rPr lang="de-DE" err="1"/>
              <a:t>the</a:t>
            </a:r>
            <a:r>
              <a:rPr lang="de-DE"/>
              <a:t> </a:t>
            </a:r>
            <a:r>
              <a:rPr lang="de-DE" err="1"/>
              <a:t>rest</a:t>
            </a:r>
            <a:r>
              <a:rPr lang="de-DE"/>
              <a:t> </a:t>
            </a:r>
            <a:r>
              <a:rPr lang="de-DE" err="1"/>
              <a:t>of</a:t>
            </a:r>
            <a:r>
              <a:rPr lang="de-DE"/>
              <a:t> </a:t>
            </a:r>
            <a:r>
              <a:rPr lang="de-DE" err="1"/>
              <a:t>the</a:t>
            </a:r>
            <a:r>
              <a:rPr lang="de-DE"/>
              <a:t> </a:t>
            </a:r>
            <a:r>
              <a:rPr lang="de-DE" err="1"/>
              <a:t>geometry</a:t>
            </a:r>
            <a:endParaRPr lang="de-DE"/>
          </a:p>
          <a:p>
            <a:pPr marL="171450" lvl="0" indent="-171450" algn="l" rtl="0">
              <a:spcBef>
                <a:spcPts val="0"/>
              </a:spcBef>
              <a:spcAft>
                <a:spcPts val="0"/>
              </a:spcAft>
              <a:buFontTx/>
              <a:buChar char="-"/>
            </a:pPr>
            <a:r>
              <a:rPr lang="de-DE"/>
              <a:t>BL </a:t>
            </a:r>
            <a:r>
              <a:rPr lang="de-DE" err="1"/>
              <a:t>goes</a:t>
            </a:r>
            <a:r>
              <a:rPr lang="de-DE"/>
              <a:t> </a:t>
            </a:r>
            <a:r>
              <a:rPr lang="de-DE" err="1"/>
              <a:t>over</a:t>
            </a:r>
            <a:r>
              <a:rPr lang="de-DE"/>
              <a:t> </a:t>
            </a:r>
            <a:r>
              <a:rPr lang="de-DE" err="1"/>
              <a:t>slot</a:t>
            </a:r>
            <a:r>
              <a:rPr lang="de-DE"/>
              <a:t> </a:t>
            </a:r>
            <a:r>
              <a:rPr lang="de-DE" err="1"/>
              <a:t>to</a:t>
            </a:r>
            <a:r>
              <a:rPr lang="de-DE"/>
              <a:t> </a:t>
            </a:r>
            <a:r>
              <a:rPr lang="de-DE" err="1"/>
              <a:t>cath</a:t>
            </a:r>
            <a:r>
              <a:rPr lang="de-DE"/>
              <a:t> </a:t>
            </a:r>
            <a:r>
              <a:rPr lang="de-DE" err="1"/>
              <a:t>the</a:t>
            </a:r>
            <a:r>
              <a:rPr lang="de-DE"/>
              <a:t> </a:t>
            </a:r>
            <a:r>
              <a:rPr lang="de-DE" err="1"/>
              <a:t>transition</a:t>
            </a:r>
            <a:r>
              <a:rPr lang="de-DE"/>
              <a:t> </a:t>
            </a:r>
            <a:r>
              <a:rPr lang="de-DE" err="1"/>
              <a:t>effects</a:t>
            </a:r>
            <a:r>
              <a:rPr lang="de-DE"/>
              <a:t> </a:t>
            </a:r>
            <a:r>
              <a:rPr lang="de-DE" err="1"/>
              <a:t>as</a:t>
            </a:r>
            <a:r>
              <a:rPr lang="de-DE"/>
              <a:t> </a:t>
            </a:r>
            <a:r>
              <a:rPr lang="de-DE" err="1"/>
              <a:t>good</a:t>
            </a:r>
            <a:r>
              <a:rPr lang="de-DE"/>
              <a:t> </a:t>
            </a:r>
            <a:r>
              <a:rPr lang="de-DE" err="1"/>
              <a:t>as</a:t>
            </a:r>
            <a:r>
              <a:rPr lang="de-DE"/>
              <a:t> possible and </a:t>
            </a:r>
            <a:r>
              <a:rPr lang="de-DE" err="1"/>
              <a:t>to</a:t>
            </a:r>
            <a:r>
              <a:rPr lang="de-DE"/>
              <a:t> </a:t>
            </a:r>
            <a:r>
              <a:rPr lang="de-DE" err="1"/>
              <a:t>avoid</a:t>
            </a:r>
            <a:r>
              <a:rPr lang="de-DE"/>
              <a:t> </a:t>
            </a:r>
            <a:r>
              <a:rPr lang="de-DE" err="1"/>
              <a:t>crudness</a:t>
            </a:r>
            <a:r>
              <a:rPr lang="de-DE"/>
              <a:t> on </a:t>
            </a:r>
            <a:r>
              <a:rPr lang="de-DE" err="1"/>
              <a:t>the</a:t>
            </a:r>
            <a:r>
              <a:rPr lang="de-DE"/>
              <a:t> </a:t>
            </a:r>
            <a:r>
              <a:rPr lang="de-DE" err="1"/>
              <a:t>corner</a:t>
            </a:r>
            <a:endParaRPr lang="de-DE"/>
          </a:p>
          <a:p>
            <a:pPr marL="171450" lvl="0" indent="-171450" algn="l" rtl="0">
              <a:spcBef>
                <a:spcPts val="0"/>
              </a:spcBef>
              <a:spcAft>
                <a:spcPts val="0"/>
              </a:spcAft>
              <a:buFontTx/>
              <a:buChar char="-"/>
            </a:pPr>
            <a:r>
              <a:rPr lang="de-DE" err="1"/>
              <a:t>No</a:t>
            </a:r>
            <a:r>
              <a:rPr lang="de-DE"/>
              <a:t> </a:t>
            </a:r>
            <a:r>
              <a:rPr lang="de-DE" err="1"/>
              <a:t>slip</a:t>
            </a:r>
            <a:r>
              <a:rPr lang="de-DE"/>
              <a:t> </a:t>
            </a:r>
            <a:r>
              <a:rPr lang="de-DE" err="1"/>
              <a:t>walls</a:t>
            </a:r>
            <a:r>
              <a:rPr lang="de-DE"/>
              <a:t> </a:t>
            </a:r>
            <a:r>
              <a:rPr lang="de-DE" err="1"/>
              <a:t>have</a:t>
            </a:r>
            <a:r>
              <a:rPr lang="de-DE"/>
              <a:t> </a:t>
            </a:r>
            <a:r>
              <a:rPr lang="de-DE" err="1"/>
              <a:t>less</a:t>
            </a:r>
            <a:r>
              <a:rPr lang="de-DE"/>
              <a:t> </a:t>
            </a:r>
            <a:r>
              <a:rPr lang="de-DE" err="1"/>
              <a:t>defined</a:t>
            </a:r>
            <a:r>
              <a:rPr lang="de-DE"/>
              <a:t> BL </a:t>
            </a:r>
            <a:r>
              <a:rPr lang="de-DE" err="1"/>
              <a:t>to</a:t>
            </a:r>
            <a:r>
              <a:rPr lang="de-DE"/>
              <a:t> </a:t>
            </a:r>
            <a:r>
              <a:rPr lang="de-DE" err="1"/>
              <a:t>minimize</a:t>
            </a:r>
            <a:r>
              <a:rPr lang="de-DE"/>
              <a:t> </a:t>
            </a:r>
            <a:r>
              <a:rPr lang="de-DE" err="1"/>
              <a:t>computational</a:t>
            </a:r>
            <a:r>
              <a:rPr lang="de-DE"/>
              <a:t> </a:t>
            </a:r>
            <a:r>
              <a:rPr lang="de-DE" err="1"/>
              <a:t>cost</a:t>
            </a:r>
            <a:endParaRPr lang="de-DE"/>
          </a:p>
          <a:p>
            <a:pPr marL="171450" lvl="0" indent="-171450" algn="l" rtl="0">
              <a:spcBef>
                <a:spcPts val="0"/>
              </a:spcBef>
              <a:spcAft>
                <a:spcPts val="0"/>
              </a:spcAft>
              <a:buFontTx/>
              <a:buChar char="-"/>
            </a:pPr>
            <a:r>
              <a:rPr lang="de-DE"/>
              <a:t>Y+ </a:t>
            </a:r>
            <a:r>
              <a:rPr lang="de-DE" err="1"/>
              <a:t>is</a:t>
            </a:r>
            <a:r>
              <a:rPr lang="de-DE"/>
              <a:t> </a:t>
            </a:r>
            <a:r>
              <a:rPr lang="de-DE" err="1"/>
              <a:t>below</a:t>
            </a:r>
            <a:r>
              <a:rPr lang="de-DE"/>
              <a:t> </a:t>
            </a:r>
            <a:r>
              <a:rPr lang="de-DE" err="1"/>
              <a:t>one</a:t>
            </a:r>
            <a:r>
              <a:rPr lang="de-DE"/>
              <a:t> </a:t>
            </a:r>
            <a:r>
              <a:rPr lang="de-DE" err="1"/>
              <a:t>where</a:t>
            </a:r>
            <a:r>
              <a:rPr lang="de-DE"/>
              <a:t> </a:t>
            </a:r>
            <a:r>
              <a:rPr lang="de-DE" err="1"/>
              <a:t>it</a:t>
            </a:r>
            <a:r>
              <a:rPr lang="de-DE"/>
              <a:t> </a:t>
            </a:r>
            <a:r>
              <a:rPr lang="de-DE" err="1"/>
              <a:t>is</a:t>
            </a:r>
            <a:r>
              <a:rPr lang="de-DE"/>
              <a:t> </a:t>
            </a:r>
            <a:r>
              <a:rPr lang="de-DE" err="1"/>
              <a:t>important</a:t>
            </a:r>
            <a:r>
              <a:rPr lang="de-DE"/>
              <a:t> (Essential </a:t>
            </a:r>
            <a:r>
              <a:rPr lang="de-DE" err="1"/>
              <a:t>for</a:t>
            </a:r>
            <a:r>
              <a:rPr lang="de-DE"/>
              <a:t> </a:t>
            </a:r>
            <a:r>
              <a:rPr lang="de-DE" err="1"/>
              <a:t>Spellart</a:t>
            </a:r>
            <a:r>
              <a:rPr lang="de-DE"/>
              <a:t>-</a:t>
            </a:r>
            <a:r>
              <a:rPr lang="de-DE" err="1"/>
              <a:t>Armas</a:t>
            </a:r>
            <a:r>
              <a:rPr lang="de-DE"/>
              <a:t>-Model)</a:t>
            </a:r>
          </a:p>
          <a:p>
            <a:pPr marL="171450" lvl="0" indent="-171450" algn="l" rtl="0">
              <a:spcBef>
                <a:spcPts val="0"/>
              </a:spcBef>
              <a:spcAft>
                <a:spcPts val="0"/>
              </a:spcAft>
              <a:buFontTx/>
              <a:buChar char="-"/>
            </a:pPr>
            <a:endParaRPr lang="de-DE"/>
          </a:p>
          <a:p>
            <a:pPr marL="0" lvl="0" indent="0" algn="l" rtl="0">
              <a:spcBef>
                <a:spcPts val="0"/>
              </a:spcBef>
              <a:spcAft>
                <a:spcPts val="0"/>
              </a:spcAft>
              <a:buFontTx/>
              <a:buNone/>
            </a:pPr>
            <a:r>
              <a:rPr lang="de-DE"/>
              <a:t>Boundary </a:t>
            </a:r>
            <a:r>
              <a:rPr lang="de-DE" err="1"/>
              <a:t>Conditions</a:t>
            </a:r>
            <a:r>
              <a:rPr lang="de-DE"/>
              <a:t>:</a:t>
            </a:r>
          </a:p>
          <a:p>
            <a:pPr marL="171450" lvl="0" indent="-171450" algn="l" rtl="0">
              <a:spcBef>
                <a:spcPts val="0"/>
              </a:spcBef>
              <a:spcAft>
                <a:spcPts val="0"/>
              </a:spcAft>
              <a:buFontTx/>
              <a:buChar char="-"/>
            </a:pPr>
            <a:r>
              <a:rPr lang="de-DE"/>
              <a:t>Simple BC First: Outlet </a:t>
            </a:r>
            <a:r>
              <a:rPr lang="de-DE" err="1"/>
              <a:t>is</a:t>
            </a:r>
            <a:r>
              <a:rPr lang="de-DE"/>
              <a:t> a normal </a:t>
            </a:r>
            <a:r>
              <a:rPr lang="de-DE" err="1"/>
              <a:t>Pressure</a:t>
            </a:r>
            <a:r>
              <a:rPr lang="de-DE"/>
              <a:t> Outlet </a:t>
            </a:r>
            <a:r>
              <a:rPr lang="de-DE" err="1"/>
              <a:t>with</a:t>
            </a:r>
            <a:r>
              <a:rPr lang="de-DE"/>
              <a:t> </a:t>
            </a:r>
            <a:r>
              <a:rPr lang="de-DE" err="1"/>
              <a:t>no</a:t>
            </a:r>
            <a:r>
              <a:rPr lang="de-DE"/>
              <a:t> </a:t>
            </a:r>
            <a:r>
              <a:rPr lang="de-DE" err="1"/>
              <a:t>special</a:t>
            </a:r>
            <a:r>
              <a:rPr lang="de-DE"/>
              <a:t> </a:t>
            </a:r>
            <a:r>
              <a:rPr lang="de-DE" err="1"/>
              <a:t>Condition</a:t>
            </a:r>
            <a:r>
              <a:rPr lang="de-DE"/>
              <a:t>, Upper and Lower Boundary </a:t>
            </a:r>
            <a:r>
              <a:rPr lang="de-DE" err="1"/>
              <a:t>of</a:t>
            </a:r>
            <a:r>
              <a:rPr lang="de-DE"/>
              <a:t> </a:t>
            </a:r>
            <a:r>
              <a:rPr lang="de-DE" err="1"/>
              <a:t>the</a:t>
            </a:r>
            <a:r>
              <a:rPr lang="de-DE"/>
              <a:t> Fluid Domain </a:t>
            </a:r>
            <a:r>
              <a:rPr lang="de-DE" err="1"/>
              <a:t>are</a:t>
            </a:r>
            <a:r>
              <a:rPr lang="de-DE"/>
              <a:t> </a:t>
            </a:r>
            <a:r>
              <a:rPr lang="de-DE" err="1"/>
              <a:t>Symmetry</a:t>
            </a:r>
            <a:r>
              <a:rPr lang="de-DE"/>
              <a:t> Planes and </a:t>
            </a:r>
            <a:r>
              <a:rPr lang="de-DE" err="1"/>
              <a:t>No</a:t>
            </a:r>
            <a:r>
              <a:rPr lang="de-DE"/>
              <a:t> Slip Wall </a:t>
            </a:r>
            <a:r>
              <a:rPr lang="de-DE" err="1"/>
              <a:t>is</a:t>
            </a:r>
            <a:r>
              <a:rPr lang="de-DE"/>
              <a:t> a normal Wall</a:t>
            </a:r>
          </a:p>
          <a:p>
            <a:pPr marL="171450" lvl="0" indent="-171450" algn="l" rtl="0">
              <a:spcBef>
                <a:spcPts val="0"/>
              </a:spcBef>
              <a:spcAft>
                <a:spcPts val="0"/>
              </a:spcAft>
              <a:buFontTx/>
              <a:buChar char="-"/>
            </a:pPr>
            <a:r>
              <a:rPr lang="de-DE" err="1"/>
              <a:t>Inlets</a:t>
            </a:r>
            <a:r>
              <a:rPr lang="de-DE"/>
              <a:t> </a:t>
            </a:r>
            <a:r>
              <a:rPr lang="de-DE" err="1"/>
              <a:t>of</a:t>
            </a:r>
            <a:r>
              <a:rPr lang="de-DE"/>
              <a:t> </a:t>
            </a:r>
            <a:r>
              <a:rPr lang="de-DE" err="1"/>
              <a:t>the</a:t>
            </a:r>
            <a:r>
              <a:rPr lang="de-DE"/>
              <a:t> Fluid Domain </a:t>
            </a:r>
            <a:r>
              <a:rPr lang="de-DE" err="1"/>
              <a:t>are</a:t>
            </a:r>
            <a:r>
              <a:rPr lang="de-DE"/>
              <a:t> Velocity </a:t>
            </a:r>
            <a:r>
              <a:rPr lang="de-DE" err="1"/>
              <a:t>Inlets</a:t>
            </a:r>
            <a:r>
              <a:rPr lang="de-DE"/>
              <a:t> </a:t>
            </a:r>
            <a:r>
              <a:rPr lang="de-DE" err="1"/>
              <a:t>with</a:t>
            </a:r>
            <a:r>
              <a:rPr lang="de-DE"/>
              <a:t> a </a:t>
            </a:r>
            <a:r>
              <a:rPr lang="de-DE" err="1"/>
              <a:t>low</a:t>
            </a:r>
            <a:r>
              <a:rPr lang="de-DE"/>
              <a:t> Velocity </a:t>
            </a:r>
            <a:r>
              <a:rPr lang="de-DE" err="1"/>
              <a:t>Number</a:t>
            </a:r>
            <a:r>
              <a:rPr lang="de-DE"/>
              <a:t> (10 m/s) so </a:t>
            </a:r>
            <a:r>
              <a:rPr lang="de-DE" err="1"/>
              <a:t>it</a:t>
            </a:r>
            <a:r>
              <a:rPr lang="de-DE"/>
              <a:t> </a:t>
            </a:r>
            <a:r>
              <a:rPr lang="de-DE" err="1"/>
              <a:t>does</a:t>
            </a:r>
            <a:r>
              <a:rPr lang="de-DE"/>
              <a:t> not </a:t>
            </a:r>
            <a:r>
              <a:rPr lang="de-DE" err="1"/>
              <a:t>affect</a:t>
            </a:r>
            <a:r>
              <a:rPr lang="de-DE"/>
              <a:t> </a:t>
            </a:r>
            <a:r>
              <a:rPr lang="de-DE" err="1"/>
              <a:t>the</a:t>
            </a:r>
            <a:r>
              <a:rPr lang="de-DE"/>
              <a:t> stream </a:t>
            </a:r>
            <a:r>
              <a:rPr lang="de-DE" err="1"/>
              <a:t>coming</a:t>
            </a:r>
            <a:r>
              <a:rPr lang="de-DE"/>
              <a:t> out </a:t>
            </a:r>
            <a:r>
              <a:rPr lang="de-DE" err="1"/>
              <a:t>of</a:t>
            </a:r>
            <a:r>
              <a:rPr lang="de-DE"/>
              <a:t> </a:t>
            </a:r>
            <a:r>
              <a:rPr lang="de-DE" err="1"/>
              <a:t>the</a:t>
            </a:r>
            <a:r>
              <a:rPr lang="de-DE"/>
              <a:t> </a:t>
            </a:r>
            <a:r>
              <a:rPr lang="de-DE" err="1"/>
              <a:t>nozzle</a:t>
            </a:r>
            <a:r>
              <a:rPr lang="de-DE"/>
              <a:t> (</a:t>
            </a:r>
            <a:r>
              <a:rPr lang="de-DE" err="1"/>
              <a:t>No</a:t>
            </a:r>
            <a:r>
              <a:rPr lang="de-DE"/>
              <a:t> </a:t>
            </a:r>
            <a:r>
              <a:rPr lang="de-DE" err="1"/>
              <a:t>Number</a:t>
            </a:r>
            <a:r>
              <a:rPr lang="de-DE"/>
              <a:t> </a:t>
            </a:r>
            <a:r>
              <a:rPr lang="de-DE" err="1"/>
              <a:t>given</a:t>
            </a:r>
            <a:r>
              <a:rPr lang="de-DE"/>
              <a:t> in </a:t>
            </a:r>
            <a:r>
              <a:rPr lang="de-DE" err="1"/>
              <a:t>the</a:t>
            </a:r>
            <a:r>
              <a:rPr lang="de-DE"/>
              <a:t> </a:t>
            </a:r>
            <a:r>
              <a:rPr lang="de-DE" err="1"/>
              <a:t>paper</a:t>
            </a:r>
            <a:r>
              <a:rPr lang="de-DE"/>
              <a:t>)</a:t>
            </a:r>
          </a:p>
          <a:p>
            <a:pPr marL="171450" lvl="0" indent="-171450" algn="l" rtl="0">
              <a:spcBef>
                <a:spcPts val="0"/>
              </a:spcBef>
              <a:spcAft>
                <a:spcPts val="0"/>
              </a:spcAft>
              <a:buFontTx/>
              <a:buChar char="-"/>
            </a:pPr>
            <a:r>
              <a:rPr lang="de-DE"/>
              <a:t>Initial </a:t>
            </a:r>
            <a:r>
              <a:rPr lang="de-DE" err="1"/>
              <a:t>Conditions</a:t>
            </a:r>
            <a:r>
              <a:rPr lang="de-DE"/>
              <a:t>: </a:t>
            </a:r>
            <a:r>
              <a:rPr lang="de-DE" err="1"/>
              <a:t>Atmospheric</a:t>
            </a:r>
            <a:r>
              <a:rPr lang="de-DE"/>
              <a:t> </a:t>
            </a:r>
            <a:r>
              <a:rPr lang="de-DE" err="1"/>
              <a:t>Pressure</a:t>
            </a:r>
            <a:r>
              <a:rPr lang="de-DE"/>
              <a:t> </a:t>
            </a:r>
            <a:r>
              <a:rPr lang="de-DE" err="1"/>
              <a:t>to</a:t>
            </a:r>
            <a:r>
              <a:rPr lang="de-DE"/>
              <a:t> 1bar (Simulation </a:t>
            </a:r>
            <a:r>
              <a:rPr lang="de-DE" err="1"/>
              <a:t>is</a:t>
            </a:r>
            <a:r>
              <a:rPr lang="de-DE"/>
              <a:t> </a:t>
            </a:r>
            <a:r>
              <a:rPr lang="de-DE" err="1"/>
              <a:t>more</a:t>
            </a:r>
            <a:r>
              <a:rPr lang="de-DE"/>
              <a:t> </a:t>
            </a:r>
            <a:r>
              <a:rPr lang="de-DE" err="1"/>
              <a:t>stable</a:t>
            </a:r>
            <a:r>
              <a:rPr lang="de-DE"/>
              <a:t>) and Reference </a:t>
            </a:r>
            <a:r>
              <a:rPr lang="de-DE" err="1"/>
              <a:t>Pressure</a:t>
            </a:r>
            <a:r>
              <a:rPr lang="de-DE"/>
              <a:t> </a:t>
            </a:r>
            <a:r>
              <a:rPr lang="de-DE" err="1"/>
              <a:t>to</a:t>
            </a:r>
            <a:r>
              <a:rPr lang="de-DE"/>
              <a:t> 0 (</a:t>
            </a:r>
            <a:r>
              <a:rPr lang="de-DE" err="1"/>
              <a:t>Important</a:t>
            </a:r>
            <a:r>
              <a:rPr lang="de-DE"/>
              <a:t> </a:t>
            </a:r>
            <a:r>
              <a:rPr lang="de-DE" err="1"/>
              <a:t>for</a:t>
            </a:r>
            <a:r>
              <a:rPr lang="de-DE"/>
              <a:t> </a:t>
            </a:r>
            <a:r>
              <a:rPr lang="de-DE" err="1"/>
              <a:t>measuring</a:t>
            </a:r>
            <a:r>
              <a:rPr lang="de-DE"/>
              <a:t> </a:t>
            </a:r>
            <a:r>
              <a:rPr lang="de-DE" err="1"/>
              <a:t>the</a:t>
            </a:r>
            <a:r>
              <a:rPr lang="de-DE"/>
              <a:t> </a:t>
            </a:r>
            <a:r>
              <a:rPr lang="de-DE" err="1"/>
              <a:t>absoute</a:t>
            </a:r>
            <a:r>
              <a:rPr lang="de-DE"/>
              <a:t> </a:t>
            </a:r>
            <a:r>
              <a:rPr lang="de-DE" err="1"/>
              <a:t>Pressure</a:t>
            </a:r>
            <a:r>
              <a:rPr lang="de-DE"/>
              <a:t> not </a:t>
            </a:r>
            <a:r>
              <a:rPr lang="de-DE" err="1"/>
              <a:t>the</a:t>
            </a:r>
            <a:r>
              <a:rPr lang="de-DE"/>
              <a:t> relative </a:t>
            </a:r>
            <a:r>
              <a:rPr lang="de-DE" err="1"/>
              <a:t>Pressure</a:t>
            </a:r>
            <a:r>
              <a:rPr lang="de-DE"/>
              <a:t>)</a:t>
            </a:r>
          </a:p>
          <a:p>
            <a:pPr marL="171450" lvl="0" indent="-171450" algn="l" rtl="0">
              <a:spcBef>
                <a:spcPts val="0"/>
              </a:spcBef>
              <a:spcAft>
                <a:spcPts val="0"/>
              </a:spcAft>
              <a:buFontTx/>
              <a:buChar char="-"/>
            </a:pPr>
            <a:r>
              <a:rPr lang="de-DE"/>
              <a:t>In </a:t>
            </a:r>
            <a:r>
              <a:rPr lang="de-DE" err="1"/>
              <a:t>the</a:t>
            </a:r>
            <a:r>
              <a:rPr lang="de-DE"/>
              <a:t> Paper </a:t>
            </a:r>
            <a:r>
              <a:rPr lang="de-DE" err="1"/>
              <a:t>only</a:t>
            </a:r>
            <a:r>
              <a:rPr lang="de-DE"/>
              <a:t> </a:t>
            </a:r>
            <a:r>
              <a:rPr lang="de-DE" err="1"/>
              <a:t>the</a:t>
            </a:r>
            <a:r>
              <a:rPr lang="de-DE"/>
              <a:t> NPR and SPR </a:t>
            </a:r>
            <a:r>
              <a:rPr lang="de-DE" err="1"/>
              <a:t>is</a:t>
            </a:r>
            <a:r>
              <a:rPr lang="de-DE"/>
              <a:t> </a:t>
            </a:r>
            <a:r>
              <a:rPr lang="de-DE" err="1"/>
              <a:t>given</a:t>
            </a:r>
            <a:r>
              <a:rPr lang="de-DE"/>
              <a:t> -&gt; Stagnation </a:t>
            </a:r>
            <a:r>
              <a:rPr lang="de-DE" err="1"/>
              <a:t>Inlets</a:t>
            </a:r>
            <a:r>
              <a:rPr lang="de-DE"/>
              <a:t> </a:t>
            </a:r>
            <a:r>
              <a:rPr lang="de-DE" err="1"/>
              <a:t>must</a:t>
            </a:r>
            <a:r>
              <a:rPr lang="de-DE"/>
              <a:t> </a:t>
            </a:r>
            <a:r>
              <a:rPr lang="de-DE" err="1"/>
              <a:t>be</a:t>
            </a:r>
            <a:r>
              <a:rPr lang="de-DE"/>
              <a:t> Chosen </a:t>
            </a:r>
            <a:r>
              <a:rPr lang="de-DE" err="1"/>
              <a:t>for</a:t>
            </a:r>
            <a:r>
              <a:rPr lang="de-DE"/>
              <a:t> </a:t>
            </a:r>
            <a:r>
              <a:rPr lang="de-DE" err="1"/>
              <a:t>Nozzle</a:t>
            </a:r>
            <a:r>
              <a:rPr lang="de-DE"/>
              <a:t> </a:t>
            </a:r>
            <a:r>
              <a:rPr lang="de-DE" err="1"/>
              <a:t>Inlet</a:t>
            </a:r>
            <a:r>
              <a:rPr lang="de-DE"/>
              <a:t> and </a:t>
            </a:r>
            <a:r>
              <a:rPr lang="de-DE" err="1"/>
              <a:t>the</a:t>
            </a:r>
            <a:r>
              <a:rPr lang="de-DE"/>
              <a:t> </a:t>
            </a:r>
            <a:r>
              <a:rPr lang="de-DE" err="1"/>
              <a:t>Inlets</a:t>
            </a:r>
            <a:r>
              <a:rPr lang="de-DE"/>
              <a:t> </a:t>
            </a:r>
            <a:r>
              <a:rPr lang="de-DE" err="1"/>
              <a:t>of</a:t>
            </a:r>
            <a:r>
              <a:rPr lang="de-DE"/>
              <a:t> </a:t>
            </a:r>
            <a:r>
              <a:rPr lang="de-DE" err="1"/>
              <a:t>the</a:t>
            </a:r>
            <a:r>
              <a:rPr lang="de-DE"/>
              <a:t> Slots (</a:t>
            </a:r>
            <a:r>
              <a:rPr lang="de-DE" err="1"/>
              <a:t>Temperature</a:t>
            </a:r>
            <a:r>
              <a:rPr lang="de-DE"/>
              <a:t> 300K 8No </a:t>
            </a:r>
            <a:r>
              <a:rPr lang="de-DE" err="1"/>
              <a:t>number</a:t>
            </a:r>
            <a:r>
              <a:rPr lang="de-DE"/>
              <a:t> </a:t>
            </a:r>
            <a:r>
              <a:rPr lang="de-DE" err="1"/>
              <a:t>given</a:t>
            </a:r>
            <a:r>
              <a:rPr lang="de-DE"/>
              <a:t> but </a:t>
            </a:r>
            <a:r>
              <a:rPr lang="de-DE" err="1"/>
              <a:t>we</a:t>
            </a:r>
            <a:r>
              <a:rPr lang="de-DE"/>
              <a:t> </a:t>
            </a:r>
            <a:r>
              <a:rPr lang="de-DE" err="1"/>
              <a:t>know</a:t>
            </a:r>
            <a:r>
              <a:rPr lang="de-DE"/>
              <a:t> </a:t>
            </a:r>
            <a:r>
              <a:rPr lang="de-DE" err="1"/>
              <a:t>it</a:t>
            </a:r>
            <a:r>
              <a:rPr lang="de-DE"/>
              <a:t> </a:t>
            </a:r>
            <a:r>
              <a:rPr lang="de-DE" err="1"/>
              <a:t>is</a:t>
            </a:r>
            <a:r>
              <a:rPr lang="de-DE"/>
              <a:t> a </a:t>
            </a:r>
            <a:r>
              <a:rPr lang="de-DE" err="1"/>
              <a:t>cold</a:t>
            </a:r>
            <a:r>
              <a:rPr lang="de-DE"/>
              <a:t> </a:t>
            </a:r>
            <a:r>
              <a:rPr lang="de-DE" err="1"/>
              <a:t>jet</a:t>
            </a:r>
            <a:r>
              <a:rPr lang="de-DE"/>
              <a:t>) and </a:t>
            </a:r>
            <a:r>
              <a:rPr lang="de-DE" err="1"/>
              <a:t>Pressure</a:t>
            </a:r>
            <a:r>
              <a:rPr lang="de-DE"/>
              <a:t> </a:t>
            </a:r>
            <a:r>
              <a:rPr lang="de-DE" err="1"/>
              <a:t>varying</a:t>
            </a:r>
            <a:r>
              <a:rPr lang="de-DE"/>
              <a:t> on </a:t>
            </a:r>
            <a:r>
              <a:rPr lang="de-DE" err="1"/>
              <a:t>the</a:t>
            </a:r>
            <a:r>
              <a:rPr lang="de-DE"/>
              <a:t> </a:t>
            </a:r>
            <a:r>
              <a:rPr lang="de-DE" err="1"/>
              <a:t>current</a:t>
            </a:r>
            <a:r>
              <a:rPr lang="de-DE"/>
              <a:t> </a:t>
            </a:r>
            <a:r>
              <a:rPr lang="de-DE" err="1"/>
              <a:t>Configuration</a:t>
            </a:r>
            <a:r>
              <a:rPr lang="de-DE"/>
              <a:t>) -&gt; </a:t>
            </a:r>
            <a:r>
              <a:rPr lang="de-DE" err="1"/>
              <a:t>It</a:t>
            </a:r>
            <a:r>
              <a:rPr lang="de-DE"/>
              <a:t> </a:t>
            </a:r>
            <a:r>
              <a:rPr lang="de-DE" err="1"/>
              <a:t>is</a:t>
            </a:r>
            <a:r>
              <a:rPr lang="de-DE"/>
              <a:t> </a:t>
            </a:r>
            <a:r>
              <a:rPr lang="de-DE" err="1"/>
              <a:t>important</a:t>
            </a:r>
            <a:r>
              <a:rPr lang="de-DE"/>
              <a:t> </a:t>
            </a:r>
            <a:r>
              <a:rPr lang="de-DE" err="1"/>
              <a:t>to</a:t>
            </a:r>
            <a:r>
              <a:rPr lang="de-DE"/>
              <a:t> </a:t>
            </a:r>
            <a:r>
              <a:rPr lang="de-DE" err="1"/>
              <a:t>start</a:t>
            </a:r>
            <a:r>
              <a:rPr lang="de-DE"/>
              <a:t> </a:t>
            </a:r>
            <a:r>
              <a:rPr lang="de-DE" err="1"/>
              <a:t>the</a:t>
            </a:r>
            <a:r>
              <a:rPr lang="de-DE"/>
              <a:t> Simulation </a:t>
            </a:r>
            <a:r>
              <a:rPr lang="de-DE" err="1"/>
              <a:t>with</a:t>
            </a:r>
            <a:r>
              <a:rPr lang="de-DE"/>
              <a:t> moderate Values and do a </a:t>
            </a:r>
            <a:r>
              <a:rPr lang="de-DE" err="1"/>
              <a:t>few</a:t>
            </a:r>
            <a:r>
              <a:rPr lang="de-DE"/>
              <a:t> </a:t>
            </a:r>
            <a:r>
              <a:rPr lang="de-DE" err="1"/>
              <a:t>step</a:t>
            </a:r>
            <a:r>
              <a:rPr lang="de-DE"/>
              <a:t> </a:t>
            </a:r>
            <a:r>
              <a:rPr lang="de-DE" err="1"/>
              <a:t>Build</a:t>
            </a:r>
            <a:r>
              <a:rPr lang="de-DE"/>
              <a:t> Up so Simulation </a:t>
            </a:r>
            <a:r>
              <a:rPr lang="de-DE" err="1"/>
              <a:t>doesn‘t</a:t>
            </a:r>
            <a:r>
              <a:rPr lang="de-DE"/>
              <a:t> crash</a:t>
            </a:r>
          </a:p>
          <a:p>
            <a:pPr marL="171450" lvl="0" indent="-171450" algn="l" rtl="0">
              <a:spcBef>
                <a:spcPts val="0"/>
              </a:spcBef>
              <a:spcAft>
                <a:spcPts val="0"/>
              </a:spcAft>
              <a:buFontTx/>
              <a:buChar char="-"/>
            </a:pPr>
            <a:r>
              <a:rPr lang="de-DE"/>
              <a:t>The Imprint Area </a:t>
            </a:r>
            <a:r>
              <a:rPr lang="de-DE" err="1"/>
              <a:t>to</a:t>
            </a:r>
            <a:r>
              <a:rPr lang="de-DE"/>
              <a:t> </a:t>
            </a:r>
            <a:r>
              <a:rPr lang="de-DE" err="1"/>
              <a:t>the</a:t>
            </a:r>
            <a:r>
              <a:rPr lang="de-DE"/>
              <a:t> Windtunnel </a:t>
            </a:r>
            <a:r>
              <a:rPr lang="de-DE" err="1"/>
              <a:t>is</a:t>
            </a:r>
            <a:r>
              <a:rPr lang="de-DE"/>
              <a:t> a Free Flow on </a:t>
            </a:r>
            <a:r>
              <a:rPr lang="de-DE" err="1"/>
              <a:t>both</a:t>
            </a:r>
            <a:r>
              <a:rPr lang="de-DE"/>
              <a:t> </a:t>
            </a:r>
            <a:r>
              <a:rPr lang="de-DE" err="1"/>
              <a:t>sides</a:t>
            </a:r>
            <a:r>
              <a:rPr lang="de-DE"/>
              <a:t> so </a:t>
            </a:r>
            <a:r>
              <a:rPr lang="de-DE" err="1"/>
              <a:t>no</a:t>
            </a:r>
            <a:r>
              <a:rPr lang="de-DE"/>
              <a:t> Boundary Layer </a:t>
            </a:r>
            <a:r>
              <a:rPr lang="de-DE" err="1"/>
              <a:t>is</a:t>
            </a:r>
            <a:r>
              <a:rPr lang="de-DE"/>
              <a:t> </a:t>
            </a:r>
            <a:r>
              <a:rPr lang="de-DE" err="1"/>
              <a:t>created</a:t>
            </a:r>
            <a:r>
              <a:rPr lang="de-DE"/>
              <a:t> and normal Flow </a:t>
            </a:r>
            <a:r>
              <a:rPr lang="de-DE" err="1"/>
              <a:t>is</a:t>
            </a:r>
            <a:r>
              <a:rPr lang="de-DE"/>
              <a:t> Possible</a:t>
            </a:r>
          </a:p>
          <a:p>
            <a:pPr marL="171450" lvl="0" indent="-171450" algn="l" rtl="0">
              <a:spcBef>
                <a:spcPts val="0"/>
              </a:spcBef>
              <a:spcAft>
                <a:spcPts val="0"/>
              </a:spcAft>
              <a:buFontTx/>
              <a:buChar char="-"/>
            </a:pPr>
            <a:r>
              <a:rPr lang="de-DE"/>
              <a:t>The Imprint Area </a:t>
            </a:r>
            <a:r>
              <a:rPr lang="de-DE" err="1"/>
              <a:t>to</a:t>
            </a:r>
            <a:r>
              <a:rPr lang="de-DE"/>
              <a:t> </a:t>
            </a:r>
            <a:r>
              <a:rPr lang="de-DE" err="1"/>
              <a:t>the</a:t>
            </a:r>
            <a:r>
              <a:rPr lang="de-DE"/>
              <a:t> </a:t>
            </a:r>
            <a:r>
              <a:rPr lang="de-DE" err="1"/>
              <a:t>slots</a:t>
            </a:r>
            <a:r>
              <a:rPr lang="de-DE"/>
              <a:t> on </a:t>
            </a:r>
            <a:r>
              <a:rPr lang="de-DE" err="1"/>
              <a:t>the</a:t>
            </a:r>
            <a:r>
              <a:rPr lang="de-DE"/>
              <a:t> </a:t>
            </a:r>
            <a:r>
              <a:rPr lang="de-DE" err="1"/>
              <a:t>Nozzle</a:t>
            </a:r>
            <a:r>
              <a:rPr lang="de-DE"/>
              <a:t> </a:t>
            </a:r>
            <a:r>
              <a:rPr lang="de-DE" err="1"/>
              <a:t>side</a:t>
            </a:r>
            <a:r>
              <a:rPr lang="de-DE"/>
              <a:t> </a:t>
            </a:r>
            <a:r>
              <a:rPr lang="de-DE" err="1"/>
              <a:t>is</a:t>
            </a:r>
            <a:r>
              <a:rPr lang="de-DE"/>
              <a:t> a Wall </a:t>
            </a:r>
            <a:r>
              <a:rPr lang="de-DE" err="1"/>
              <a:t>to</a:t>
            </a:r>
            <a:r>
              <a:rPr lang="de-DE"/>
              <a:t> </a:t>
            </a:r>
            <a:r>
              <a:rPr lang="de-DE" err="1"/>
              <a:t>keep</a:t>
            </a:r>
            <a:r>
              <a:rPr lang="de-DE"/>
              <a:t> </a:t>
            </a:r>
            <a:r>
              <a:rPr lang="de-DE" err="1"/>
              <a:t>the</a:t>
            </a:r>
            <a:r>
              <a:rPr lang="de-DE"/>
              <a:t> BL </a:t>
            </a:r>
            <a:r>
              <a:rPr lang="de-DE" err="1"/>
              <a:t>inside</a:t>
            </a:r>
            <a:r>
              <a:rPr lang="de-DE"/>
              <a:t> </a:t>
            </a:r>
            <a:r>
              <a:rPr lang="de-DE" err="1"/>
              <a:t>the</a:t>
            </a:r>
            <a:r>
              <a:rPr lang="de-DE"/>
              <a:t> </a:t>
            </a:r>
            <a:r>
              <a:rPr lang="de-DE" err="1"/>
              <a:t>Nozzle</a:t>
            </a:r>
            <a:r>
              <a:rPr lang="de-DE"/>
              <a:t> </a:t>
            </a:r>
            <a:r>
              <a:rPr lang="de-DE" err="1"/>
              <a:t>steady</a:t>
            </a:r>
            <a:r>
              <a:rPr lang="de-DE"/>
              <a:t> and on </a:t>
            </a:r>
            <a:r>
              <a:rPr lang="de-DE" err="1"/>
              <a:t>the</a:t>
            </a:r>
            <a:r>
              <a:rPr lang="de-DE"/>
              <a:t> Lot </a:t>
            </a:r>
            <a:r>
              <a:rPr lang="de-DE" err="1"/>
              <a:t>side</a:t>
            </a:r>
            <a:r>
              <a:rPr lang="de-DE"/>
              <a:t> </a:t>
            </a:r>
            <a:r>
              <a:rPr lang="de-DE" err="1"/>
              <a:t>it</a:t>
            </a:r>
            <a:r>
              <a:rPr lang="de-DE"/>
              <a:t> </a:t>
            </a:r>
            <a:r>
              <a:rPr lang="de-DE" err="1"/>
              <a:t>is</a:t>
            </a:r>
            <a:r>
              <a:rPr lang="de-DE"/>
              <a:t> a </a:t>
            </a:r>
            <a:r>
              <a:rPr lang="de-DE" err="1"/>
              <a:t>free</a:t>
            </a:r>
            <a:r>
              <a:rPr lang="de-DE"/>
              <a:t> Flow </a:t>
            </a:r>
            <a:r>
              <a:rPr lang="de-DE" err="1"/>
              <a:t>to</a:t>
            </a:r>
            <a:r>
              <a:rPr lang="de-DE"/>
              <a:t> </a:t>
            </a:r>
            <a:r>
              <a:rPr lang="de-DE" err="1"/>
              <a:t>make</a:t>
            </a:r>
            <a:r>
              <a:rPr lang="de-DE"/>
              <a:t> </a:t>
            </a:r>
            <a:r>
              <a:rPr lang="de-DE" err="1"/>
              <a:t>the</a:t>
            </a:r>
            <a:r>
              <a:rPr lang="de-DE"/>
              <a:t> </a:t>
            </a:r>
            <a:r>
              <a:rPr lang="de-DE" err="1"/>
              <a:t>secondary</a:t>
            </a:r>
            <a:r>
              <a:rPr lang="de-DE"/>
              <a:t> Stream </a:t>
            </a:r>
            <a:r>
              <a:rPr lang="de-DE" err="1"/>
              <a:t>go</a:t>
            </a:r>
            <a:r>
              <a:rPr lang="de-DE"/>
              <a:t> out </a:t>
            </a:r>
            <a:r>
              <a:rPr lang="de-DE" err="1"/>
              <a:t>of</a:t>
            </a:r>
            <a:r>
              <a:rPr lang="de-DE"/>
              <a:t> </a:t>
            </a:r>
            <a:r>
              <a:rPr lang="de-DE" err="1"/>
              <a:t>the</a:t>
            </a:r>
            <a:r>
              <a:rPr lang="de-DE"/>
              <a:t> </a:t>
            </a:r>
            <a:r>
              <a:rPr lang="de-DE" err="1"/>
              <a:t>slots</a:t>
            </a:r>
            <a:endParaRPr lang="de-DE"/>
          </a:p>
          <a:p>
            <a:pPr marL="171450" lvl="0" indent="-171450" algn="l" rtl="0">
              <a:spcBef>
                <a:spcPts val="0"/>
              </a:spcBef>
              <a:spcAft>
                <a:spcPts val="0"/>
              </a:spcAft>
              <a:buFontTx/>
              <a:buChar char="-"/>
            </a:pPr>
            <a:r>
              <a:rPr lang="de-DE"/>
              <a:t>(In General: All </a:t>
            </a:r>
            <a:r>
              <a:rPr lang="de-DE" err="1"/>
              <a:t>BC‘s</a:t>
            </a:r>
            <a:r>
              <a:rPr lang="de-DE"/>
              <a:t> and </a:t>
            </a:r>
            <a:r>
              <a:rPr lang="de-DE" err="1"/>
              <a:t>Inital</a:t>
            </a:r>
            <a:r>
              <a:rPr lang="de-DE"/>
              <a:t> </a:t>
            </a:r>
            <a:r>
              <a:rPr lang="de-DE" err="1"/>
              <a:t>Conditions</a:t>
            </a:r>
            <a:r>
              <a:rPr lang="de-DE"/>
              <a:t> </a:t>
            </a:r>
            <a:r>
              <a:rPr lang="de-DE" err="1"/>
              <a:t>that</a:t>
            </a:r>
            <a:r>
              <a:rPr lang="de-DE"/>
              <a:t> </a:t>
            </a:r>
            <a:r>
              <a:rPr lang="de-DE" err="1"/>
              <a:t>we</a:t>
            </a:r>
            <a:r>
              <a:rPr lang="de-DE"/>
              <a:t> </a:t>
            </a:r>
            <a:r>
              <a:rPr lang="de-DE" err="1"/>
              <a:t>have</a:t>
            </a:r>
            <a:r>
              <a:rPr lang="de-DE"/>
              <a:t> </a:t>
            </a:r>
            <a:r>
              <a:rPr lang="de-DE" err="1"/>
              <a:t>no</a:t>
            </a:r>
            <a:r>
              <a:rPr lang="de-DE"/>
              <a:t> Information </a:t>
            </a:r>
            <a:r>
              <a:rPr lang="de-DE" err="1"/>
              <a:t>about</a:t>
            </a:r>
            <a:r>
              <a:rPr lang="de-DE"/>
              <a:t> was </a:t>
            </a:r>
            <a:r>
              <a:rPr lang="de-DE" err="1"/>
              <a:t>left</a:t>
            </a:r>
            <a:r>
              <a:rPr lang="de-DE"/>
              <a:t> </a:t>
            </a:r>
            <a:r>
              <a:rPr lang="de-DE" err="1"/>
              <a:t>as</a:t>
            </a:r>
            <a:r>
              <a:rPr lang="de-DE"/>
              <a:t> </a:t>
            </a:r>
            <a:r>
              <a:rPr lang="de-DE" err="1"/>
              <a:t>the</a:t>
            </a:r>
            <a:r>
              <a:rPr lang="de-DE"/>
              <a:t> </a:t>
            </a:r>
            <a:r>
              <a:rPr lang="de-DE" err="1"/>
              <a:t>standard</a:t>
            </a:r>
            <a:r>
              <a:rPr lang="de-DE"/>
              <a:t> </a:t>
            </a:r>
            <a:r>
              <a:rPr lang="de-DE" err="1"/>
              <a:t>values</a:t>
            </a:r>
            <a:r>
              <a:rPr lang="de-DE"/>
              <a:t>)</a:t>
            </a:r>
          </a:p>
          <a:p>
            <a:pPr marL="171450" lvl="0" indent="-171450" algn="l" rtl="0">
              <a:spcBef>
                <a:spcPts val="0"/>
              </a:spcBef>
              <a:spcAft>
                <a:spcPts val="0"/>
              </a:spcAft>
              <a:buFontTx/>
              <a:buChar char="-"/>
            </a:pPr>
            <a:endParaRPr lang="de-DE"/>
          </a:p>
          <a:p>
            <a:pPr marL="0" lvl="0" indent="0" algn="l" rtl="0">
              <a:spcBef>
                <a:spcPts val="0"/>
              </a:spcBef>
              <a:spcAft>
                <a:spcPts val="0"/>
              </a:spcAft>
              <a:buFontTx/>
              <a:buNone/>
            </a:pPr>
            <a:r>
              <a:rPr lang="de-DE" err="1"/>
              <a:t>Governing</a:t>
            </a:r>
            <a:r>
              <a:rPr lang="de-DE"/>
              <a:t> </a:t>
            </a:r>
            <a:r>
              <a:rPr lang="de-DE" err="1"/>
              <a:t>Equations</a:t>
            </a:r>
            <a:r>
              <a:rPr lang="de-DE"/>
              <a:t>:</a:t>
            </a:r>
          </a:p>
          <a:p>
            <a:pPr marL="171450" lvl="0" indent="-171450" algn="l" rtl="0">
              <a:spcBef>
                <a:spcPts val="0"/>
              </a:spcBef>
              <a:spcAft>
                <a:spcPts val="0"/>
              </a:spcAft>
              <a:buFontTx/>
              <a:buChar char="-"/>
            </a:pPr>
            <a:r>
              <a:rPr lang="de-DE"/>
              <a:t>(2D Flow: 2D Simulation)</a:t>
            </a:r>
          </a:p>
          <a:p>
            <a:pPr marL="171450" lvl="0" indent="-171450" algn="l" rtl="0">
              <a:spcBef>
                <a:spcPts val="0"/>
              </a:spcBef>
              <a:spcAft>
                <a:spcPts val="0"/>
              </a:spcAft>
              <a:buFontTx/>
              <a:buChar char="-"/>
            </a:pPr>
            <a:r>
              <a:rPr lang="de-DE"/>
              <a:t>(Steady: Simulation </a:t>
            </a:r>
            <a:r>
              <a:rPr lang="de-DE" err="1"/>
              <a:t>is</a:t>
            </a:r>
            <a:r>
              <a:rPr lang="de-DE"/>
              <a:t> Steady)</a:t>
            </a:r>
          </a:p>
          <a:p>
            <a:pPr marL="171450" lvl="0" indent="-171450" algn="l" rtl="0">
              <a:spcBef>
                <a:spcPts val="0"/>
              </a:spcBef>
              <a:spcAft>
                <a:spcPts val="0"/>
              </a:spcAft>
              <a:buFontTx/>
              <a:buChar char="-"/>
            </a:pPr>
            <a:r>
              <a:rPr lang="de-DE"/>
              <a:t>Gas + Ideal Gas: Normal Air </a:t>
            </a:r>
            <a:r>
              <a:rPr lang="de-DE" err="1"/>
              <a:t>is</a:t>
            </a:r>
            <a:r>
              <a:rPr lang="de-DE"/>
              <a:t> </a:t>
            </a:r>
            <a:r>
              <a:rPr lang="de-DE" err="1"/>
              <a:t>used</a:t>
            </a:r>
            <a:r>
              <a:rPr lang="de-DE"/>
              <a:t> in </a:t>
            </a:r>
            <a:r>
              <a:rPr lang="de-DE" err="1"/>
              <a:t>the</a:t>
            </a:r>
            <a:r>
              <a:rPr lang="de-DE"/>
              <a:t> Experiments</a:t>
            </a:r>
          </a:p>
          <a:p>
            <a:pPr marL="171450" lvl="0" indent="-171450" algn="l" rtl="0">
              <a:spcBef>
                <a:spcPts val="0"/>
              </a:spcBef>
              <a:spcAft>
                <a:spcPts val="0"/>
              </a:spcAft>
              <a:buFontTx/>
              <a:buChar char="-"/>
            </a:pPr>
            <a:r>
              <a:rPr lang="de-DE"/>
              <a:t>(</a:t>
            </a:r>
            <a:r>
              <a:rPr lang="de-DE" err="1"/>
              <a:t>Gradients</a:t>
            </a:r>
            <a:r>
              <a:rPr lang="de-DE"/>
              <a:t>: ???)</a:t>
            </a:r>
          </a:p>
          <a:p>
            <a:pPr marL="171450" lvl="0" indent="-171450" algn="l" rtl="0">
              <a:spcBef>
                <a:spcPts val="0"/>
              </a:spcBef>
              <a:spcAft>
                <a:spcPts val="0"/>
              </a:spcAft>
              <a:buFontTx/>
              <a:buChar char="-"/>
            </a:pPr>
            <a:r>
              <a:rPr lang="de-DE" err="1"/>
              <a:t>Coupled</a:t>
            </a:r>
            <a:r>
              <a:rPr lang="de-DE"/>
              <a:t> Flow: Much </a:t>
            </a:r>
            <a:r>
              <a:rPr lang="de-DE" err="1"/>
              <a:t>more</a:t>
            </a:r>
            <a:r>
              <a:rPr lang="de-DE"/>
              <a:t> </a:t>
            </a:r>
            <a:r>
              <a:rPr lang="de-DE" err="1"/>
              <a:t>stable</a:t>
            </a:r>
            <a:r>
              <a:rPr lang="de-DE"/>
              <a:t> in </a:t>
            </a:r>
            <a:r>
              <a:rPr lang="de-DE" err="1"/>
              <a:t>Supersonic</a:t>
            </a:r>
            <a:r>
              <a:rPr lang="de-DE"/>
              <a:t> </a:t>
            </a:r>
            <a:r>
              <a:rPr lang="de-DE" err="1"/>
              <a:t>Flows</a:t>
            </a:r>
            <a:r>
              <a:rPr lang="de-DE"/>
              <a:t> </a:t>
            </a:r>
            <a:r>
              <a:rPr lang="de-DE" err="1"/>
              <a:t>with</a:t>
            </a:r>
            <a:r>
              <a:rPr lang="de-DE"/>
              <a:t> </a:t>
            </a:r>
            <a:r>
              <a:rPr lang="de-DE" err="1"/>
              <a:t>shocks</a:t>
            </a:r>
            <a:r>
              <a:rPr lang="de-DE"/>
              <a:t> (</a:t>
            </a:r>
            <a:r>
              <a:rPr lang="de-DE" err="1"/>
              <a:t>standard</a:t>
            </a:r>
            <a:r>
              <a:rPr lang="de-DE"/>
              <a:t> </a:t>
            </a:r>
            <a:r>
              <a:rPr lang="de-DE" err="1"/>
              <a:t>for</a:t>
            </a:r>
            <a:r>
              <a:rPr lang="de-DE"/>
              <a:t> </a:t>
            </a:r>
            <a:r>
              <a:rPr lang="de-DE" err="1"/>
              <a:t>supersonic</a:t>
            </a:r>
            <a:r>
              <a:rPr lang="de-DE"/>
              <a:t> </a:t>
            </a:r>
            <a:r>
              <a:rPr lang="de-DE" err="1"/>
              <a:t>flows</a:t>
            </a:r>
            <a:r>
              <a:rPr lang="de-DE"/>
              <a:t>)</a:t>
            </a:r>
          </a:p>
          <a:p>
            <a:pPr marL="171450" lvl="0" indent="-171450" algn="l" rtl="0">
              <a:spcBef>
                <a:spcPts val="0"/>
              </a:spcBef>
              <a:spcAft>
                <a:spcPts val="0"/>
              </a:spcAft>
              <a:buFontTx/>
              <a:buChar char="-"/>
            </a:pPr>
            <a:r>
              <a:rPr lang="de-DE" err="1"/>
              <a:t>Spalart-Allmaras</a:t>
            </a:r>
            <a:r>
              <a:rPr lang="de-DE"/>
              <a:t> </a:t>
            </a:r>
            <a:r>
              <a:rPr lang="de-DE" err="1"/>
              <a:t>Turbulence</a:t>
            </a:r>
            <a:r>
              <a:rPr lang="de-DE"/>
              <a:t> Model: </a:t>
            </a:r>
          </a:p>
          <a:p>
            <a:pPr marL="171450" lvl="0" indent="-171450" algn="l" rtl="0">
              <a:spcBef>
                <a:spcPts val="0"/>
              </a:spcBef>
              <a:spcAft>
                <a:spcPts val="0"/>
              </a:spcAft>
              <a:buFontTx/>
              <a:buChar char="-"/>
            </a:pPr>
            <a:r>
              <a:rPr lang="de-DE" err="1"/>
              <a:t>Simplified</a:t>
            </a:r>
            <a:r>
              <a:rPr lang="de-DE"/>
              <a:t> Reynolds </a:t>
            </a:r>
            <a:r>
              <a:rPr lang="de-DE" err="1"/>
              <a:t>averaged</a:t>
            </a:r>
            <a:r>
              <a:rPr lang="de-DE"/>
              <a:t> Navier Stokes:</a:t>
            </a:r>
          </a:p>
          <a:p>
            <a:pPr marL="171450" lvl="0" indent="-171450" algn="l" rtl="0">
              <a:spcBef>
                <a:spcPts val="0"/>
              </a:spcBef>
              <a:spcAft>
                <a:spcPts val="0"/>
              </a:spcAft>
              <a:buFontTx/>
              <a:buChar char="-"/>
            </a:pPr>
            <a:r>
              <a:rPr lang="de-DE"/>
              <a:t>All y+ Wall Treatment: </a:t>
            </a:r>
          </a:p>
          <a:p>
            <a:pPr marL="171450" lvl="0" indent="-171450" algn="l" rtl="0">
              <a:spcBef>
                <a:spcPts val="0"/>
              </a:spcBef>
              <a:spcAft>
                <a:spcPts val="0"/>
              </a:spcAft>
              <a:buFontTx/>
              <a:buChar char="-"/>
            </a:pPr>
            <a:endParaRPr lang="de-DE"/>
          </a:p>
          <a:p>
            <a:pPr marL="0" lvl="0" indent="0" algn="l" rtl="0">
              <a:spcBef>
                <a:spcPts val="0"/>
              </a:spcBef>
              <a:spcAft>
                <a:spcPts val="0"/>
              </a:spcAft>
              <a:buFontTx/>
              <a:buNone/>
            </a:pPr>
            <a:r>
              <a:rPr lang="de-DE" err="1"/>
              <a:t>Extracted</a:t>
            </a:r>
            <a:r>
              <a:rPr lang="de-DE"/>
              <a:t> Data:</a:t>
            </a:r>
          </a:p>
          <a:p>
            <a:pPr marL="171450" lvl="0" indent="-171450" algn="l" rtl="0">
              <a:spcBef>
                <a:spcPts val="0"/>
              </a:spcBef>
              <a:spcAft>
                <a:spcPts val="0"/>
              </a:spcAft>
              <a:buFontTx/>
              <a:buChar char="-"/>
            </a:pPr>
            <a:r>
              <a:rPr lang="de-DE"/>
              <a:t>Mach Scene </a:t>
            </a:r>
            <a:r>
              <a:rPr lang="de-DE" err="1"/>
              <a:t>shows</a:t>
            </a:r>
            <a:r>
              <a:rPr lang="de-DE"/>
              <a:t> </a:t>
            </a:r>
            <a:r>
              <a:rPr lang="de-DE" err="1"/>
              <a:t>the</a:t>
            </a:r>
            <a:r>
              <a:rPr lang="de-DE"/>
              <a:t> Flow Inside and outside </a:t>
            </a:r>
            <a:r>
              <a:rPr lang="de-DE" err="1"/>
              <a:t>of</a:t>
            </a:r>
            <a:r>
              <a:rPr lang="de-DE"/>
              <a:t> </a:t>
            </a:r>
            <a:r>
              <a:rPr lang="de-DE" err="1"/>
              <a:t>the</a:t>
            </a:r>
            <a:r>
              <a:rPr lang="de-DE"/>
              <a:t> </a:t>
            </a:r>
            <a:r>
              <a:rPr lang="de-DE" err="1"/>
              <a:t>Nozzle</a:t>
            </a:r>
            <a:r>
              <a:rPr lang="de-DE"/>
              <a:t> and </a:t>
            </a:r>
            <a:r>
              <a:rPr lang="de-DE" err="1"/>
              <a:t>is</a:t>
            </a:r>
            <a:r>
              <a:rPr lang="de-DE"/>
              <a:t> </a:t>
            </a:r>
            <a:r>
              <a:rPr lang="de-DE" err="1"/>
              <a:t>important</a:t>
            </a:r>
            <a:r>
              <a:rPr lang="de-DE"/>
              <a:t> </a:t>
            </a:r>
            <a:r>
              <a:rPr lang="de-DE" err="1"/>
              <a:t>for</a:t>
            </a:r>
            <a:r>
              <a:rPr lang="de-DE"/>
              <a:t> Visual </a:t>
            </a:r>
            <a:r>
              <a:rPr lang="de-DE" err="1"/>
              <a:t>Confimation</a:t>
            </a:r>
            <a:r>
              <a:rPr lang="de-DE"/>
              <a:t> </a:t>
            </a:r>
            <a:r>
              <a:rPr lang="de-DE" err="1"/>
              <a:t>that</a:t>
            </a:r>
            <a:r>
              <a:rPr lang="de-DE"/>
              <a:t> </a:t>
            </a:r>
            <a:r>
              <a:rPr lang="de-DE" err="1"/>
              <a:t>the</a:t>
            </a:r>
            <a:r>
              <a:rPr lang="de-DE"/>
              <a:t> Model </a:t>
            </a:r>
            <a:r>
              <a:rPr lang="de-DE" err="1"/>
              <a:t>is</a:t>
            </a:r>
            <a:r>
              <a:rPr lang="de-DE"/>
              <a:t> </a:t>
            </a:r>
            <a:r>
              <a:rPr lang="de-DE" err="1"/>
              <a:t>working</a:t>
            </a:r>
            <a:endParaRPr lang="de-DE"/>
          </a:p>
          <a:p>
            <a:pPr marL="171450" lvl="0" indent="-171450" algn="l" rtl="0">
              <a:spcBef>
                <a:spcPts val="0"/>
              </a:spcBef>
              <a:spcAft>
                <a:spcPts val="0"/>
              </a:spcAft>
              <a:buFontTx/>
              <a:buChar char="-"/>
            </a:pPr>
            <a:r>
              <a:rPr lang="de-DE"/>
              <a:t>A total </a:t>
            </a:r>
            <a:r>
              <a:rPr lang="de-DE" err="1"/>
              <a:t>of</a:t>
            </a:r>
            <a:r>
              <a:rPr lang="de-DE"/>
              <a:t> 50 Measurement Points </a:t>
            </a:r>
            <a:r>
              <a:rPr lang="de-DE" err="1"/>
              <a:t>is</a:t>
            </a:r>
            <a:r>
              <a:rPr lang="de-DE"/>
              <a:t> </a:t>
            </a:r>
            <a:r>
              <a:rPr lang="de-DE" err="1"/>
              <a:t>used</a:t>
            </a:r>
            <a:r>
              <a:rPr lang="de-DE"/>
              <a:t> </a:t>
            </a:r>
            <a:r>
              <a:rPr lang="de-DE" err="1"/>
              <a:t>to</a:t>
            </a:r>
            <a:r>
              <a:rPr lang="de-DE"/>
              <a:t> </a:t>
            </a:r>
            <a:r>
              <a:rPr lang="de-DE" err="1"/>
              <a:t>measure</a:t>
            </a:r>
            <a:r>
              <a:rPr lang="de-DE"/>
              <a:t> </a:t>
            </a:r>
            <a:r>
              <a:rPr lang="de-DE" err="1"/>
              <a:t>the</a:t>
            </a:r>
            <a:r>
              <a:rPr lang="de-DE"/>
              <a:t> </a:t>
            </a:r>
            <a:r>
              <a:rPr lang="de-DE" err="1"/>
              <a:t>static</a:t>
            </a:r>
            <a:r>
              <a:rPr lang="de-DE"/>
              <a:t> </a:t>
            </a:r>
            <a:r>
              <a:rPr lang="de-DE" err="1"/>
              <a:t>Pressure</a:t>
            </a:r>
            <a:r>
              <a:rPr lang="de-DE"/>
              <a:t> on </a:t>
            </a:r>
            <a:r>
              <a:rPr lang="de-DE" err="1"/>
              <a:t>the</a:t>
            </a:r>
            <a:r>
              <a:rPr lang="de-DE"/>
              <a:t> </a:t>
            </a:r>
            <a:r>
              <a:rPr lang="de-DE" err="1"/>
              <a:t>Nozzle</a:t>
            </a:r>
            <a:r>
              <a:rPr lang="de-DE"/>
              <a:t> Walls (</a:t>
            </a:r>
            <a:r>
              <a:rPr lang="de-DE" err="1"/>
              <a:t>Positions</a:t>
            </a:r>
            <a:r>
              <a:rPr lang="de-DE"/>
              <a:t> </a:t>
            </a:r>
            <a:r>
              <a:rPr lang="de-DE" err="1"/>
              <a:t>are</a:t>
            </a:r>
            <a:r>
              <a:rPr lang="de-DE"/>
              <a:t> </a:t>
            </a:r>
            <a:r>
              <a:rPr lang="de-DE" err="1"/>
              <a:t>derived</a:t>
            </a:r>
            <a:r>
              <a:rPr lang="de-DE"/>
              <a:t> </a:t>
            </a:r>
            <a:r>
              <a:rPr lang="de-DE" err="1"/>
              <a:t>from</a:t>
            </a:r>
            <a:r>
              <a:rPr lang="de-DE"/>
              <a:t> </a:t>
            </a:r>
            <a:r>
              <a:rPr lang="de-DE" err="1"/>
              <a:t>the</a:t>
            </a:r>
            <a:r>
              <a:rPr lang="de-DE"/>
              <a:t> </a:t>
            </a:r>
            <a:r>
              <a:rPr lang="de-DE" err="1"/>
              <a:t>Figures</a:t>
            </a:r>
            <a:r>
              <a:rPr lang="de-DE"/>
              <a:t> </a:t>
            </a:r>
            <a:r>
              <a:rPr lang="de-DE" err="1"/>
              <a:t>given</a:t>
            </a:r>
            <a:r>
              <a:rPr lang="de-DE"/>
              <a:t> in </a:t>
            </a:r>
            <a:r>
              <a:rPr lang="de-DE" err="1"/>
              <a:t>the</a:t>
            </a:r>
            <a:r>
              <a:rPr lang="de-DE"/>
              <a:t> Paper)</a:t>
            </a:r>
          </a:p>
          <a:p>
            <a:pPr marL="171450" lvl="0" indent="-171450" algn="l" rtl="0">
              <a:spcBef>
                <a:spcPts val="0"/>
              </a:spcBef>
              <a:spcAft>
                <a:spcPts val="0"/>
              </a:spcAft>
              <a:buFontTx/>
              <a:buChar char="-"/>
            </a:pPr>
            <a:r>
              <a:rPr lang="de-DE"/>
              <a:t>Normal and Axial </a:t>
            </a:r>
            <a:r>
              <a:rPr lang="de-DE" err="1"/>
              <a:t>Thrust</a:t>
            </a:r>
            <a:r>
              <a:rPr lang="de-DE"/>
              <a:t> was </a:t>
            </a:r>
            <a:r>
              <a:rPr lang="de-DE" err="1"/>
              <a:t>gathered</a:t>
            </a:r>
            <a:r>
              <a:rPr lang="de-DE"/>
              <a:t> </a:t>
            </a:r>
            <a:r>
              <a:rPr lang="de-DE" err="1"/>
              <a:t>over</a:t>
            </a:r>
            <a:r>
              <a:rPr lang="de-DE"/>
              <a:t> </a:t>
            </a:r>
            <a:r>
              <a:rPr lang="de-DE" err="1"/>
              <a:t>the</a:t>
            </a:r>
            <a:r>
              <a:rPr lang="de-DE"/>
              <a:t> Imprint Area </a:t>
            </a:r>
            <a:r>
              <a:rPr lang="de-DE" err="1"/>
              <a:t>to</a:t>
            </a:r>
            <a:r>
              <a:rPr lang="de-DE"/>
              <a:t> </a:t>
            </a:r>
            <a:r>
              <a:rPr lang="de-DE" err="1"/>
              <a:t>the</a:t>
            </a:r>
            <a:r>
              <a:rPr lang="de-DE"/>
              <a:t> Windtunnel (</a:t>
            </a:r>
            <a:r>
              <a:rPr lang="de-DE" err="1"/>
              <a:t>most</a:t>
            </a:r>
            <a:r>
              <a:rPr lang="de-DE"/>
              <a:t> </a:t>
            </a:r>
            <a:r>
              <a:rPr lang="de-DE" err="1"/>
              <a:t>accurate</a:t>
            </a:r>
            <a:r>
              <a:rPr lang="de-DE"/>
              <a:t>) -&gt; </a:t>
            </a:r>
            <a:r>
              <a:rPr lang="de-DE" err="1"/>
              <a:t>Before</a:t>
            </a:r>
            <a:r>
              <a:rPr lang="de-DE"/>
              <a:t> </a:t>
            </a:r>
            <a:r>
              <a:rPr lang="de-DE" err="1"/>
              <a:t>it</a:t>
            </a:r>
            <a:r>
              <a:rPr lang="de-DE"/>
              <a:t> was </a:t>
            </a:r>
            <a:r>
              <a:rPr lang="de-DE" err="1"/>
              <a:t>Measured</a:t>
            </a:r>
            <a:r>
              <a:rPr lang="de-DE"/>
              <a:t> </a:t>
            </a:r>
            <a:r>
              <a:rPr lang="de-DE" err="1"/>
              <a:t>by</a:t>
            </a:r>
            <a:r>
              <a:rPr lang="de-DE"/>
              <a:t> </a:t>
            </a:r>
            <a:r>
              <a:rPr lang="de-DE" err="1"/>
              <a:t>the</a:t>
            </a:r>
            <a:r>
              <a:rPr lang="de-DE"/>
              <a:t> Force </a:t>
            </a:r>
            <a:r>
              <a:rPr lang="de-DE" err="1"/>
              <a:t>over</a:t>
            </a:r>
            <a:r>
              <a:rPr lang="de-DE"/>
              <a:t> </a:t>
            </a:r>
            <a:r>
              <a:rPr lang="de-DE" err="1"/>
              <a:t>the</a:t>
            </a:r>
            <a:r>
              <a:rPr lang="de-DE"/>
              <a:t> Upper and Lower </a:t>
            </a:r>
            <a:r>
              <a:rPr lang="de-DE" err="1"/>
              <a:t>Nozzle</a:t>
            </a:r>
            <a:r>
              <a:rPr lang="de-DE"/>
              <a:t> Wall (</a:t>
            </a:r>
            <a:r>
              <a:rPr lang="de-DE" err="1"/>
              <a:t>Less</a:t>
            </a:r>
            <a:r>
              <a:rPr lang="de-DE"/>
              <a:t> </a:t>
            </a:r>
            <a:r>
              <a:rPr lang="de-DE" err="1"/>
              <a:t>Accurate</a:t>
            </a:r>
            <a:r>
              <a:rPr lang="de-DE"/>
              <a:t>)</a:t>
            </a:r>
          </a:p>
          <a:p>
            <a:pPr marL="171450" lvl="0" indent="-171450" algn="l" rtl="0">
              <a:spcBef>
                <a:spcPts val="0"/>
              </a:spcBef>
              <a:spcAft>
                <a:spcPts val="0"/>
              </a:spcAft>
              <a:buFontTx/>
              <a:buChar char="-"/>
            </a:pPr>
            <a:r>
              <a:rPr lang="en-US"/>
              <a:t>(When using configuration 1, axial and normal thrust was used to calculate the angle of the thrust. When gathering data on configuration five, force on the upper and lower nozzle sections was used to calculate the thrust angle)</a:t>
            </a:r>
            <a:endParaRPr lang="de-DE"/>
          </a:p>
          <a:p>
            <a:pPr marL="171450" lvl="0" indent="-171450" algn="l" rtl="0">
              <a:spcBef>
                <a:spcPts val="0"/>
              </a:spcBef>
              <a:spcAft>
                <a:spcPts val="0"/>
              </a:spcAft>
              <a:buFontTx/>
              <a:buChar char="-"/>
            </a:pPr>
            <a:r>
              <a:rPr lang="de-DE" err="1"/>
              <a:t>Mass</a:t>
            </a:r>
            <a:r>
              <a:rPr lang="de-DE"/>
              <a:t> Flow was </a:t>
            </a:r>
            <a:r>
              <a:rPr lang="de-DE" err="1"/>
              <a:t>gathered</a:t>
            </a:r>
            <a:r>
              <a:rPr lang="de-DE"/>
              <a:t> </a:t>
            </a:r>
            <a:r>
              <a:rPr lang="de-DE" err="1"/>
              <a:t>over</a:t>
            </a:r>
            <a:r>
              <a:rPr lang="de-DE"/>
              <a:t> </a:t>
            </a:r>
            <a:r>
              <a:rPr lang="de-DE" err="1"/>
              <a:t>the</a:t>
            </a:r>
            <a:r>
              <a:rPr lang="de-DE"/>
              <a:t> Stagnation </a:t>
            </a:r>
            <a:r>
              <a:rPr lang="de-DE" err="1"/>
              <a:t>Inlet</a:t>
            </a:r>
            <a:r>
              <a:rPr lang="de-DE"/>
              <a:t> </a:t>
            </a:r>
            <a:r>
              <a:rPr lang="de-DE" err="1"/>
              <a:t>of</a:t>
            </a:r>
            <a:r>
              <a:rPr lang="de-DE"/>
              <a:t> </a:t>
            </a:r>
            <a:r>
              <a:rPr lang="de-DE" err="1"/>
              <a:t>the</a:t>
            </a:r>
            <a:r>
              <a:rPr lang="de-DE"/>
              <a:t> </a:t>
            </a:r>
            <a:r>
              <a:rPr lang="de-DE" err="1"/>
              <a:t>Nozzle</a:t>
            </a:r>
            <a:r>
              <a:rPr lang="de-DE"/>
              <a:t> and </a:t>
            </a:r>
            <a:r>
              <a:rPr lang="de-DE" err="1"/>
              <a:t>the</a:t>
            </a:r>
            <a:r>
              <a:rPr lang="de-DE"/>
              <a:t> Imprint Areas </a:t>
            </a:r>
            <a:r>
              <a:rPr lang="de-DE" err="1"/>
              <a:t>the</a:t>
            </a:r>
            <a:r>
              <a:rPr lang="de-DE"/>
              <a:t> </a:t>
            </a:r>
            <a:r>
              <a:rPr lang="de-DE" err="1"/>
              <a:t>the</a:t>
            </a:r>
            <a:r>
              <a:rPr lang="de-DE"/>
              <a:t> Slots and </a:t>
            </a:r>
            <a:r>
              <a:rPr lang="de-DE" err="1"/>
              <a:t>the</a:t>
            </a:r>
            <a:r>
              <a:rPr lang="de-DE"/>
              <a:t> Windtunnel </a:t>
            </a:r>
            <a:r>
              <a:rPr lang="de-DE" err="1"/>
              <a:t>to</a:t>
            </a:r>
            <a:r>
              <a:rPr lang="de-DE"/>
              <a:t> </a:t>
            </a:r>
            <a:r>
              <a:rPr lang="de-DE" err="1"/>
              <a:t>confirm</a:t>
            </a:r>
            <a:r>
              <a:rPr lang="de-DE"/>
              <a:t> </a:t>
            </a:r>
            <a:r>
              <a:rPr lang="de-DE" err="1"/>
              <a:t>that</a:t>
            </a:r>
            <a:r>
              <a:rPr lang="de-DE"/>
              <a:t> </a:t>
            </a:r>
            <a:r>
              <a:rPr lang="de-DE" err="1"/>
              <a:t>the</a:t>
            </a:r>
            <a:r>
              <a:rPr lang="de-DE"/>
              <a:t> Numbers </a:t>
            </a:r>
            <a:r>
              <a:rPr lang="de-DE" err="1"/>
              <a:t>add</a:t>
            </a:r>
            <a:r>
              <a:rPr lang="de-DE"/>
              <a:t> </a:t>
            </a:r>
            <a:r>
              <a:rPr lang="de-DE" err="1"/>
              <a:t>up</a:t>
            </a:r>
            <a:r>
              <a:rPr lang="de-DE"/>
              <a:t> (</a:t>
            </a:r>
            <a:r>
              <a:rPr lang="de-DE" err="1"/>
              <a:t>Mass</a:t>
            </a:r>
            <a:r>
              <a:rPr lang="de-DE"/>
              <a:t> Flow </a:t>
            </a:r>
            <a:r>
              <a:rPr lang="de-DE" err="1"/>
              <a:t>must</a:t>
            </a:r>
            <a:r>
              <a:rPr lang="de-DE"/>
              <a:t> </a:t>
            </a:r>
            <a:r>
              <a:rPr lang="de-DE" err="1"/>
              <a:t>be</a:t>
            </a:r>
            <a:r>
              <a:rPr lang="de-DE"/>
              <a:t> </a:t>
            </a:r>
            <a:r>
              <a:rPr lang="de-DE" err="1"/>
              <a:t>constant</a:t>
            </a:r>
            <a:r>
              <a:rPr lang="de-DE"/>
              <a:t> </a:t>
            </a:r>
            <a:r>
              <a:rPr lang="de-DE" err="1"/>
              <a:t>through</a:t>
            </a:r>
            <a:r>
              <a:rPr lang="de-DE"/>
              <a:t> </a:t>
            </a:r>
            <a:r>
              <a:rPr lang="de-DE" err="1"/>
              <a:t>the</a:t>
            </a:r>
            <a:r>
              <a:rPr lang="de-DE"/>
              <a:t> </a:t>
            </a:r>
            <a:r>
              <a:rPr lang="de-DE" err="1"/>
              <a:t>Nozzle</a:t>
            </a:r>
            <a:r>
              <a:rPr lang="de-DE"/>
              <a:t>)</a:t>
            </a:r>
          </a:p>
          <a:p>
            <a:pPr marL="171450" lvl="0" indent="-171450" algn="l" rtl="0">
              <a:spcBef>
                <a:spcPts val="0"/>
              </a:spcBef>
              <a:spcAft>
                <a:spcPts val="0"/>
              </a:spcAft>
              <a:buFontTx/>
              <a:buChar char="-"/>
            </a:pPr>
            <a:r>
              <a:rPr lang="de-DE" err="1"/>
              <a:t>Shadowgraphs</a:t>
            </a:r>
            <a:r>
              <a:rPr lang="de-DE"/>
              <a:t> </a:t>
            </a:r>
            <a:r>
              <a:rPr lang="de-DE" err="1"/>
              <a:t>were</a:t>
            </a:r>
            <a:r>
              <a:rPr lang="de-DE"/>
              <a:t> </a:t>
            </a:r>
            <a:r>
              <a:rPr lang="de-DE" err="1"/>
              <a:t>created</a:t>
            </a:r>
            <a:r>
              <a:rPr lang="de-DE"/>
              <a:t> </a:t>
            </a:r>
            <a:r>
              <a:rPr lang="de-DE" err="1"/>
              <a:t>to</a:t>
            </a:r>
            <a:r>
              <a:rPr lang="de-DE"/>
              <a:t> </a:t>
            </a:r>
            <a:r>
              <a:rPr lang="de-DE" err="1"/>
              <a:t>directly</a:t>
            </a:r>
            <a:r>
              <a:rPr lang="de-DE"/>
              <a:t> </a:t>
            </a:r>
            <a:r>
              <a:rPr lang="de-DE" err="1"/>
              <a:t>compare</a:t>
            </a:r>
            <a:r>
              <a:rPr lang="de-DE"/>
              <a:t> </a:t>
            </a:r>
            <a:r>
              <a:rPr lang="de-DE" err="1"/>
              <a:t>them</a:t>
            </a:r>
            <a:r>
              <a:rPr lang="de-DE"/>
              <a:t> </a:t>
            </a:r>
            <a:r>
              <a:rPr lang="de-DE" err="1"/>
              <a:t>to</a:t>
            </a:r>
            <a:r>
              <a:rPr lang="de-DE"/>
              <a:t> </a:t>
            </a:r>
            <a:r>
              <a:rPr lang="de-DE" err="1"/>
              <a:t>the</a:t>
            </a:r>
            <a:r>
              <a:rPr lang="de-DE"/>
              <a:t> </a:t>
            </a:r>
            <a:r>
              <a:rPr lang="de-DE" err="1"/>
              <a:t>Shadowgraphs</a:t>
            </a:r>
            <a:r>
              <a:rPr lang="de-DE"/>
              <a:t> </a:t>
            </a:r>
            <a:r>
              <a:rPr lang="de-DE" err="1"/>
              <a:t>of</a:t>
            </a:r>
            <a:r>
              <a:rPr lang="de-DE"/>
              <a:t> </a:t>
            </a:r>
            <a:r>
              <a:rPr lang="de-DE" err="1"/>
              <a:t>the</a:t>
            </a:r>
            <a:r>
              <a:rPr lang="de-DE"/>
              <a:t> Experiment</a:t>
            </a:r>
          </a:p>
          <a:p>
            <a:pPr marL="171450" lvl="0" indent="-171450" algn="l" rtl="0">
              <a:spcBef>
                <a:spcPts val="0"/>
              </a:spcBef>
              <a:spcAft>
                <a:spcPts val="0"/>
              </a:spcAft>
              <a:buFontTx/>
              <a:buChar char="-"/>
            </a:pPr>
            <a:r>
              <a:rPr lang="de-DE"/>
              <a:t>In </a:t>
            </a:r>
            <a:r>
              <a:rPr lang="de-DE" err="1"/>
              <a:t>order</a:t>
            </a:r>
            <a:r>
              <a:rPr lang="de-DE"/>
              <a:t> </a:t>
            </a:r>
            <a:r>
              <a:rPr lang="de-DE" err="1"/>
              <a:t>to</a:t>
            </a:r>
            <a:r>
              <a:rPr lang="de-DE"/>
              <a:t> </a:t>
            </a:r>
            <a:r>
              <a:rPr lang="de-DE" err="1"/>
              <a:t>post</a:t>
            </a:r>
            <a:r>
              <a:rPr lang="de-DE"/>
              <a:t> </a:t>
            </a:r>
            <a:r>
              <a:rPr lang="de-DE" err="1"/>
              <a:t>process</a:t>
            </a:r>
            <a:r>
              <a:rPr lang="de-DE"/>
              <a:t> </a:t>
            </a:r>
            <a:r>
              <a:rPr lang="de-DE" err="1"/>
              <a:t>the</a:t>
            </a:r>
            <a:r>
              <a:rPr lang="de-DE"/>
              <a:t> </a:t>
            </a:r>
            <a:r>
              <a:rPr lang="de-DE" err="1"/>
              <a:t>data</a:t>
            </a:r>
            <a:r>
              <a:rPr lang="de-DE"/>
              <a:t> </a:t>
            </a:r>
            <a:r>
              <a:rPr lang="de-DE" err="1"/>
              <a:t>we</a:t>
            </a:r>
            <a:r>
              <a:rPr lang="de-DE"/>
              <a:t> </a:t>
            </a:r>
            <a:r>
              <a:rPr lang="de-DE" err="1"/>
              <a:t>often</a:t>
            </a:r>
            <a:r>
              <a:rPr lang="de-DE"/>
              <a:t> </a:t>
            </a:r>
            <a:r>
              <a:rPr lang="de-DE" err="1"/>
              <a:t>had</a:t>
            </a:r>
            <a:r>
              <a:rPr lang="de-DE"/>
              <a:t> </a:t>
            </a:r>
            <a:r>
              <a:rPr lang="de-DE" err="1"/>
              <a:t>to</a:t>
            </a:r>
            <a:r>
              <a:rPr lang="de-DE"/>
              <a:t> do </a:t>
            </a:r>
            <a:r>
              <a:rPr lang="de-DE" err="1"/>
              <a:t>Calculations</a:t>
            </a:r>
            <a:r>
              <a:rPr lang="de-DE"/>
              <a:t> </a:t>
            </a:r>
            <a:r>
              <a:rPr lang="de-DE" err="1"/>
              <a:t>with</a:t>
            </a:r>
            <a:r>
              <a:rPr lang="de-DE"/>
              <a:t> </a:t>
            </a:r>
            <a:r>
              <a:rPr lang="de-DE" err="1"/>
              <a:t>the</a:t>
            </a:r>
            <a:r>
              <a:rPr lang="de-DE"/>
              <a:t> </a:t>
            </a:r>
            <a:r>
              <a:rPr lang="de-DE" err="1"/>
              <a:t>raw</a:t>
            </a:r>
            <a:r>
              <a:rPr lang="de-DE"/>
              <a:t> Data </a:t>
            </a:r>
            <a:r>
              <a:rPr lang="de-DE" err="1"/>
              <a:t>to</a:t>
            </a:r>
            <a:r>
              <a:rPr lang="de-DE"/>
              <a:t> </a:t>
            </a:r>
            <a:r>
              <a:rPr lang="de-DE" err="1"/>
              <a:t>get</a:t>
            </a:r>
            <a:r>
              <a:rPr lang="de-DE"/>
              <a:t> </a:t>
            </a:r>
            <a:r>
              <a:rPr lang="de-DE" err="1"/>
              <a:t>the</a:t>
            </a:r>
            <a:r>
              <a:rPr lang="de-DE"/>
              <a:t> </a:t>
            </a:r>
            <a:r>
              <a:rPr lang="de-DE" err="1"/>
              <a:t>Thrust</a:t>
            </a:r>
            <a:r>
              <a:rPr lang="de-DE"/>
              <a:t> Vector Angle, The Ideal </a:t>
            </a:r>
            <a:r>
              <a:rPr lang="de-DE" err="1"/>
              <a:t>Thrust</a:t>
            </a:r>
            <a:r>
              <a:rPr lang="de-DE"/>
              <a:t> (</a:t>
            </a:r>
            <a:r>
              <a:rPr lang="de-DE" err="1"/>
              <a:t>Theoretically</a:t>
            </a:r>
            <a:r>
              <a:rPr lang="de-DE"/>
              <a:t>) </a:t>
            </a:r>
            <a:r>
              <a:rPr lang="de-DE" err="1"/>
              <a:t>or</a:t>
            </a:r>
            <a:r>
              <a:rPr lang="de-DE"/>
              <a:t> </a:t>
            </a:r>
            <a:r>
              <a:rPr lang="de-DE" err="1"/>
              <a:t>the</a:t>
            </a:r>
            <a:r>
              <a:rPr lang="de-DE"/>
              <a:t> </a:t>
            </a:r>
            <a:r>
              <a:rPr lang="de-DE" err="1"/>
              <a:t>resultant</a:t>
            </a:r>
            <a:r>
              <a:rPr lang="de-DE"/>
              <a:t> </a:t>
            </a:r>
            <a:r>
              <a:rPr lang="de-DE" err="1"/>
              <a:t>Thrust</a:t>
            </a:r>
            <a:endParaRPr lang="de-DE"/>
          </a:p>
          <a:p>
            <a:pPr marL="171450" lvl="0" indent="-171450" algn="l" rtl="0">
              <a:spcBef>
                <a:spcPts val="0"/>
              </a:spcBef>
              <a:spcAft>
                <a:spcPts val="0"/>
              </a:spcAft>
              <a:buFontTx/>
              <a:buChar char="-"/>
            </a:pPr>
            <a:endParaRPr lang="de-DE"/>
          </a:p>
          <a:p>
            <a:pPr marL="0" lvl="0" indent="0" algn="l" rtl="0">
              <a:spcBef>
                <a:spcPts val="0"/>
              </a:spcBef>
              <a:spcAft>
                <a:spcPts val="0"/>
              </a:spcAft>
              <a:buFontTx/>
              <a:buNone/>
            </a:pPr>
            <a:endParaRPr lang="de-DE"/>
          </a:p>
          <a:p>
            <a:pPr marL="171450" lvl="0" indent="-171450" algn="l" rtl="0">
              <a:spcBef>
                <a:spcPts val="0"/>
              </a:spcBef>
              <a:spcAft>
                <a:spcPts val="0"/>
              </a:spcAft>
              <a:buFontTx/>
              <a:buChar char="-"/>
            </a:pPr>
            <a:endParaRPr lang="de-DE"/>
          </a:p>
          <a:p>
            <a:pPr marL="171450" lvl="0" indent="-171450" algn="l" rtl="0">
              <a:spcBef>
                <a:spcPts val="0"/>
              </a:spcBef>
              <a:spcAft>
                <a:spcPts val="0"/>
              </a:spcAft>
              <a:buFontTx/>
              <a:buChar char="-"/>
            </a:pPr>
            <a:endParaRPr lang="de-DE"/>
          </a:p>
          <a:p>
            <a:pPr marL="171450" lvl="0" indent="-171450" algn="l" rtl="0">
              <a:spcBef>
                <a:spcPts val="0"/>
              </a:spcBef>
              <a:spcAft>
                <a:spcPts val="0"/>
              </a:spcAft>
              <a:buFontTx/>
              <a:buChar char="-"/>
            </a:pPr>
            <a:endParaRPr lang="de-DE"/>
          </a:p>
        </p:txBody>
      </p:sp>
    </p:spTree>
    <p:extLst>
      <p:ext uri="{BB962C8B-B14F-4D97-AF65-F5344CB8AC3E}">
        <p14:creationId xmlns:p14="http://schemas.microsoft.com/office/powerpoint/2010/main" val="10006439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3"/>
        <p:cNvGrpSpPr/>
        <p:nvPr/>
      </p:nvGrpSpPr>
      <p:grpSpPr>
        <a:xfrm>
          <a:off x="0" y="0"/>
          <a:ext cx="0" cy="0"/>
          <a:chOff x="0" y="0"/>
          <a:chExt cx="0" cy="0"/>
        </a:xfrm>
      </p:grpSpPr>
      <p:sp>
        <p:nvSpPr>
          <p:cNvPr id="734" name="Google Shape;734;g107aaa41fe9_0_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5" name="Google Shape;735;g107aaa41fe9_0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err="1"/>
              <a:t>Methodology</a:t>
            </a:r>
            <a:r>
              <a:rPr lang="de-DE"/>
              <a:t>:</a:t>
            </a:r>
          </a:p>
          <a:p>
            <a:pPr marL="171450" lvl="0" indent="-171450" algn="l" rtl="0">
              <a:spcBef>
                <a:spcPts val="0"/>
              </a:spcBef>
              <a:spcAft>
                <a:spcPts val="0"/>
              </a:spcAft>
              <a:buFontTx/>
              <a:buChar char="-"/>
            </a:pPr>
            <a:r>
              <a:rPr lang="de-DE"/>
              <a:t>Like all </a:t>
            </a:r>
            <a:r>
              <a:rPr lang="de-DE" err="1"/>
              <a:t>the</a:t>
            </a:r>
            <a:r>
              <a:rPr lang="de-DE"/>
              <a:t> </a:t>
            </a:r>
            <a:r>
              <a:rPr lang="de-DE" err="1"/>
              <a:t>other</a:t>
            </a:r>
            <a:r>
              <a:rPr lang="de-DE"/>
              <a:t> Teams </a:t>
            </a:r>
            <a:r>
              <a:rPr lang="de-DE" err="1"/>
              <a:t>we</a:t>
            </a:r>
            <a:r>
              <a:rPr lang="de-DE"/>
              <a:t> </a:t>
            </a:r>
            <a:r>
              <a:rPr lang="de-DE" err="1"/>
              <a:t>first</a:t>
            </a:r>
            <a:r>
              <a:rPr lang="de-DE"/>
              <a:t> </a:t>
            </a:r>
            <a:r>
              <a:rPr lang="de-DE" err="1"/>
              <a:t>read</a:t>
            </a:r>
            <a:r>
              <a:rPr lang="de-DE"/>
              <a:t> </a:t>
            </a:r>
            <a:r>
              <a:rPr lang="de-DE" err="1"/>
              <a:t>the</a:t>
            </a:r>
            <a:r>
              <a:rPr lang="de-DE"/>
              <a:t> </a:t>
            </a:r>
            <a:r>
              <a:rPr lang="de-DE" err="1"/>
              <a:t>entire</a:t>
            </a:r>
            <a:r>
              <a:rPr lang="de-DE"/>
              <a:t> </a:t>
            </a:r>
            <a:r>
              <a:rPr lang="de-DE" err="1"/>
              <a:t>paper</a:t>
            </a:r>
            <a:r>
              <a:rPr lang="de-DE"/>
              <a:t> </a:t>
            </a:r>
            <a:r>
              <a:rPr lang="de-DE" err="1"/>
              <a:t>carefully</a:t>
            </a:r>
            <a:r>
              <a:rPr lang="de-DE"/>
              <a:t> and </a:t>
            </a:r>
            <a:r>
              <a:rPr lang="de-DE" err="1"/>
              <a:t>tried</a:t>
            </a:r>
            <a:r>
              <a:rPr lang="de-DE"/>
              <a:t> </a:t>
            </a:r>
            <a:r>
              <a:rPr lang="de-DE" err="1"/>
              <a:t>to</a:t>
            </a:r>
            <a:r>
              <a:rPr lang="de-DE"/>
              <a:t> </a:t>
            </a:r>
            <a:r>
              <a:rPr lang="de-DE" err="1"/>
              <a:t>understand</a:t>
            </a:r>
            <a:r>
              <a:rPr lang="de-DE"/>
              <a:t> </a:t>
            </a:r>
            <a:r>
              <a:rPr lang="de-DE" err="1"/>
              <a:t>as</a:t>
            </a:r>
            <a:r>
              <a:rPr lang="de-DE"/>
              <a:t> </a:t>
            </a:r>
            <a:r>
              <a:rPr lang="de-DE" err="1"/>
              <a:t>much</a:t>
            </a:r>
            <a:r>
              <a:rPr lang="de-DE"/>
              <a:t> </a:t>
            </a:r>
            <a:r>
              <a:rPr lang="de-DE" err="1"/>
              <a:t>as</a:t>
            </a:r>
            <a:r>
              <a:rPr lang="de-DE"/>
              <a:t> possible </a:t>
            </a:r>
            <a:r>
              <a:rPr lang="de-DE" err="1"/>
              <a:t>before</a:t>
            </a:r>
            <a:r>
              <a:rPr lang="de-DE"/>
              <a:t> </a:t>
            </a:r>
            <a:r>
              <a:rPr lang="de-DE" err="1"/>
              <a:t>starting</a:t>
            </a:r>
            <a:r>
              <a:rPr lang="de-DE"/>
              <a:t> </a:t>
            </a:r>
            <a:r>
              <a:rPr lang="de-DE" err="1"/>
              <a:t>the</a:t>
            </a:r>
            <a:r>
              <a:rPr lang="de-DE"/>
              <a:t> </a:t>
            </a:r>
            <a:r>
              <a:rPr lang="de-DE" err="1"/>
              <a:t>work</a:t>
            </a:r>
            <a:r>
              <a:rPr lang="de-DE"/>
              <a:t> on </a:t>
            </a:r>
            <a:r>
              <a:rPr lang="de-DE" err="1"/>
              <a:t>the</a:t>
            </a:r>
            <a:r>
              <a:rPr lang="de-DE"/>
              <a:t> Computer</a:t>
            </a:r>
          </a:p>
          <a:p>
            <a:pPr marL="0" lvl="0" indent="0" algn="l" rtl="0">
              <a:spcBef>
                <a:spcPts val="0"/>
              </a:spcBef>
              <a:spcAft>
                <a:spcPts val="0"/>
              </a:spcAft>
              <a:buFontTx/>
              <a:buNone/>
            </a:pPr>
            <a:r>
              <a:rPr lang="de-DE"/>
              <a:t>Catia:</a:t>
            </a:r>
          </a:p>
          <a:p>
            <a:pPr marL="171450" lvl="0" indent="-171450" algn="l" rtl="0">
              <a:spcBef>
                <a:spcPts val="0"/>
              </a:spcBef>
              <a:spcAft>
                <a:spcPts val="0"/>
              </a:spcAft>
              <a:buFontTx/>
              <a:buChar char="-"/>
            </a:pPr>
            <a:r>
              <a:rPr lang="de-DE" err="1"/>
              <a:t>Creating</a:t>
            </a:r>
            <a:r>
              <a:rPr lang="de-DE"/>
              <a:t> </a:t>
            </a:r>
            <a:r>
              <a:rPr lang="de-DE" err="1"/>
              <a:t>the</a:t>
            </a:r>
            <a:r>
              <a:rPr lang="de-DE"/>
              <a:t> Geometry </a:t>
            </a:r>
            <a:r>
              <a:rPr lang="de-DE" err="1"/>
              <a:t>for</a:t>
            </a:r>
            <a:r>
              <a:rPr lang="de-DE"/>
              <a:t> </a:t>
            </a:r>
            <a:r>
              <a:rPr lang="de-DE" err="1"/>
              <a:t>the</a:t>
            </a:r>
            <a:r>
              <a:rPr lang="de-DE"/>
              <a:t> Project was in </a:t>
            </a:r>
            <a:r>
              <a:rPr lang="de-DE" err="1"/>
              <a:t>our</a:t>
            </a:r>
            <a:r>
              <a:rPr lang="de-DE"/>
              <a:t> </a:t>
            </a:r>
            <a:r>
              <a:rPr lang="de-DE" err="1"/>
              <a:t>case</a:t>
            </a:r>
            <a:r>
              <a:rPr lang="de-DE"/>
              <a:t> </a:t>
            </a:r>
            <a:r>
              <a:rPr lang="de-DE" err="1"/>
              <a:t>very</a:t>
            </a:r>
            <a:r>
              <a:rPr lang="de-DE"/>
              <a:t> simple. The Geometry </a:t>
            </a:r>
            <a:r>
              <a:rPr lang="de-DE" err="1"/>
              <a:t>of</a:t>
            </a:r>
            <a:r>
              <a:rPr lang="de-DE"/>
              <a:t> </a:t>
            </a:r>
            <a:r>
              <a:rPr lang="de-DE" err="1"/>
              <a:t>the</a:t>
            </a:r>
            <a:r>
              <a:rPr lang="de-DE"/>
              <a:t> </a:t>
            </a:r>
            <a:r>
              <a:rPr lang="de-DE" err="1"/>
              <a:t>Nozzle</a:t>
            </a:r>
            <a:r>
              <a:rPr lang="de-DE"/>
              <a:t> was </a:t>
            </a:r>
            <a:r>
              <a:rPr lang="de-DE" err="1"/>
              <a:t>precicely</a:t>
            </a:r>
            <a:r>
              <a:rPr lang="de-DE"/>
              <a:t> </a:t>
            </a:r>
            <a:r>
              <a:rPr lang="de-DE" err="1"/>
              <a:t>given</a:t>
            </a:r>
            <a:r>
              <a:rPr lang="de-DE"/>
              <a:t> in </a:t>
            </a:r>
            <a:r>
              <a:rPr lang="de-DE" err="1"/>
              <a:t>the</a:t>
            </a:r>
            <a:r>
              <a:rPr lang="de-DE"/>
              <a:t> </a:t>
            </a:r>
            <a:r>
              <a:rPr lang="de-DE" err="1"/>
              <a:t>paper</a:t>
            </a:r>
            <a:endParaRPr lang="de-DE"/>
          </a:p>
          <a:p>
            <a:pPr marL="171450" lvl="0" indent="-171450" algn="l" rtl="0">
              <a:spcBef>
                <a:spcPts val="0"/>
              </a:spcBef>
              <a:spcAft>
                <a:spcPts val="0"/>
              </a:spcAft>
              <a:buFontTx/>
              <a:buChar char="-"/>
            </a:pPr>
            <a:r>
              <a:rPr lang="de-DE" err="1"/>
              <a:t>Exception</a:t>
            </a:r>
            <a:r>
              <a:rPr lang="de-DE"/>
              <a:t>: </a:t>
            </a:r>
            <a:r>
              <a:rPr lang="de-DE" err="1"/>
              <a:t>We</a:t>
            </a:r>
            <a:r>
              <a:rPr lang="de-DE"/>
              <a:t> </a:t>
            </a:r>
            <a:r>
              <a:rPr lang="de-DE" err="1"/>
              <a:t>don‘t</a:t>
            </a:r>
            <a:r>
              <a:rPr lang="de-DE"/>
              <a:t> </a:t>
            </a:r>
            <a:r>
              <a:rPr lang="de-DE" err="1"/>
              <a:t>really</a:t>
            </a:r>
            <a:r>
              <a:rPr lang="de-DE"/>
              <a:t> </a:t>
            </a:r>
            <a:r>
              <a:rPr lang="de-DE" err="1"/>
              <a:t>know</a:t>
            </a:r>
            <a:r>
              <a:rPr lang="de-DE"/>
              <a:t> </a:t>
            </a:r>
            <a:r>
              <a:rPr lang="de-DE" err="1"/>
              <a:t>how</a:t>
            </a:r>
            <a:r>
              <a:rPr lang="de-DE"/>
              <a:t> </a:t>
            </a:r>
            <a:r>
              <a:rPr lang="de-DE" err="1"/>
              <a:t>wide</a:t>
            </a:r>
            <a:r>
              <a:rPr lang="de-DE"/>
              <a:t> </a:t>
            </a:r>
            <a:r>
              <a:rPr lang="de-DE" err="1"/>
              <a:t>the</a:t>
            </a:r>
            <a:r>
              <a:rPr lang="de-DE"/>
              <a:t> </a:t>
            </a:r>
            <a:r>
              <a:rPr lang="de-DE" err="1"/>
              <a:t>Nozzle</a:t>
            </a:r>
            <a:r>
              <a:rPr lang="de-DE"/>
              <a:t> </a:t>
            </a:r>
            <a:r>
              <a:rPr lang="de-DE" err="1"/>
              <a:t>is</a:t>
            </a:r>
            <a:r>
              <a:rPr lang="de-DE"/>
              <a:t> (</a:t>
            </a:r>
            <a:r>
              <a:rPr lang="de-DE" err="1"/>
              <a:t>it</a:t>
            </a:r>
            <a:r>
              <a:rPr lang="de-DE"/>
              <a:t> </a:t>
            </a:r>
            <a:r>
              <a:rPr lang="de-DE" err="1"/>
              <a:t>is</a:t>
            </a:r>
            <a:r>
              <a:rPr lang="de-DE"/>
              <a:t> not </a:t>
            </a:r>
            <a:r>
              <a:rPr lang="de-DE" err="1"/>
              <a:t>axis-symmetrical</a:t>
            </a:r>
            <a:r>
              <a:rPr lang="de-DE"/>
              <a:t>) but </a:t>
            </a:r>
            <a:r>
              <a:rPr lang="de-DE" err="1"/>
              <a:t>it</a:t>
            </a:r>
            <a:r>
              <a:rPr lang="de-DE"/>
              <a:t> </a:t>
            </a:r>
            <a:r>
              <a:rPr lang="de-DE" err="1"/>
              <a:t>doesn‘t</a:t>
            </a:r>
            <a:r>
              <a:rPr lang="de-DE"/>
              <a:t> matter </a:t>
            </a:r>
            <a:r>
              <a:rPr lang="de-DE" err="1"/>
              <a:t>for</a:t>
            </a:r>
            <a:r>
              <a:rPr lang="de-DE"/>
              <a:t> </a:t>
            </a:r>
            <a:r>
              <a:rPr lang="de-DE" err="1"/>
              <a:t>our</a:t>
            </a:r>
            <a:r>
              <a:rPr lang="de-DE"/>
              <a:t> 2D Simulation -&gt; 2D Simulation </a:t>
            </a:r>
            <a:r>
              <a:rPr lang="de-DE" err="1"/>
              <a:t>is</a:t>
            </a:r>
            <a:r>
              <a:rPr lang="de-DE"/>
              <a:t> </a:t>
            </a:r>
            <a:r>
              <a:rPr lang="de-DE" err="1"/>
              <a:t>best</a:t>
            </a:r>
            <a:r>
              <a:rPr lang="de-DE"/>
              <a:t> </a:t>
            </a:r>
            <a:r>
              <a:rPr lang="de-DE" err="1"/>
              <a:t>option</a:t>
            </a:r>
            <a:r>
              <a:rPr lang="de-DE"/>
              <a:t> </a:t>
            </a:r>
            <a:r>
              <a:rPr lang="de-DE" err="1"/>
              <a:t>because</a:t>
            </a:r>
            <a:r>
              <a:rPr lang="de-DE"/>
              <a:t> </a:t>
            </a:r>
            <a:r>
              <a:rPr lang="de-DE" err="1"/>
              <a:t>we</a:t>
            </a:r>
            <a:r>
              <a:rPr lang="de-DE"/>
              <a:t> </a:t>
            </a:r>
            <a:r>
              <a:rPr lang="de-DE" err="1"/>
              <a:t>cannot</a:t>
            </a:r>
            <a:r>
              <a:rPr lang="de-DE"/>
              <a:t> </a:t>
            </a:r>
            <a:r>
              <a:rPr lang="de-DE" err="1"/>
              <a:t>use</a:t>
            </a:r>
            <a:r>
              <a:rPr lang="de-DE"/>
              <a:t> </a:t>
            </a:r>
            <a:r>
              <a:rPr lang="de-DE" err="1"/>
              <a:t>axissymmetrical</a:t>
            </a:r>
            <a:r>
              <a:rPr lang="de-DE"/>
              <a:t> </a:t>
            </a:r>
            <a:r>
              <a:rPr lang="de-DE" err="1"/>
              <a:t>as</a:t>
            </a:r>
            <a:r>
              <a:rPr lang="de-DE"/>
              <a:t> </a:t>
            </a:r>
            <a:r>
              <a:rPr lang="de-DE" err="1"/>
              <a:t>it</a:t>
            </a:r>
            <a:r>
              <a:rPr lang="de-DE"/>
              <a:t> </a:t>
            </a:r>
            <a:r>
              <a:rPr lang="de-DE" err="1"/>
              <a:t>wouldnt</a:t>
            </a:r>
            <a:r>
              <a:rPr lang="de-DE"/>
              <a:t> </a:t>
            </a:r>
            <a:r>
              <a:rPr lang="de-DE" err="1"/>
              <a:t>show</a:t>
            </a:r>
            <a:r>
              <a:rPr lang="de-DE"/>
              <a:t> </a:t>
            </a:r>
            <a:r>
              <a:rPr lang="de-DE" err="1"/>
              <a:t>the</a:t>
            </a:r>
            <a:r>
              <a:rPr lang="de-DE"/>
              <a:t> </a:t>
            </a:r>
            <a:r>
              <a:rPr lang="de-DE" err="1"/>
              <a:t>thrust</a:t>
            </a:r>
            <a:r>
              <a:rPr lang="de-DE"/>
              <a:t> </a:t>
            </a:r>
            <a:r>
              <a:rPr lang="de-DE" err="1"/>
              <a:t>vectoring</a:t>
            </a:r>
            <a:r>
              <a:rPr lang="de-DE"/>
              <a:t> and a 3D </a:t>
            </a:r>
            <a:r>
              <a:rPr lang="de-DE" err="1"/>
              <a:t>Simuation</a:t>
            </a:r>
            <a:r>
              <a:rPr lang="de-DE"/>
              <a:t> </a:t>
            </a:r>
            <a:r>
              <a:rPr lang="de-DE" err="1"/>
              <a:t>would</a:t>
            </a:r>
            <a:r>
              <a:rPr lang="de-DE"/>
              <a:t> </a:t>
            </a:r>
            <a:r>
              <a:rPr lang="de-DE" err="1"/>
              <a:t>cost</a:t>
            </a:r>
            <a:r>
              <a:rPr lang="de-DE"/>
              <a:t> a </a:t>
            </a:r>
            <a:r>
              <a:rPr lang="de-DE" err="1"/>
              <a:t>lot</a:t>
            </a:r>
            <a:r>
              <a:rPr lang="de-DE"/>
              <a:t> </a:t>
            </a:r>
            <a:r>
              <a:rPr lang="de-DE" err="1"/>
              <a:t>more</a:t>
            </a:r>
            <a:r>
              <a:rPr lang="de-DE"/>
              <a:t> </a:t>
            </a:r>
            <a:r>
              <a:rPr lang="de-DE" err="1"/>
              <a:t>computational</a:t>
            </a:r>
            <a:r>
              <a:rPr lang="de-DE"/>
              <a:t> power and </a:t>
            </a:r>
            <a:r>
              <a:rPr lang="de-DE" err="1"/>
              <a:t>does</a:t>
            </a:r>
            <a:r>
              <a:rPr lang="de-DE"/>
              <a:t> not </a:t>
            </a:r>
            <a:r>
              <a:rPr lang="de-DE" err="1"/>
              <a:t>show</a:t>
            </a:r>
            <a:r>
              <a:rPr lang="de-DE"/>
              <a:t> </a:t>
            </a:r>
            <a:r>
              <a:rPr lang="de-DE" err="1"/>
              <a:t>any</a:t>
            </a:r>
            <a:r>
              <a:rPr lang="de-DE"/>
              <a:t> relevant </a:t>
            </a:r>
            <a:r>
              <a:rPr lang="de-DE" err="1"/>
              <a:t>effects</a:t>
            </a:r>
            <a:r>
              <a:rPr lang="de-DE"/>
              <a:t> </a:t>
            </a:r>
            <a:r>
              <a:rPr lang="de-DE" err="1"/>
              <a:t>we</a:t>
            </a:r>
            <a:r>
              <a:rPr lang="de-DE"/>
              <a:t> </a:t>
            </a:r>
            <a:r>
              <a:rPr lang="de-DE" err="1"/>
              <a:t>want</a:t>
            </a:r>
            <a:r>
              <a:rPr lang="de-DE"/>
              <a:t> </a:t>
            </a:r>
            <a:r>
              <a:rPr lang="de-DE" err="1"/>
              <a:t>to</a:t>
            </a:r>
            <a:r>
              <a:rPr lang="de-DE"/>
              <a:t> </a:t>
            </a:r>
            <a:r>
              <a:rPr lang="de-DE" err="1"/>
              <a:t>display</a:t>
            </a:r>
            <a:r>
              <a:rPr lang="de-DE"/>
              <a:t> (Setup </a:t>
            </a:r>
            <a:r>
              <a:rPr lang="de-DE" err="1"/>
              <a:t>the</a:t>
            </a:r>
            <a:r>
              <a:rPr lang="de-DE"/>
              <a:t> same </a:t>
            </a:r>
            <a:r>
              <a:rPr lang="de-DE" err="1"/>
              <a:t>as</a:t>
            </a:r>
            <a:r>
              <a:rPr lang="de-DE"/>
              <a:t> in </a:t>
            </a:r>
            <a:r>
              <a:rPr lang="de-DE" err="1"/>
              <a:t>the</a:t>
            </a:r>
            <a:r>
              <a:rPr lang="de-DE"/>
              <a:t> Paper)</a:t>
            </a:r>
          </a:p>
          <a:p>
            <a:pPr marL="171450" lvl="0" indent="-171450" algn="l" rtl="0">
              <a:spcBef>
                <a:spcPts val="0"/>
              </a:spcBef>
              <a:spcAft>
                <a:spcPts val="0"/>
              </a:spcAft>
              <a:buFontTx/>
              <a:buChar char="-"/>
            </a:pPr>
            <a:r>
              <a:rPr lang="de-DE" err="1"/>
              <a:t>We</a:t>
            </a:r>
            <a:r>
              <a:rPr lang="de-DE"/>
              <a:t> </a:t>
            </a:r>
            <a:r>
              <a:rPr lang="de-DE" err="1"/>
              <a:t>chose</a:t>
            </a:r>
            <a:r>
              <a:rPr lang="de-DE"/>
              <a:t> </a:t>
            </a:r>
            <a:r>
              <a:rPr lang="de-DE" err="1"/>
              <a:t>to</a:t>
            </a:r>
            <a:r>
              <a:rPr lang="de-DE"/>
              <a:t> </a:t>
            </a:r>
            <a:r>
              <a:rPr lang="de-DE" err="1"/>
              <a:t>make</a:t>
            </a:r>
            <a:r>
              <a:rPr lang="de-DE"/>
              <a:t> </a:t>
            </a:r>
            <a:r>
              <a:rPr lang="de-DE" err="1"/>
              <a:t>the</a:t>
            </a:r>
            <a:r>
              <a:rPr lang="de-DE"/>
              <a:t> </a:t>
            </a:r>
            <a:r>
              <a:rPr lang="de-DE" err="1"/>
              <a:t>Nozzle</a:t>
            </a:r>
            <a:r>
              <a:rPr lang="de-DE"/>
              <a:t> </a:t>
            </a:r>
            <a:r>
              <a:rPr lang="de-DE" err="1"/>
              <a:t>one</a:t>
            </a:r>
            <a:r>
              <a:rPr lang="de-DE"/>
              <a:t> Meter </a:t>
            </a:r>
            <a:r>
              <a:rPr lang="de-DE" err="1"/>
              <a:t>wide</a:t>
            </a:r>
            <a:endParaRPr lang="de-DE"/>
          </a:p>
          <a:p>
            <a:pPr marL="171450" lvl="0" indent="-171450" algn="l" rtl="0">
              <a:spcBef>
                <a:spcPts val="0"/>
              </a:spcBef>
              <a:spcAft>
                <a:spcPts val="0"/>
              </a:spcAft>
              <a:buFontTx/>
              <a:buChar char="-"/>
            </a:pPr>
            <a:r>
              <a:rPr lang="de-DE" err="1"/>
              <a:t>We</a:t>
            </a:r>
            <a:r>
              <a:rPr lang="de-DE"/>
              <a:t> also </a:t>
            </a:r>
            <a:r>
              <a:rPr lang="de-DE" err="1"/>
              <a:t>Created</a:t>
            </a:r>
            <a:r>
              <a:rPr lang="de-DE"/>
              <a:t> </a:t>
            </a:r>
            <a:r>
              <a:rPr lang="de-DE" err="1"/>
              <a:t>the</a:t>
            </a:r>
            <a:r>
              <a:rPr lang="de-DE"/>
              <a:t> „</a:t>
            </a:r>
            <a:r>
              <a:rPr lang="de-DE" err="1"/>
              <a:t>No</a:t>
            </a:r>
            <a:r>
              <a:rPr lang="de-DE"/>
              <a:t> </a:t>
            </a:r>
            <a:r>
              <a:rPr lang="de-DE" err="1"/>
              <a:t>slip</a:t>
            </a:r>
            <a:r>
              <a:rPr lang="de-DE"/>
              <a:t> Walls“ in Catia: </a:t>
            </a:r>
            <a:r>
              <a:rPr lang="de-DE" err="1"/>
              <a:t>Subtraction</a:t>
            </a:r>
            <a:r>
              <a:rPr lang="de-DE"/>
              <a:t> </a:t>
            </a:r>
            <a:r>
              <a:rPr lang="de-DE" err="1"/>
              <a:t>from</a:t>
            </a:r>
            <a:r>
              <a:rPr lang="de-DE"/>
              <a:t> </a:t>
            </a:r>
            <a:r>
              <a:rPr lang="de-DE" err="1"/>
              <a:t>the</a:t>
            </a:r>
            <a:r>
              <a:rPr lang="de-DE"/>
              <a:t> Windtunnel </a:t>
            </a:r>
            <a:r>
              <a:rPr lang="de-DE" err="1"/>
              <a:t>that</a:t>
            </a:r>
            <a:r>
              <a:rPr lang="de-DE"/>
              <a:t> </a:t>
            </a:r>
            <a:r>
              <a:rPr lang="de-DE" err="1"/>
              <a:t>represents</a:t>
            </a:r>
            <a:r>
              <a:rPr lang="de-DE"/>
              <a:t> a Geometry </a:t>
            </a:r>
            <a:r>
              <a:rPr lang="de-DE" err="1"/>
              <a:t>of</a:t>
            </a:r>
            <a:r>
              <a:rPr lang="de-DE"/>
              <a:t> an </a:t>
            </a:r>
            <a:r>
              <a:rPr lang="de-DE" err="1"/>
              <a:t>airplane</a:t>
            </a:r>
            <a:r>
              <a:rPr lang="de-DE"/>
              <a:t> </a:t>
            </a:r>
            <a:r>
              <a:rPr lang="de-DE" err="1"/>
              <a:t>that</a:t>
            </a:r>
            <a:r>
              <a:rPr lang="de-DE"/>
              <a:t> </a:t>
            </a:r>
            <a:r>
              <a:rPr lang="de-DE" err="1"/>
              <a:t>has</a:t>
            </a:r>
            <a:r>
              <a:rPr lang="de-DE"/>
              <a:t> </a:t>
            </a:r>
            <a:r>
              <a:rPr lang="de-DE" err="1"/>
              <a:t>the</a:t>
            </a:r>
            <a:r>
              <a:rPr lang="de-DE"/>
              <a:t> </a:t>
            </a:r>
            <a:r>
              <a:rPr lang="de-DE" err="1"/>
              <a:t>nozzle</a:t>
            </a:r>
            <a:r>
              <a:rPr lang="de-DE"/>
              <a:t> </a:t>
            </a:r>
            <a:r>
              <a:rPr lang="de-DE" err="1"/>
              <a:t>Mounted</a:t>
            </a:r>
            <a:endParaRPr lang="de-DE"/>
          </a:p>
          <a:p>
            <a:pPr marL="171450" lvl="0" indent="-171450" algn="l" rtl="0">
              <a:spcBef>
                <a:spcPts val="0"/>
              </a:spcBef>
              <a:spcAft>
                <a:spcPts val="0"/>
              </a:spcAft>
              <a:buFontTx/>
              <a:buChar char="-"/>
            </a:pPr>
            <a:r>
              <a:rPr lang="de-DE"/>
              <a:t>A </a:t>
            </a:r>
            <a:r>
              <a:rPr lang="de-DE" err="1"/>
              <a:t>Refinement</a:t>
            </a:r>
            <a:r>
              <a:rPr lang="de-DE"/>
              <a:t> Area </a:t>
            </a:r>
            <a:r>
              <a:rPr lang="de-DE" err="1"/>
              <a:t>for</a:t>
            </a:r>
            <a:r>
              <a:rPr lang="de-DE"/>
              <a:t> </a:t>
            </a:r>
            <a:r>
              <a:rPr lang="de-DE" err="1"/>
              <a:t>the</a:t>
            </a:r>
            <a:r>
              <a:rPr lang="de-DE"/>
              <a:t> Flow </a:t>
            </a:r>
            <a:r>
              <a:rPr lang="de-DE" err="1"/>
              <a:t>directly</a:t>
            </a:r>
            <a:r>
              <a:rPr lang="de-DE"/>
              <a:t> Outside </a:t>
            </a:r>
            <a:r>
              <a:rPr lang="de-DE" err="1"/>
              <a:t>the</a:t>
            </a:r>
            <a:r>
              <a:rPr lang="de-DE"/>
              <a:t> </a:t>
            </a:r>
            <a:r>
              <a:rPr lang="de-DE" err="1"/>
              <a:t>Nozzle</a:t>
            </a:r>
            <a:r>
              <a:rPr lang="de-DE"/>
              <a:t> was also </a:t>
            </a:r>
            <a:r>
              <a:rPr lang="de-DE" err="1"/>
              <a:t>Created</a:t>
            </a:r>
            <a:r>
              <a:rPr lang="de-DE"/>
              <a:t> in Catia</a:t>
            </a:r>
          </a:p>
          <a:p>
            <a:pPr marL="0" lvl="0" indent="0" algn="l" rtl="0">
              <a:spcBef>
                <a:spcPts val="0"/>
              </a:spcBef>
              <a:spcAft>
                <a:spcPts val="0"/>
              </a:spcAft>
              <a:buFontTx/>
              <a:buNone/>
            </a:pPr>
            <a:endParaRPr lang="de-DE"/>
          </a:p>
          <a:p>
            <a:pPr marL="0" lvl="0" indent="0" algn="l" rtl="0">
              <a:spcBef>
                <a:spcPts val="0"/>
              </a:spcBef>
              <a:spcAft>
                <a:spcPts val="0"/>
              </a:spcAft>
              <a:buFontTx/>
              <a:buNone/>
            </a:pPr>
            <a:r>
              <a:rPr lang="de-DE"/>
              <a:t>Star CCM:</a:t>
            </a:r>
          </a:p>
          <a:p>
            <a:pPr marL="0" lvl="0" indent="0" algn="l" rtl="0">
              <a:spcBef>
                <a:spcPts val="0"/>
              </a:spcBef>
              <a:spcAft>
                <a:spcPts val="0"/>
              </a:spcAft>
              <a:buFontTx/>
              <a:buNone/>
            </a:pPr>
            <a:endParaRPr lang="de-DE"/>
          </a:p>
          <a:p>
            <a:pPr marL="0" lvl="0" indent="0" algn="l" rtl="0">
              <a:spcBef>
                <a:spcPts val="0"/>
              </a:spcBef>
              <a:spcAft>
                <a:spcPts val="0"/>
              </a:spcAft>
              <a:buFontTx/>
              <a:buNone/>
            </a:pPr>
            <a:r>
              <a:rPr lang="de-DE"/>
              <a:t>Geometry:</a:t>
            </a:r>
          </a:p>
          <a:p>
            <a:pPr marL="171450" lvl="0" indent="-171450" algn="l" rtl="0">
              <a:spcBef>
                <a:spcPts val="0"/>
              </a:spcBef>
              <a:spcAft>
                <a:spcPts val="0"/>
              </a:spcAft>
              <a:buFontTx/>
              <a:buChar char="-"/>
            </a:pPr>
            <a:r>
              <a:rPr lang="de-DE"/>
              <a:t>Every </a:t>
            </a:r>
            <a:r>
              <a:rPr lang="de-DE" err="1"/>
              <a:t>other</a:t>
            </a:r>
            <a:r>
              <a:rPr lang="de-DE"/>
              <a:t> Geometry </a:t>
            </a:r>
            <a:r>
              <a:rPr lang="de-DE" err="1"/>
              <a:t>for</a:t>
            </a:r>
            <a:r>
              <a:rPr lang="de-DE"/>
              <a:t> </a:t>
            </a:r>
            <a:r>
              <a:rPr lang="de-DE" err="1"/>
              <a:t>the</a:t>
            </a:r>
            <a:r>
              <a:rPr lang="de-DE"/>
              <a:t> fluid </a:t>
            </a:r>
            <a:r>
              <a:rPr lang="de-DE" err="1"/>
              <a:t>domain</a:t>
            </a:r>
            <a:r>
              <a:rPr lang="de-DE"/>
              <a:t> was </a:t>
            </a:r>
            <a:r>
              <a:rPr lang="de-DE" err="1"/>
              <a:t>created</a:t>
            </a:r>
            <a:r>
              <a:rPr lang="de-DE"/>
              <a:t> </a:t>
            </a:r>
            <a:r>
              <a:rPr lang="de-DE" err="1"/>
              <a:t>directly</a:t>
            </a:r>
            <a:r>
              <a:rPr lang="de-DE"/>
              <a:t> in Star </a:t>
            </a:r>
            <a:r>
              <a:rPr lang="de-DE" err="1"/>
              <a:t>because</a:t>
            </a:r>
            <a:r>
              <a:rPr lang="de-DE"/>
              <a:t> </a:t>
            </a:r>
            <a:r>
              <a:rPr lang="de-DE" err="1"/>
              <a:t>we</a:t>
            </a:r>
            <a:r>
              <a:rPr lang="de-DE"/>
              <a:t> </a:t>
            </a:r>
            <a:r>
              <a:rPr lang="de-DE" err="1"/>
              <a:t>can</a:t>
            </a:r>
            <a:r>
              <a:rPr lang="de-DE"/>
              <a:t> </a:t>
            </a:r>
            <a:r>
              <a:rPr lang="de-DE" err="1"/>
              <a:t>then</a:t>
            </a:r>
            <a:r>
              <a:rPr lang="de-DE"/>
              <a:t> </a:t>
            </a:r>
            <a:r>
              <a:rPr lang="de-DE" err="1"/>
              <a:t>easily</a:t>
            </a:r>
            <a:r>
              <a:rPr lang="de-DE"/>
              <a:t> </a:t>
            </a:r>
            <a:r>
              <a:rPr lang="de-DE" err="1"/>
              <a:t>change</a:t>
            </a:r>
            <a:r>
              <a:rPr lang="de-DE"/>
              <a:t> </a:t>
            </a:r>
            <a:r>
              <a:rPr lang="de-DE" err="1"/>
              <a:t>the</a:t>
            </a:r>
            <a:r>
              <a:rPr lang="de-DE"/>
              <a:t> </a:t>
            </a:r>
            <a:r>
              <a:rPr lang="de-DE" err="1"/>
              <a:t>configuration</a:t>
            </a:r>
            <a:r>
              <a:rPr lang="de-DE"/>
              <a:t> </a:t>
            </a:r>
            <a:r>
              <a:rPr lang="de-DE" err="1"/>
              <a:t>without</a:t>
            </a:r>
            <a:r>
              <a:rPr lang="de-DE"/>
              <a:t> </a:t>
            </a:r>
            <a:r>
              <a:rPr lang="de-DE" err="1"/>
              <a:t>switching</a:t>
            </a:r>
            <a:r>
              <a:rPr lang="de-DE"/>
              <a:t> </a:t>
            </a:r>
            <a:r>
              <a:rPr lang="de-DE" err="1"/>
              <a:t>the</a:t>
            </a:r>
            <a:r>
              <a:rPr lang="de-DE"/>
              <a:t> Simulation</a:t>
            </a:r>
          </a:p>
          <a:p>
            <a:pPr marL="171450" lvl="0" indent="-171450" algn="l" rtl="0">
              <a:spcBef>
                <a:spcPts val="0"/>
              </a:spcBef>
              <a:spcAft>
                <a:spcPts val="0"/>
              </a:spcAft>
              <a:buFontTx/>
              <a:buChar char="-"/>
            </a:pPr>
            <a:r>
              <a:rPr lang="de-DE" err="1"/>
              <a:t>Geomitry</a:t>
            </a:r>
            <a:r>
              <a:rPr lang="de-DE"/>
              <a:t> </a:t>
            </a:r>
            <a:r>
              <a:rPr lang="de-DE" err="1"/>
              <a:t>Created</a:t>
            </a:r>
            <a:r>
              <a:rPr lang="de-DE"/>
              <a:t> in Star: Windtunnel, Slots, </a:t>
            </a:r>
            <a:r>
              <a:rPr lang="de-DE" err="1"/>
              <a:t>Refinement</a:t>
            </a:r>
            <a:r>
              <a:rPr lang="de-DE"/>
              <a:t> Areas </a:t>
            </a:r>
            <a:r>
              <a:rPr lang="de-DE" err="1"/>
              <a:t>for</a:t>
            </a:r>
            <a:r>
              <a:rPr lang="de-DE"/>
              <a:t> </a:t>
            </a:r>
            <a:r>
              <a:rPr lang="de-DE" err="1"/>
              <a:t>Nozzle</a:t>
            </a:r>
            <a:r>
              <a:rPr lang="de-DE"/>
              <a:t> and Slots</a:t>
            </a:r>
          </a:p>
          <a:p>
            <a:pPr marL="171450" lvl="0" indent="-171450" algn="l" rtl="0">
              <a:spcBef>
                <a:spcPts val="0"/>
              </a:spcBef>
              <a:spcAft>
                <a:spcPts val="0"/>
              </a:spcAft>
              <a:buFontTx/>
              <a:buChar char="-"/>
            </a:pPr>
            <a:r>
              <a:rPr lang="de-DE"/>
              <a:t>Imprint </a:t>
            </a:r>
            <a:r>
              <a:rPr lang="de-DE" err="1"/>
              <a:t>Function</a:t>
            </a:r>
            <a:r>
              <a:rPr lang="de-DE"/>
              <a:t>: </a:t>
            </a:r>
            <a:r>
              <a:rPr lang="de-DE" err="1"/>
              <a:t>Instead</a:t>
            </a:r>
            <a:r>
              <a:rPr lang="de-DE"/>
              <a:t> </a:t>
            </a:r>
            <a:r>
              <a:rPr lang="de-DE" err="1"/>
              <a:t>of</a:t>
            </a:r>
            <a:r>
              <a:rPr lang="de-DE"/>
              <a:t> „</a:t>
            </a:r>
            <a:r>
              <a:rPr lang="de-DE" err="1"/>
              <a:t>Unite</a:t>
            </a:r>
            <a:r>
              <a:rPr lang="de-DE"/>
              <a:t>“ </a:t>
            </a:r>
            <a:r>
              <a:rPr lang="de-DE" err="1"/>
              <a:t>we</a:t>
            </a:r>
            <a:r>
              <a:rPr lang="de-DE"/>
              <a:t> </a:t>
            </a:r>
            <a:r>
              <a:rPr lang="de-DE" err="1"/>
              <a:t>used</a:t>
            </a:r>
            <a:r>
              <a:rPr lang="de-DE"/>
              <a:t> </a:t>
            </a:r>
            <a:r>
              <a:rPr lang="de-DE" err="1"/>
              <a:t>the</a:t>
            </a:r>
            <a:r>
              <a:rPr lang="de-DE"/>
              <a:t> Imprint </a:t>
            </a:r>
            <a:r>
              <a:rPr lang="de-DE" err="1"/>
              <a:t>Function</a:t>
            </a:r>
            <a:r>
              <a:rPr lang="de-DE"/>
              <a:t> </a:t>
            </a:r>
            <a:r>
              <a:rPr lang="de-DE" err="1"/>
              <a:t>for</a:t>
            </a:r>
            <a:r>
              <a:rPr lang="de-DE"/>
              <a:t> </a:t>
            </a:r>
            <a:r>
              <a:rPr lang="de-DE" err="1"/>
              <a:t>Merging</a:t>
            </a:r>
            <a:r>
              <a:rPr lang="de-DE"/>
              <a:t> </a:t>
            </a:r>
            <a:r>
              <a:rPr lang="de-DE" err="1"/>
              <a:t>the</a:t>
            </a:r>
            <a:r>
              <a:rPr lang="de-DE"/>
              <a:t> </a:t>
            </a:r>
            <a:r>
              <a:rPr lang="de-DE" err="1"/>
              <a:t>diffenrent</a:t>
            </a:r>
            <a:r>
              <a:rPr lang="de-DE"/>
              <a:t> Part </a:t>
            </a:r>
          </a:p>
          <a:p>
            <a:pPr marL="628650" lvl="1" indent="-171450" algn="l" rtl="0">
              <a:spcBef>
                <a:spcPts val="0"/>
              </a:spcBef>
              <a:spcAft>
                <a:spcPts val="0"/>
              </a:spcAft>
              <a:buFontTx/>
              <a:buChar char="-"/>
            </a:pPr>
            <a:r>
              <a:rPr lang="de-DE"/>
              <a:t>1. </a:t>
            </a:r>
            <a:r>
              <a:rPr lang="de-DE" err="1"/>
              <a:t>We</a:t>
            </a:r>
            <a:r>
              <a:rPr lang="de-DE"/>
              <a:t> </a:t>
            </a:r>
            <a:r>
              <a:rPr lang="de-DE" err="1"/>
              <a:t>have</a:t>
            </a:r>
            <a:r>
              <a:rPr lang="de-DE"/>
              <a:t> </a:t>
            </a:r>
            <a:r>
              <a:rPr lang="de-DE" err="1"/>
              <a:t>direct</a:t>
            </a:r>
            <a:r>
              <a:rPr lang="de-DE"/>
              <a:t> </a:t>
            </a:r>
            <a:r>
              <a:rPr lang="de-DE" err="1"/>
              <a:t>Accessability</a:t>
            </a:r>
            <a:r>
              <a:rPr lang="de-DE"/>
              <a:t> </a:t>
            </a:r>
            <a:r>
              <a:rPr lang="de-DE" err="1"/>
              <a:t>to</a:t>
            </a:r>
            <a:r>
              <a:rPr lang="de-DE"/>
              <a:t> </a:t>
            </a:r>
            <a:r>
              <a:rPr lang="de-DE" err="1"/>
              <a:t>the</a:t>
            </a:r>
            <a:r>
              <a:rPr lang="de-DE"/>
              <a:t> planes </a:t>
            </a:r>
            <a:r>
              <a:rPr lang="de-DE" err="1"/>
              <a:t>that</a:t>
            </a:r>
            <a:r>
              <a:rPr lang="de-DE"/>
              <a:t> connect </a:t>
            </a:r>
            <a:r>
              <a:rPr lang="de-DE" err="1"/>
              <a:t>the</a:t>
            </a:r>
            <a:r>
              <a:rPr lang="de-DE"/>
              <a:t> </a:t>
            </a:r>
            <a:r>
              <a:rPr lang="de-DE" err="1"/>
              <a:t>Nozzle</a:t>
            </a:r>
            <a:r>
              <a:rPr lang="de-DE"/>
              <a:t> </a:t>
            </a:r>
            <a:r>
              <a:rPr lang="de-DE" err="1"/>
              <a:t>with</a:t>
            </a:r>
            <a:r>
              <a:rPr lang="de-DE"/>
              <a:t> </a:t>
            </a:r>
            <a:r>
              <a:rPr lang="de-DE" err="1"/>
              <a:t>the</a:t>
            </a:r>
            <a:r>
              <a:rPr lang="de-DE"/>
              <a:t> Slots and </a:t>
            </a:r>
            <a:r>
              <a:rPr lang="de-DE" err="1"/>
              <a:t>the</a:t>
            </a:r>
            <a:r>
              <a:rPr lang="de-DE"/>
              <a:t> Windtunnel -&gt; </a:t>
            </a:r>
            <a:r>
              <a:rPr lang="de-DE" err="1"/>
              <a:t>Better</a:t>
            </a:r>
            <a:r>
              <a:rPr lang="de-DE"/>
              <a:t> </a:t>
            </a:r>
            <a:r>
              <a:rPr lang="de-DE" err="1"/>
              <a:t>for</a:t>
            </a:r>
            <a:r>
              <a:rPr lang="de-DE"/>
              <a:t> </a:t>
            </a:r>
            <a:r>
              <a:rPr lang="de-DE" err="1"/>
              <a:t>Measuring</a:t>
            </a:r>
            <a:r>
              <a:rPr lang="de-DE"/>
              <a:t> </a:t>
            </a:r>
            <a:r>
              <a:rPr lang="de-DE" err="1"/>
              <a:t>Thrust</a:t>
            </a:r>
            <a:endParaRPr lang="de-DE"/>
          </a:p>
          <a:p>
            <a:pPr marL="628650" lvl="1" indent="-171450" algn="l" rtl="0">
              <a:spcBef>
                <a:spcPts val="0"/>
              </a:spcBef>
              <a:spcAft>
                <a:spcPts val="0"/>
              </a:spcAft>
              <a:buFontTx/>
              <a:buChar char="-"/>
            </a:pPr>
            <a:r>
              <a:rPr lang="de-DE"/>
              <a:t>2. </a:t>
            </a:r>
            <a:r>
              <a:rPr lang="de-DE" err="1"/>
              <a:t>We</a:t>
            </a:r>
            <a:r>
              <a:rPr lang="de-DE"/>
              <a:t> </a:t>
            </a:r>
            <a:r>
              <a:rPr lang="de-DE" err="1"/>
              <a:t>can</a:t>
            </a:r>
            <a:r>
              <a:rPr lang="de-DE"/>
              <a:t> </a:t>
            </a:r>
            <a:r>
              <a:rPr lang="de-DE" err="1"/>
              <a:t>make</a:t>
            </a:r>
            <a:r>
              <a:rPr lang="de-DE"/>
              <a:t> </a:t>
            </a:r>
            <a:r>
              <a:rPr lang="de-DE" err="1"/>
              <a:t>the</a:t>
            </a:r>
            <a:r>
              <a:rPr lang="de-DE"/>
              <a:t> Boundary Prism </a:t>
            </a:r>
            <a:r>
              <a:rPr lang="de-DE" err="1"/>
              <a:t>layer</a:t>
            </a:r>
            <a:r>
              <a:rPr lang="de-DE"/>
              <a:t> </a:t>
            </a:r>
            <a:r>
              <a:rPr lang="de-DE" err="1"/>
              <a:t>go</a:t>
            </a:r>
            <a:r>
              <a:rPr lang="de-DE"/>
              <a:t> </a:t>
            </a:r>
            <a:r>
              <a:rPr lang="de-DE" err="1"/>
              <a:t>over</a:t>
            </a:r>
            <a:r>
              <a:rPr lang="de-DE"/>
              <a:t> </a:t>
            </a:r>
            <a:r>
              <a:rPr lang="de-DE" err="1"/>
              <a:t>the</a:t>
            </a:r>
            <a:r>
              <a:rPr lang="de-DE"/>
              <a:t> Slot </a:t>
            </a:r>
            <a:r>
              <a:rPr lang="de-DE" err="1"/>
              <a:t>Inlets</a:t>
            </a:r>
            <a:r>
              <a:rPr lang="de-DE"/>
              <a:t> </a:t>
            </a:r>
            <a:r>
              <a:rPr lang="de-DE" err="1"/>
              <a:t>which</a:t>
            </a:r>
            <a:r>
              <a:rPr lang="de-DE"/>
              <a:t> </a:t>
            </a:r>
            <a:r>
              <a:rPr lang="de-DE" err="1"/>
              <a:t>provides</a:t>
            </a:r>
            <a:r>
              <a:rPr lang="de-DE"/>
              <a:t> a </a:t>
            </a:r>
            <a:r>
              <a:rPr lang="de-DE" err="1"/>
              <a:t>more</a:t>
            </a:r>
            <a:r>
              <a:rPr lang="de-DE"/>
              <a:t> </a:t>
            </a:r>
            <a:r>
              <a:rPr lang="de-DE" err="1"/>
              <a:t>accurate</a:t>
            </a:r>
            <a:r>
              <a:rPr lang="de-DE"/>
              <a:t> Mesh </a:t>
            </a:r>
            <a:r>
              <a:rPr lang="de-DE" err="1"/>
              <a:t>Refinement</a:t>
            </a:r>
            <a:endParaRPr lang="de-DE"/>
          </a:p>
          <a:p>
            <a:pPr marL="0" lvl="0" indent="0" algn="l" rtl="0">
              <a:spcBef>
                <a:spcPts val="0"/>
              </a:spcBef>
              <a:spcAft>
                <a:spcPts val="0"/>
              </a:spcAft>
              <a:buFontTx/>
              <a:buNone/>
            </a:pPr>
            <a:r>
              <a:rPr lang="de-DE"/>
              <a:t>Mesh:</a:t>
            </a:r>
          </a:p>
          <a:p>
            <a:pPr marL="171450" lvl="0" indent="-171450" algn="l" rtl="0">
              <a:spcBef>
                <a:spcPts val="0"/>
              </a:spcBef>
              <a:spcAft>
                <a:spcPts val="0"/>
              </a:spcAft>
              <a:buFontTx/>
              <a:buChar char="-"/>
            </a:pPr>
            <a:r>
              <a:rPr lang="de-DE"/>
              <a:t>Mesh </a:t>
            </a:r>
            <a:r>
              <a:rPr lang="de-DE" err="1"/>
              <a:t>is</a:t>
            </a:r>
            <a:r>
              <a:rPr lang="de-DE"/>
              <a:t> different </a:t>
            </a:r>
            <a:r>
              <a:rPr lang="de-DE" err="1"/>
              <a:t>than</a:t>
            </a:r>
            <a:r>
              <a:rPr lang="de-DE"/>
              <a:t> in </a:t>
            </a:r>
            <a:r>
              <a:rPr lang="de-DE" err="1"/>
              <a:t>the</a:t>
            </a:r>
            <a:r>
              <a:rPr lang="de-DE"/>
              <a:t> Paper: </a:t>
            </a:r>
            <a:r>
              <a:rPr lang="de-DE" err="1"/>
              <a:t>We</a:t>
            </a:r>
            <a:r>
              <a:rPr lang="de-DE"/>
              <a:t> </a:t>
            </a:r>
            <a:r>
              <a:rPr lang="de-DE" err="1"/>
              <a:t>used</a:t>
            </a:r>
            <a:r>
              <a:rPr lang="de-DE"/>
              <a:t> a polygonal </a:t>
            </a:r>
            <a:r>
              <a:rPr lang="de-DE" err="1"/>
              <a:t>Mesher</a:t>
            </a:r>
            <a:r>
              <a:rPr lang="de-DE"/>
              <a:t> </a:t>
            </a:r>
            <a:r>
              <a:rPr lang="de-DE" err="1"/>
              <a:t>as</a:t>
            </a:r>
            <a:r>
              <a:rPr lang="de-DE"/>
              <a:t> </a:t>
            </a:r>
            <a:r>
              <a:rPr lang="de-DE" err="1"/>
              <a:t>it</a:t>
            </a:r>
            <a:r>
              <a:rPr lang="de-DE"/>
              <a:t> </a:t>
            </a:r>
            <a:r>
              <a:rPr lang="de-DE" err="1"/>
              <a:t>is</a:t>
            </a:r>
            <a:r>
              <a:rPr lang="de-DE"/>
              <a:t> just </a:t>
            </a:r>
            <a:r>
              <a:rPr lang="de-DE" err="1"/>
              <a:t>more</a:t>
            </a:r>
            <a:r>
              <a:rPr lang="de-DE"/>
              <a:t> modern and </a:t>
            </a:r>
            <a:r>
              <a:rPr lang="de-DE" err="1"/>
              <a:t>accurate</a:t>
            </a:r>
            <a:endParaRPr lang="de-DE"/>
          </a:p>
          <a:p>
            <a:pPr marL="171450" lvl="0" indent="-171450" algn="l" rtl="0">
              <a:spcBef>
                <a:spcPts val="0"/>
              </a:spcBef>
              <a:spcAft>
                <a:spcPts val="0"/>
              </a:spcAft>
              <a:buFontTx/>
              <a:buChar char="-"/>
            </a:pPr>
            <a:r>
              <a:rPr lang="de-DE" err="1"/>
              <a:t>It</a:t>
            </a:r>
            <a:r>
              <a:rPr lang="de-DE"/>
              <a:t> </a:t>
            </a:r>
            <a:r>
              <a:rPr lang="de-DE" err="1"/>
              <a:t>is</a:t>
            </a:r>
            <a:r>
              <a:rPr lang="de-DE"/>
              <a:t> </a:t>
            </a:r>
            <a:r>
              <a:rPr lang="de-DE" err="1"/>
              <a:t>important</a:t>
            </a:r>
            <a:r>
              <a:rPr lang="de-DE"/>
              <a:t> </a:t>
            </a:r>
            <a:r>
              <a:rPr lang="de-DE" err="1"/>
              <a:t>to</a:t>
            </a:r>
            <a:r>
              <a:rPr lang="de-DE"/>
              <a:t> </a:t>
            </a:r>
            <a:r>
              <a:rPr lang="de-DE" err="1"/>
              <a:t>make</a:t>
            </a:r>
            <a:r>
              <a:rPr lang="de-DE"/>
              <a:t> </a:t>
            </a:r>
            <a:r>
              <a:rPr lang="de-DE" err="1"/>
              <a:t>the</a:t>
            </a:r>
            <a:r>
              <a:rPr lang="de-DE"/>
              <a:t> Fluid Domain </a:t>
            </a:r>
            <a:r>
              <a:rPr lang="de-DE" err="1"/>
              <a:t>very</a:t>
            </a:r>
            <a:r>
              <a:rPr lang="de-DE"/>
              <a:t> large so </a:t>
            </a:r>
            <a:r>
              <a:rPr lang="de-DE" err="1"/>
              <a:t>the</a:t>
            </a:r>
            <a:r>
              <a:rPr lang="de-DE"/>
              <a:t> Stream out </a:t>
            </a:r>
            <a:r>
              <a:rPr lang="de-DE" err="1"/>
              <a:t>of</a:t>
            </a:r>
            <a:r>
              <a:rPr lang="de-DE"/>
              <a:t> </a:t>
            </a:r>
            <a:r>
              <a:rPr lang="de-DE" err="1"/>
              <a:t>the</a:t>
            </a:r>
            <a:r>
              <a:rPr lang="de-DE"/>
              <a:t> </a:t>
            </a:r>
            <a:r>
              <a:rPr lang="de-DE" err="1"/>
              <a:t>Nozzle</a:t>
            </a:r>
            <a:r>
              <a:rPr lang="de-DE"/>
              <a:t> </a:t>
            </a:r>
            <a:r>
              <a:rPr lang="de-DE" err="1"/>
              <a:t>has</a:t>
            </a:r>
            <a:r>
              <a:rPr lang="de-DE"/>
              <a:t> </a:t>
            </a:r>
            <a:r>
              <a:rPr lang="de-DE" err="1"/>
              <a:t>no</a:t>
            </a:r>
            <a:r>
              <a:rPr lang="de-DE"/>
              <a:t> ???-</a:t>
            </a:r>
            <a:r>
              <a:rPr lang="de-DE" err="1"/>
              <a:t>Effects</a:t>
            </a:r>
            <a:r>
              <a:rPr lang="de-DE"/>
              <a:t> </a:t>
            </a:r>
            <a:r>
              <a:rPr lang="de-DE" err="1"/>
              <a:t>with</a:t>
            </a:r>
            <a:r>
              <a:rPr lang="de-DE"/>
              <a:t> </a:t>
            </a:r>
            <a:r>
              <a:rPr lang="de-DE" err="1"/>
              <a:t>the</a:t>
            </a:r>
            <a:r>
              <a:rPr lang="de-DE"/>
              <a:t> Borders </a:t>
            </a:r>
            <a:r>
              <a:rPr lang="de-DE" err="1"/>
              <a:t>of</a:t>
            </a:r>
            <a:r>
              <a:rPr lang="de-DE"/>
              <a:t> </a:t>
            </a:r>
            <a:r>
              <a:rPr lang="de-DE" err="1"/>
              <a:t>the</a:t>
            </a:r>
            <a:r>
              <a:rPr lang="de-DE"/>
              <a:t> Fluid Domain. </a:t>
            </a:r>
            <a:r>
              <a:rPr lang="de-DE" err="1"/>
              <a:t>To</a:t>
            </a:r>
            <a:r>
              <a:rPr lang="de-DE"/>
              <a:t> </a:t>
            </a:r>
            <a:r>
              <a:rPr lang="de-DE" err="1"/>
              <a:t>keep</a:t>
            </a:r>
            <a:r>
              <a:rPr lang="de-DE"/>
              <a:t> </a:t>
            </a:r>
            <a:r>
              <a:rPr lang="de-DE" err="1"/>
              <a:t>computational</a:t>
            </a:r>
            <a:r>
              <a:rPr lang="de-DE"/>
              <a:t> </a:t>
            </a:r>
            <a:r>
              <a:rPr lang="de-DE" err="1"/>
              <a:t>cost</a:t>
            </a:r>
            <a:r>
              <a:rPr lang="de-DE"/>
              <a:t> </a:t>
            </a:r>
            <a:r>
              <a:rPr lang="de-DE" err="1"/>
              <a:t>low</a:t>
            </a:r>
            <a:r>
              <a:rPr lang="de-DE"/>
              <a:t> </a:t>
            </a:r>
            <a:r>
              <a:rPr lang="de-DE" err="1"/>
              <a:t>the</a:t>
            </a:r>
            <a:r>
              <a:rPr lang="de-DE"/>
              <a:t> </a:t>
            </a:r>
            <a:r>
              <a:rPr lang="de-DE" err="1"/>
              <a:t>base</a:t>
            </a:r>
            <a:r>
              <a:rPr lang="de-DE"/>
              <a:t> </a:t>
            </a:r>
            <a:r>
              <a:rPr lang="de-DE" err="1"/>
              <a:t>cize</a:t>
            </a:r>
            <a:r>
              <a:rPr lang="de-DE"/>
              <a:t> </a:t>
            </a:r>
            <a:r>
              <a:rPr lang="de-DE" err="1"/>
              <a:t>of</a:t>
            </a:r>
            <a:r>
              <a:rPr lang="de-DE"/>
              <a:t> </a:t>
            </a:r>
            <a:r>
              <a:rPr lang="de-DE" err="1"/>
              <a:t>the</a:t>
            </a:r>
            <a:r>
              <a:rPr lang="de-DE"/>
              <a:t> </a:t>
            </a:r>
            <a:r>
              <a:rPr lang="de-DE" err="1"/>
              <a:t>mesh</a:t>
            </a:r>
            <a:r>
              <a:rPr lang="de-DE"/>
              <a:t> </a:t>
            </a:r>
            <a:r>
              <a:rPr lang="de-DE" err="1"/>
              <a:t>is</a:t>
            </a:r>
            <a:r>
              <a:rPr lang="de-DE"/>
              <a:t> </a:t>
            </a:r>
            <a:r>
              <a:rPr lang="de-DE" err="1"/>
              <a:t>reallylarge</a:t>
            </a:r>
            <a:endParaRPr lang="de-DE"/>
          </a:p>
          <a:p>
            <a:pPr marL="171450" lvl="0" indent="-171450" algn="l" rtl="0">
              <a:spcBef>
                <a:spcPts val="0"/>
              </a:spcBef>
              <a:spcAft>
                <a:spcPts val="0"/>
              </a:spcAft>
              <a:buFontTx/>
              <a:buChar char="-"/>
            </a:pPr>
            <a:r>
              <a:rPr lang="de-DE" err="1"/>
              <a:t>Refinement</a:t>
            </a:r>
            <a:r>
              <a:rPr lang="de-DE"/>
              <a:t> in </a:t>
            </a:r>
            <a:r>
              <a:rPr lang="de-DE" err="1"/>
              <a:t>the</a:t>
            </a:r>
            <a:r>
              <a:rPr lang="de-DE"/>
              <a:t> </a:t>
            </a:r>
            <a:r>
              <a:rPr lang="de-DE" err="1"/>
              <a:t>Nozzle</a:t>
            </a:r>
            <a:r>
              <a:rPr lang="de-DE"/>
              <a:t> </a:t>
            </a:r>
            <a:r>
              <a:rPr lang="de-DE" err="1"/>
              <a:t>is</a:t>
            </a:r>
            <a:r>
              <a:rPr lang="de-DE"/>
              <a:t> </a:t>
            </a:r>
            <a:r>
              <a:rPr lang="de-DE" err="1"/>
              <a:t>important</a:t>
            </a:r>
            <a:r>
              <a:rPr lang="de-DE"/>
              <a:t> </a:t>
            </a:r>
            <a:r>
              <a:rPr lang="de-DE" err="1"/>
              <a:t>to</a:t>
            </a:r>
            <a:r>
              <a:rPr lang="de-DE"/>
              <a:t> catch </a:t>
            </a:r>
            <a:r>
              <a:rPr lang="de-DE" err="1"/>
              <a:t>the</a:t>
            </a:r>
            <a:r>
              <a:rPr lang="de-DE"/>
              <a:t> </a:t>
            </a:r>
            <a:r>
              <a:rPr lang="de-DE" err="1"/>
              <a:t>shocks</a:t>
            </a:r>
            <a:r>
              <a:rPr lang="de-DE"/>
              <a:t> </a:t>
            </a:r>
            <a:r>
              <a:rPr lang="de-DE" err="1"/>
              <a:t>created</a:t>
            </a:r>
            <a:r>
              <a:rPr lang="de-DE"/>
              <a:t> </a:t>
            </a:r>
            <a:r>
              <a:rPr lang="de-DE" err="1"/>
              <a:t>by</a:t>
            </a:r>
            <a:r>
              <a:rPr lang="de-DE"/>
              <a:t> </a:t>
            </a:r>
            <a:r>
              <a:rPr lang="de-DE" err="1"/>
              <a:t>the</a:t>
            </a:r>
            <a:r>
              <a:rPr lang="de-DE"/>
              <a:t> </a:t>
            </a:r>
            <a:r>
              <a:rPr lang="de-DE" err="1"/>
              <a:t>slots</a:t>
            </a:r>
            <a:r>
              <a:rPr lang="de-DE"/>
              <a:t> </a:t>
            </a:r>
          </a:p>
          <a:p>
            <a:pPr marL="171450" lvl="0" indent="-171450" algn="l" rtl="0">
              <a:spcBef>
                <a:spcPts val="0"/>
              </a:spcBef>
              <a:spcAft>
                <a:spcPts val="0"/>
              </a:spcAft>
              <a:buFontTx/>
              <a:buChar char="-"/>
            </a:pPr>
            <a:r>
              <a:rPr lang="de-DE" err="1"/>
              <a:t>Refinement</a:t>
            </a:r>
            <a:r>
              <a:rPr lang="de-DE"/>
              <a:t> </a:t>
            </a:r>
            <a:r>
              <a:rPr lang="de-DE" err="1"/>
              <a:t>of</a:t>
            </a:r>
            <a:r>
              <a:rPr lang="de-DE"/>
              <a:t> </a:t>
            </a:r>
            <a:r>
              <a:rPr lang="de-DE" err="1"/>
              <a:t>the</a:t>
            </a:r>
            <a:r>
              <a:rPr lang="de-DE"/>
              <a:t> </a:t>
            </a:r>
            <a:r>
              <a:rPr lang="de-DE" err="1"/>
              <a:t>exit</a:t>
            </a:r>
            <a:r>
              <a:rPr lang="de-DE"/>
              <a:t> stream </a:t>
            </a:r>
            <a:r>
              <a:rPr lang="de-DE" err="1"/>
              <a:t>to</a:t>
            </a:r>
            <a:r>
              <a:rPr lang="de-DE"/>
              <a:t> catch </a:t>
            </a:r>
            <a:r>
              <a:rPr lang="de-DE" err="1"/>
              <a:t>mash</a:t>
            </a:r>
            <a:r>
              <a:rPr lang="de-DE"/>
              <a:t> </a:t>
            </a:r>
            <a:r>
              <a:rPr lang="de-DE" err="1"/>
              <a:t>diamonds</a:t>
            </a:r>
            <a:r>
              <a:rPr lang="de-DE"/>
              <a:t> and </a:t>
            </a:r>
            <a:r>
              <a:rPr lang="de-DE" err="1"/>
              <a:t>transition</a:t>
            </a:r>
            <a:r>
              <a:rPr lang="de-DE"/>
              <a:t> </a:t>
            </a:r>
            <a:r>
              <a:rPr lang="de-DE" err="1"/>
              <a:t>to</a:t>
            </a:r>
            <a:r>
              <a:rPr lang="de-DE"/>
              <a:t> </a:t>
            </a:r>
            <a:r>
              <a:rPr lang="de-DE" err="1"/>
              <a:t>the</a:t>
            </a:r>
            <a:r>
              <a:rPr lang="de-DE"/>
              <a:t> </a:t>
            </a:r>
            <a:r>
              <a:rPr lang="de-DE" err="1"/>
              <a:t>surrounding</a:t>
            </a:r>
            <a:r>
              <a:rPr lang="de-DE"/>
              <a:t> </a:t>
            </a:r>
            <a:r>
              <a:rPr lang="de-DE" err="1"/>
              <a:t>flow</a:t>
            </a:r>
            <a:endParaRPr lang="de-DE"/>
          </a:p>
          <a:p>
            <a:pPr marL="171450" lvl="0" indent="-171450" algn="l" rtl="0">
              <a:spcBef>
                <a:spcPts val="0"/>
              </a:spcBef>
              <a:spcAft>
                <a:spcPts val="0"/>
              </a:spcAft>
              <a:buFontTx/>
              <a:buChar char="-"/>
            </a:pPr>
            <a:r>
              <a:rPr lang="de-DE"/>
              <a:t>Slots </a:t>
            </a:r>
            <a:r>
              <a:rPr lang="de-DE" err="1"/>
              <a:t>have</a:t>
            </a:r>
            <a:r>
              <a:rPr lang="de-DE"/>
              <a:t> a </a:t>
            </a:r>
            <a:r>
              <a:rPr lang="de-DE" err="1"/>
              <a:t>seperate</a:t>
            </a:r>
            <a:r>
              <a:rPr lang="de-DE"/>
              <a:t> </a:t>
            </a:r>
            <a:r>
              <a:rPr lang="de-DE" err="1"/>
              <a:t>mesh</a:t>
            </a:r>
            <a:r>
              <a:rPr lang="de-DE"/>
              <a:t> </a:t>
            </a:r>
            <a:r>
              <a:rPr lang="de-DE" err="1"/>
              <a:t>with</a:t>
            </a:r>
            <a:r>
              <a:rPr lang="de-DE"/>
              <a:t> different </a:t>
            </a:r>
            <a:r>
              <a:rPr lang="de-DE" err="1"/>
              <a:t>base</a:t>
            </a:r>
            <a:r>
              <a:rPr lang="de-DE"/>
              <a:t> </a:t>
            </a:r>
            <a:r>
              <a:rPr lang="de-DE" err="1"/>
              <a:t>size</a:t>
            </a:r>
            <a:r>
              <a:rPr lang="de-DE"/>
              <a:t> and </a:t>
            </a:r>
            <a:r>
              <a:rPr lang="de-DE" err="1"/>
              <a:t>boundary</a:t>
            </a:r>
            <a:r>
              <a:rPr lang="de-DE"/>
              <a:t> </a:t>
            </a:r>
            <a:r>
              <a:rPr lang="de-DE" err="1"/>
              <a:t>layer</a:t>
            </a:r>
            <a:r>
              <a:rPr lang="de-DE"/>
              <a:t> </a:t>
            </a:r>
            <a:r>
              <a:rPr lang="de-DE" err="1"/>
              <a:t>because</a:t>
            </a:r>
            <a:r>
              <a:rPr lang="de-DE"/>
              <a:t> </a:t>
            </a:r>
            <a:r>
              <a:rPr lang="de-DE" err="1"/>
              <a:t>the</a:t>
            </a:r>
            <a:r>
              <a:rPr lang="de-DE"/>
              <a:t> </a:t>
            </a:r>
            <a:r>
              <a:rPr lang="de-DE" err="1"/>
              <a:t>geometry</a:t>
            </a:r>
            <a:r>
              <a:rPr lang="de-DE"/>
              <a:t> </a:t>
            </a:r>
            <a:r>
              <a:rPr lang="de-DE" err="1"/>
              <a:t>is</a:t>
            </a:r>
            <a:r>
              <a:rPr lang="de-DE"/>
              <a:t> </a:t>
            </a:r>
            <a:r>
              <a:rPr lang="de-DE" err="1"/>
              <a:t>very</a:t>
            </a:r>
            <a:r>
              <a:rPr lang="de-DE"/>
              <a:t> </a:t>
            </a:r>
            <a:r>
              <a:rPr lang="de-DE" err="1"/>
              <a:t>small</a:t>
            </a:r>
            <a:r>
              <a:rPr lang="de-DE"/>
              <a:t> </a:t>
            </a:r>
            <a:r>
              <a:rPr lang="de-DE" err="1"/>
              <a:t>compared</a:t>
            </a:r>
            <a:r>
              <a:rPr lang="de-DE"/>
              <a:t> </a:t>
            </a:r>
            <a:r>
              <a:rPr lang="de-DE" err="1"/>
              <a:t>to</a:t>
            </a:r>
            <a:r>
              <a:rPr lang="de-DE"/>
              <a:t> </a:t>
            </a:r>
            <a:r>
              <a:rPr lang="de-DE" err="1"/>
              <a:t>the</a:t>
            </a:r>
            <a:r>
              <a:rPr lang="de-DE"/>
              <a:t> </a:t>
            </a:r>
            <a:r>
              <a:rPr lang="de-DE" err="1"/>
              <a:t>rest</a:t>
            </a:r>
            <a:r>
              <a:rPr lang="de-DE"/>
              <a:t> </a:t>
            </a:r>
            <a:r>
              <a:rPr lang="de-DE" err="1"/>
              <a:t>of</a:t>
            </a:r>
            <a:r>
              <a:rPr lang="de-DE"/>
              <a:t> </a:t>
            </a:r>
            <a:r>
              <a:rPr lang="de-DE" err="1"/>
              <a:t>the</a:t>
            </a:r>
            <a:r>
              <a:rPr lang="de-DE"/>
              <a:t> </a:t>
            </a:r>
            <a:r>
              <a:rPr lang="de-DE" err="1"/>
              <a:t>geometry</a:t>
            </a:r>
            <a:endParaRPr lang="de-DE"/>
          </a:p>
          <a:p>
            <a:pPr marL="171450" lvl="0" indent="-171450" algn="l" rtl="0">
              <a:spcBef>
                <a:spcPts val="0"/>
              </a:spcBef>
              <a:spcAft>
                <a:spcPts val="0"/>
              </a:spcAft>
              <a:buFontTx/>
              <a:buChar char="-"/>
            </a:pPr>
            <a:r>
              <a:rPr lang="de-DE"/>
              <a:t>BL </a:t>
            </a:r>
            <a:r>
              <a:rPr lang="de-DE" err="1"/>
              <a:t>goes</a:t>
            </a:r>
            <a:r>
              <a:rPr lang="de-DE"/>
              <a:t> </a:t>
            </a:r>
            <a:r>
              <a:rPr lang="de-DE" err="1"/>
              <a:t>over</a:t>
            </a:r>
            <a:r>
              <a:rPr lang="de-DE"/>
              <a:t> </a:t>
            </a:r>
            <a:r>
              <a:rPr lang="de-DE" err="1"/>
              <a:t>slot</a:t>
            </a:r>
            <a:r>
              <a:rPr lang="de-DE"/>
              <a:t> </a:t>
            </a:r>
            <a:r>
              <a:rPr lang="de-DE" err="1"/>
              <a:t>to</a:t>
            </a:r>
            <a:r>
              <a:rPr lang="de-DE"/>
              <a:t> </a:t>
            </a:r>
            <a:r>
              <a:rPr lang="de-DE" err="1"/>
              <a:t>cath</a:t>
            </a:r>
            <a:r>
              <a:rPr lang="de-DE"/>
              <a:t> </a:t>
            </a:r>
            <a:r>
              <a:rPr lang="de-DE" err="1"/>
              <a:t>the</a:t>
            </a:r>
            <a:r>
              <a:rPr lang="de-DE"/>
              <a:t> </a:t>
            </a:r>
            <a:r>
              <a:rPr lang="de-DE" err="1"/>
              <a:t>transition</a:t>
            </a:r>
            <a:r>
              <a:rPr lang="de-DE"/>
              <a:t> </a:t>
            </a:r>
            <a:r>
              <a:rPr lang="de-DE" err="1"/>
              <a:t>effects</a:t>
            </a:r>
            <a:r>
              <a:rPr lang="de-DE"/>
              <a:t> </a:t>
            </a:r>
            <a:r>
              <a:rPr lang="de-DE" err="1"/>
              <a:t>as</a:t>
            </a:r>
            <a:r>
              <a:rPr lang="de-DE"/>
              <a:t> </a:t>
            </a:r>
            <a:r>
              <a:rPr lang="de-DE" err="1"/>
              <a:t>good</a:t>
            </a:r>
            <a:r>
              <a:rPr lang="de-DE"/>
              <a:t> </a:t>
            </a:r>
            <a:r>
              <a:rPr lang="de-DE" err="1"/>
              <a:t>as</a:t>
            </a:r>
            <a:r>
              <a:rPr lang="de-DE"/>
              <a:t> possible and </a:t>
            </a:r>
            <a:r>
              <a:rPr lang="de-DE" err="1"/>
              <a:t>to</a:t>
            </a:r>
            <a:r>
              <a:rPr lang="de-DE"/>
              <a:t> </a:t>
            </a:r>
            <a:r>
              <a:rPr lang="de-DE" err="1"/>
              <a:t>avoid</a:t>
            </a:r>
            <a:r>
              <a:rPr lang="de-DE"/>
              <a:t> </a:t>
            </a:r>
            <a:r>
              <a:rPr lang="de-DE" err="1"/>
              <a:t>crudness</a:t>
            </a:r>
            <a:r>
              <a:rPr lang="de-DE"/>
              <a:t> on </a:t>
            </a:r>
            <a:r>
              <a:rPr lang="de-DE" err="1"/>
              <a:t>the</a:t>
            </a:r>
            <a:r>
              <a:rPr lang="de-DE"/>
              <a:t> </a:t>
            </a:r>
            <a:r>
              <a:rPr lang="de-DE" err="1"/>
              <a:t>corner</a:t>
            </a:r>
            <a:endParaRPr lang="de-DE"/>
          </a:p>
          <a:p>
            <a:pPr marL="171450" lvl="0" indent="-171450" algn="l" rtl="0">
              <a:spcBef>
                <a:spcPts val="0"/>
              </a:spcBef>
              <a:spcAft>
                <a:spcPts val="0"/>
              </a:spcAft>
              <a:buFontTx/>
              <a:buChar char="-"/>
            </a:pPr>
            <a:r>
              <a:rPr lang="de-DE" err="1"/>
              <a:t>No</a:t>
            </a:r>
            <a:r>
              <a:rPr lang="de-DE"/>
              <a:t> </a:t>
            </a:r>
            <a:r>
              <a:rPr lang="de-DE" err="1"/>
              <a:t>slip</a:t>
            </a:r>
            <a:r>
              <a:rPr lang="de-DE"/>
              <a:t> </a:t>
            </a:r>
            <a:r>
              <a:rPr lang="de-DE" err="1"/>
              <a:t>walls</a:t>
            </a:r>
            <a:r>
              <a:rPr lang="de-DE"/>
              <a:t> </a:t>
            </a:r>
            <a:r>
              <a:rPr lang="de-DE" err="1"/>
              <a:t>have</a:t>
            </a:r>
            <a:r>
              <a:rPr lang="de-DE"/>
              <a:t> </a:t>
            </a:r>
            <a:r>
              <a:rPr lang="de-DE" err="1"/>
              <a:t>less</a:t>
            </a:r>
            <a:r>
              <a:rPr lang="de-DE"/>
              <a:t> </a:t>
            </a:r>
            <a:r>
              <a:rPr lang="de-DE" err="1"/>
              <a:t>defined</a:t>
            </a:r>
            <a:r>
              <a:rPr lang="de-DE"/>
              <a:t> BL </a:t>
            </a:r>
            <a:r>
              <a:rPr lang="de-DE" err="1"/>
              <a:t>to</a:t>
            </a:r>
            <a:r>
              <a:rPr lang="de-DE"/>
              <a:t> </a:t>
            </a:r>
            <a:r>
              <a:rPr lang="de-DE" err="1"/>
              <a:t>minimize</a:t>
            </a:r>
            <a:r>
              <a:rPr lang="de-DE"/>
              <a:t> </a:t>
            </a:r>
            <a:r>
              <a:rPr lang="de-DE" err="1"/>
              <a:t>computational</a:t>
            </a:r>
            <a:r>
              <a:rPr lang="de-DE"/>
              <a:t> </a:t>
            </a:r>
            <a:r>
              <a:rPr lang="de-DE" err="1"/>
              <a:t>cost</a:t>
            </a:r>
            <a:endParaRPr lang="de-DE"/>
          </a:p>
          <a:p>
            <a:pPr marL="171450" lvl="0" indent="-171450" algn="l" rtl="0">
              <a:spcBef>
                <a:spcPts val="0"/>
              </a:spcBef>
              <a:spcAft>
                <a:spcPts val="0"/>
              </a:spcAft>
              <a:buFontTx/>
              <a:buChar char="-"/>
            </a:pPr>
            <a:r>
              <a:rPr lang="de-DE"/>
              <a:t>Y+ </a:t>
            </a:r>
            <a:r>
              <a:rPr lang="de-DE" err="1"/>
              <a:t>is</a:t>
            </a:r>
            <a:r>
              <a:rPr lang="de-DE"/>
              <a:t> </a:t>
            </a:r>
            <a:r>
              <a:rPr lang="de-DE" err="1"/>
              <a:t>below</a:t>
            </a:r>
            <a:r>
              <a:rPr lang="de-DE"/>
              <a:t> </a:t>
            </a:r>
            <a:r>
              <a:rPr lang="de-DE" err="1"/>
              <a:t>one</a:t>
            </a:r>
            <a:r>
              <a:rPr lang="de-DE"/>
              <a:t> </a:t>
            </a:r>
            <a:r>
              <a:rPr lang="de-DE" err="1"/>
              <a:t>where</a:t>
            </a:r>
            <a:r>
              <a:rPr lang="de-DE"/>
              <a:t> </a:t>
            </a:r>
            <a:r>
              <a:rPr lang="de-DE" err="1"/>
              <a:t>it</a:t>
            </a:r>
            <a:r>
              <a:rPr lang="de-DE"/>
              <a:t> </a:t>
            </a:r>
            <a:r>
              <a:rPr lang="de-DE" err="1"/>
              <a:t>is</a:t>
            </a:r>
            <a:r>
              <a:rPr lang="de-DE"/>
              <a:t> </a:t>
            </a:r>
            <a:r>
              <a:rPr lang="de-DE" err="1"/>
              <a:t>important</a:t>
            </a:r>
            <a:r>
              <a:rPr lang="de-DE"/>
              <a:t> (Essential </a:t>
            </a:r>
            <a:r>
              <a:rPr lang="de-DE" err="1"/>
              <a:t>for</a:t>
            </a:r>
            <a:r>
              <a:rPr lang="de-DE"/>
              <a:t> </a:t>
            </a:r>
            <a:r>
              <a:rPr lang="de-DE" err="1"/>
              <a:t>Spellart</a:t>
            </a:r>
            <a:r>
              <a:rPr lang="de-DE"/>
              <a:t>-</a:t>
            </a:r>
            <a:r>
              <a:rPr lang="de-DE" err="1"/>
              <a:t>Armas</a:t>
            </a:r>
            <a:r>
              <a:rPr lang="de-DE"/>
              <a:t>-Model)</a:t>
            </a:r>
          </a:p>
          <a:p>
            <a:pPr marL="171450" lvl="0" indent="-171450" algn="l" rtl="0">
              <a:spcBef>
                <a:spcPts val="0"/>
              </a:spcBef>
              <a:spcAft>
                <a:spcPts val="0"/>
              </a:spcAft>
              <a:buFontTx/>
              <a:buChar char="-"/>
            </a:pPr>
            <a:endParaRPr lang="de-DE"/>
          </a:p>
          <a:p>
            <a:pPr marL="0" lvl="0" indent="0" algn="l" rtl="0">
              <a:spcBef>
                <a:spcPts val="0"/>
              </a:spcBef>
              <a:spcAft>
                <a:spcPts val="0"/>
              </a:spcAft>
              <a:buFontTx/>
              <a:buNone/>
            </a:pPr>
            <a:r>
              <a:rPr lang="de-DE"/>
              <a:t>Boundary </a:t>
            </a:r>
            <a:r>
              <a:rPr lang="de-DE" err="1"/>
              <a:t>Conditions</a:t>
            </a:r>
            <a:r>
              <a:rPr lang="de-DE"/>
              <a:t>:</a:t>
            </a:r>
          </a:p>
          <a:p>
            <a:pPr marL="171450" lvl="0" indent="-171450" algn="l" rtl="0">
              <a:spcBef>
                <a:spcPts val="0"/>
              </a:spcBef>
              <a:spcAft>
                <a:spcPts val="0"/>
              </a:spcAft>
              <a:buFontTx/>
              <a:buChar char="-"/>
            </a:pPr>
            <a:r>
              <a:rPr lang="de-DE"/>
              <a:t>Simple BC First: Outlet </a:t>
            </a:r>
            <a:r>
              <a:rPr lang="de-DE" err="1"/>
              <a:t>is</a:t>
            </a:r>
            <a:r>
              <a:rPr lang="de-DE"/>
              <a:t> a normal </a:t>
            </a:r>
            <a:r>
              <a:rPr lang="de-DE" err="1"/>
              <a:t>Pressure</a:t>
            </a:r>
            <a:r>
              <a:rPr lang="de-DE"/>
              <a:t> Outlet </a:t>
            </a:r>
            <a:r>
              <a:rPr lang="de-DE" err="1"/>
              <a:t>with</a:t>
            </a:r>
            <a:r>
              <a:rPr lang="de-DE"/>
              <a:t> </a:t>
            </a:r>
            <a:r>
              <a:rPr lang="de-DE" err="1"/>
              <a:t>no</a:t>
            </a:r>
            <a:r>
              <a:rPr lang="de-DE"/>
              <a:t> </a:t>
            </a:r>
            <a:r>
              <a:rPr lang="de-DE" err="1"/>
              <a:t>special</a:t>
            </a:r>
            <a:r>
              <a:rPr lang="de-DE"/>
              <a:t> </a:t>
            </a:r>
            <a:r>
              <a:rPr lang="de-DE" err="1"/>
              <a:t>Condition</a:t>
            </a:r>
            <a:r>
              <a:rPr lang="de-DE"/>
              <a:t>, Upper and Lower Boundary </a:t>
            </a:r>
            <a:r>
              <a:rPr lang="de-DE" err="1"/>
              <a:t>of</a:t>
            </a:r>
            <a:r>
              <a:rPr lang="de-DE"/>
              <a:t> </a:t>
            </a:r>
            <a:r>
              <a:rPr lang="de-DE" err="1"/>
              <a:t>the</a:t>
            </a:r>
            <a:r>
              <a:rPr lang="de-DE"/>
              <a:t> Fluid Domain </a:t>
            </a:r>
            <a:r>
              <a:rPr lang="de-DE" err="1"/>
              <a:t>are</a:t>
            </a:r>
            <a:r>
              <a:rPr lang="de-DE"/>
              <a:t> </a:t>
            </a:r>
            <a:r>
              <a:rPr lang="de-DE" err="1"/>
              <a:t>Symmetry</a:t>
            </a:r>
            <a:r>
              <a:rPr lang="de-DE"/>
              <a:t> Planes and </a:t>
            </a:r>
            <a:r>
              <a:rPr lang="de-DE" err="1"/>
              <a:t>No</a:t>
            </a:r>
            <a:r>
              <a:rPr lang="de-DE"/>
              <a:t> Slip Wall </a:t>
            </a:r>
            <a:r>
              <a:rPr lang="de-DE" err="1"/>
              <a:t>is</a:t>
            </a:r>
            <a:r>
              <a:rPr lang="de-DE"/>
              <a:t> a normal Wall</a:t>
            </a:r>
          </a:p>
          <a:p>
            <a:pPr marL="171450" lvl="0" indent="-171450" algn="l" rtl="0">
              <a:spcBef>
                <a:spcPts val="0"/>
              </a:spcBef>
              <a:spcAft>
                <a:spcPts val="0"/>
              </a:spcAft>
              <a:buFontTx/>
              <a:buChar char="-"/>
            </a:pPr>
            <a:r>
              <a:rPr lang="de-DE" err="1"/>
              <a:t>Inlets</a:t>
            </a:r>
            <a:r>
              <a:rPr lang="de-DE"/>
              <a:t> </a:t>
            </a:r>
            <a:r>
              <a:rPr lang="de-DE" err="1"/>
              <a:t>of</a:t>
            </a:r>
            <a:r>
              <a:rPr lang="de-DE"/>
              <a:t> </a:t>
            </a:r>
            <a:r>
              <a:rPr lang="de-DE" err="1"/>
              <a:t>the</a:t>
            </a:r>
            <a:r>
              <a:rPr lang="de-DE"/>
              <a:t> Fluid Domain </a:t>
            </a:r>
            <a:r>
              <a:rPr lang="de-DE" err="1"/>
              <a:t>are</a:t>
            </a:r>
            <a:r>
              <a:rPr lang="de-DE"/>
              <a:t> Velocity </a:t>
            </a:r>
            <a:r>
              <a:rPr lang="de-DE" err="1"/>
              <a:t>Inlets</a:t>
            </a:r>
            <a:r>
              <a:rPr lang="de-DE"/>
              <a:t> </a:t>
            </a:r>
            <a:r>
              <a:rPr lang="de-DE" err="1"/>
              <a:t>with</a:t>
            </a:r>
            <a:r>
              <a:rPr lang="de-DE"/>
              <a:t> a </a:t>
            </a:r>
            <a:r>
              <a:rPr lang="de-DE" err="1"/>
              <a:t>low</a:t>
            </a:r>
            <a:r>
              <a:rPr lang="de-DE"/>
              <a:t> Velocity </a:t>
            </a:r>
            <a:r>
              <a:rPr lang="de-DE" err="1"/>
              <a:t>Number</a:t>
            </a:r>
            <a:r>
              <a:rPr lang="de-DE"/>
              <a:t> (10 m/s) so </a:t>
            </a:r>
            <a:r>
              <a:rPr lang="de-DE" err="1"/>
              <a:t>it</a:t>
            </a:r>
            <a:r>
              <a:rPr lang="de-DE"/>
              <a:t> </a:t>
            </a:r>
            <a:r>
              <a:rPr lang="de-DE" err="1"/>
              <a:t>does</a:t>
            </a:r>
            <a:r>
              <a:rPr lang="de-DE"/>
              <a:t> not </a:t>
            </a:r>
            <a:r>
              <a:rPr lang="de-DE" err="1"/>
              <a:t>affect</a:t>
            </a:r>
            <a:r>
              <a:rPr lang="de-DE"/>
              <a:t> </a:t>
            </a:r>
            <a:r>
              <a:rPr lang="de-DE" err="1"/>
              <a:t>the</a:t>
            </a:r>
            <a:r>
              <a:rPr lang="de-DE"/>
              <a:t> stream </a:t>
            </a:r>
            <a:r>
              <a:rPr lang="de-DE" err="1"/>
              <a:t>coming</a:t>
            </a:r>
            <a:r>
              <a:rPr lang="de-DE"/>
              <a:t> out </a:t>
            </a:r>
            <a:r>
              <a:rPr lang="de-DE" err="1"/>
              <a:t>of</a:t>
            </a:r>
            <a:r>
              <a:rPr lang="de-DE"/>
              <a:t> </a:t>
            </a:r>
            <a:r>
              <a:rPr lang="de-DE" err="1"/>
              <a:t>the</a:t>
            </a:r>
            <a:r>
              <a:rPr lang="de-DE"/>
              <a:t> </a:t>
            </a:r>
            <a:r>
              <a:rPr lang="de-DE" err="1"/>
              <a:t>nozzle</a:t>
            </a:r>
            <a:r>
              <a:rPr lang="de-DE"/>
              <a:t> (</a:t>
            </a:r>
            <a:r>
              <a:rPr lang="de-DE" err="1"/>
              <a:t>No</a:t>
            </a:r>
            <a:r>
              <a:rPr lang="de-DE"/>
              <a:t> </a:t>
            </a:r>
            <a:r>
              <a:rPr lang="de-DE" err="1"/>
              <a:t>Number</a:t>
            </a:r>
            <a:r>
              <a:rPr lang="de-DE"/>
              <a:t> </a:t>
            </a:r>
            <a:r>
              <a:rPr lang="de-DE" err="1"/>
              <a:t>given</a:t>
            </a:r>
            <a:r>
              <a:rPr lang="de-DE"/>
              <a:t> in </a:t>
            </a:r>
            <a:r>
              <a:rPr lang="de-DE" err="1"/>
              <a:t>the</a:t>
            </a:r>
            <a:r>
              <a:rPr lang="de-DE"/>
              <a:t> </a:t>
            </a:r>
            <a:r>
              <a:rPr lang="de-DE" err="1"/>
              <a:t>paper</a:t>
            </a:r>
            <a:r>
              <a:rPr lang="de-DE"/>
              <a:t>)</a:t>
            </a:r>
          </a:p>
          <a:p>
            <a:pPr marL="171450" lvl="0" indent="-171450" algn="l" rtl="0">
              <a:spcBef>
                <a:spcPts val="0"/>
              </a:spcBef>
              <a:spcAft>
                <a:spcPts val="0"/>
              </a:spcAft>
              <a:buFontTx/>
              <a:buChar char="-"/>
            </a:pPr>
            <a:r>
              <a:rPr lang="de-DE"/>
              <a:t>Initial </a:t>
            </a:r>
            <a:r>
              <a:rPr lang="de-DE" err="1"/>
              <a:t>Conditions</a:t>
            </a:r>
            <a:r>
              <a:rPr lang="de-DE"/>
              <a:t>: </a:t>
            </a:r>
            <a:r>
              <a:rPr lang="de-DE" err="1"/>
              <a:t>Atmospheric</a:t>
            </a:r>
            <a:r>
              <a:rPr lang="de-DE"/>
              <a:t> </a:t>
            </a:r>
            <a:r>
              <a:rPr lang="de-DE" err="1"/>
              <a:t>Pressure</a:t>
            </a:r>
            <a:r>
              <a:rPr lang="de-DE"/>
              <a:t> </a:t>
            </a:r>
            <a:r>
              <a:rPr lang="de-DE" err="1"/>
              <a:t>to</a:t>
            </a:r>
            <a:r>
              <a:rPr lang="de-DE"/>
              <a:t> 1bar (Simulation </a:t>
            </a:r>
            <a:r>
              <a:rPr lang="de-DE" err="1"/>
              <a:t>is</a:t>
            </a:r>
            <a:r>
              <a:rPr lang="de-DE"/>
              <a:t> </a:t>
            </a:r>
            <a:r>
              <a:rPr lang="de-DE" err="1"/>
              <a:t>more</a:t>
            </a:r>
            <a:r>
              <a:rPr lang="de-DE"/>
              <a:t> </a:t>
            </a:r>
            <a:r>
              <a:rPr lang="de-DE" err="1"/>
              <a:t>stable</a:t>
            </a:r>
            <a:r>
              <a:rPr lang="de-DE"/>
              <a:t>) and Reference </a:t>
            </a:r>
            <a:r>
              <a:rPr lang="de-DE" err="1"/>
              <a:t>Pressure</a:t>
            </a:r>
            <a:r>
              <a:rPr lang="de-DE"/>
              <a:t> </a:t>
            </a:r>
            <a:r>
              <a:rPr lang="de-DE" err="1"/>
              <a:t>to</a:t>
            </a:r>
            <a:r>
              <a:rPr lang="de-DE"/>
              <a:t> 0 (</a:t>
            </a:r>
            <a:r>
              <a:rPr lang="de-DE" err="1"/>
              <a:t>Important</a:t>
            </a:r>
            <a:r>
              <a:rPr lang="de-DE"/>
              <a:t> </a:t>
            </a:r>
            <a:r>
              <a:rPr lang="de-DE" err="1"/>
              <a:t>for</a:t>
            </a:r>
            <a:r>
              <a:rPr lang="de-DE"/>
              <a:t> </a:t>
            </a:r>
            <a:r>
              <a:rPr lang="de-DE" err="1"/>
              <a:t>measuring</a:t>
            </a:r>
            <a:r>
              <a:rPr lang="de-DE"/>
              <a:t> </a:t>
            </a:r>
            <a:r>
              <a:rPr lang="de-DE" err="1"/>
              <a:t>the</a:t>
            </a:r>
            <a:r>
              <a:rPr lang="de-DE"/>
              <a:t> </a:t>
            </a:r>
            <a:r>
              <a:rPr lang="de-DE" err="1"/>
              <a:t>absoute</a:t>
            </a:r>
            <a:r>
              <a:rPr lang="de-DE"/>
              <a:t> </a:t>
            </a:r>
            <a:r>
              <a:rPr lang="de-DE" err="1"/>
              <a:t>Pressure</a:t>
            </a:r>
            <a:r>
              <a:rPr lang="de-DE"/>
              <a:t> not </a:t>
            </a:r>
            <a:r>
              <a:rPr lang="de-DE" err="1"/>
              <a:t>the</a:t>
            </a:r>
            <a:r>
              <a:rPr lang="de-DE"/>
              <a:t> relative </a:t>
            </a:r>
            <a:r>
              <a:rPr lang="de-DE" err="1"/>
              <a:t>Pressure</a:t>
            </a:r>
            <a:r>
              <a:rPr lang="de-DE"/>
              <a:t>)</a:t>
            </a:r>
          </a:p>
          <a:p>
            <a:pPr marL="171450" lvl="0" indent="-171450" algn="l" rtl="0">
              <a:spcBef>
                <a:spcPts val="0"/>
              </a:spcBef>
              <a:spcAft>
                <a:spcPts val="0"/>
              </a:spcAft>
              <a:buFontTx/>
              <a:buChar char="-"/>
            </a:pPr>
            <a:r>
              <a:rPr lang="de-DE"/>
              <a:t>In </a:t>
            </a:r>
            <a:r>
              <a:rPr lang="de-DE" err="1"/>
              <a:t>the</a:t>
            </a:r>
            <a:r>
              <a:rPr lang="de-DE"/>
              <a:t> Paper </a:t>
            </a:r>
            <a:r>
              <a:rPr lang="de-DE" err="1"/>
              <a:t>only</a:t>
            </a:r>
            <a:r>
              <a:rPr lang="de-DE"/>
              <a:t> </a:t>
            </a:r>
            <a:r>
              <a:rPr lang="de-DE" err="1"/>
              <a:t>the</a:t>
            </a:r>
            <a:r>
              <a:rPr lang="de-DE"/>
              <a:t> NPR and SPR </a:t>
            </a:r>
            <a:r>
              <a:rPr lang="de-DE" err="1"/>
              <a:t>is</a:t>
            </a:r>
            <a:r>
              <a:rPr lang="de-DE"/>
              <a:t> </a:t>
            </a:r>
            <a:r>
              <a:rPr lang="de-DE" err="1"/>
              <a:t>given</a:t>
            </a:r>
            <a:r>
              <a:rPr lang="de-DE"/>
              <a:t> -&gt; Stagnation </a:t>
            </a:r>
            <a:r>
              <a:rPr lang="de-DE" err="1"/>
              <a:t>Inlets</a:t>
            </a:r>
            <a:r>
              <a:rPr lang="de-DE"/>
              <a:t> </a:t>
            </a:r>
            <a:r>
              <a:rPr lang="de-DE" err="1"/>
              <a:t>must</a:t>
            </a:r>
            <a:r>
              <a:rPr lang="de-DE"/>
              <a:t> </a:t>
            </a:r>
            <a:r>
              <a:rPr lang="de-DE" err="1"/>
              <a:t>be</a:t>
            </a:r>
            <a:r>
              <a:rPr lang="de-DE"/>
              <a:t> Chosen </a:t>
            </a:r>
            <a:r>
              <a:rPr lang="de-DE" err="1"/>
              <a:t>for</a:t>
            </a:r>
            <a:r>
              <a:rPr lang="de-DE"/>
              <a:t> </a:t>
            </a:r>
            <a:r>
              <a:rPr lang="de-DE" err="1"/>
              <a:t>Nozzle</a:t>
            </a:r>
            <a:r>
              <a:rPr lang="de-DE"/>
              <a:t> </a:t>
            </a:r>
            <a:r>
              <a:rPr lang="de-DE" err="1"/>
              <a:t>Inlet</a:t>
            </a:r>
            <a:r>
              <a:rPr lang="de-DE"/>
              <a:t> and </a:t>
            </a:r>
            <a:r>
              <a:rPr lang="de-DE" err="1"/>
              <a:t>the</a:t>
            </a:r>
            <a:r>
              <a:rPr lang="de-DE"/>
              <a:t> </a:t>
            </a:r>
            <a:r>
              <a:rPr lang="de-DE" err="1"/>
              <a:t>Inlets</a:t>
            </a:r>
            <a:r>
              <a:rPr lang="de-DE"/>
              <a:t> </a:t>
            </a:r>
            <a:r>
              <a:rPr lang="de-DE" err="1"/>
              <a:t>of</a:t>
            </a:r>
            <a:r>
              <a:rPr lang="de-DE"/>
              <a:t> </a:t>
            </a:r>
            <a:r>
              <a:rPr lang="de-DE" err="1"/>
              <a:t>the</a:t>
            </a:r>
            <a:r>
              <a:rPr lang="de-DE"/>
              <a:t> Slots (</a:t>
            </a:r>
            <a:r>
              <a:rPr lang="de-DE" err="1"/>
              <a:t>Temperature</a:t>
            </a:r>
            <a:r>
              <a:rPr lang="de-DE"/>
              <a:t> 300K 8No </a:t>
            </a:r>
            <a:r>
              <a:rPr lang="de-DE" err="1"/>
              <a:t>number</a:t>
            </a:r>
            <a:r>
              <a:rPr lang="de-DE"/>
              <a:t> </a:t>
            </a:r>
            <a:r>
              <a:rPr lang="de-DE" err="1"/>
              <a:t>given</a:t>
            </a:r>
            <a:r>
              <a:rPr lang="de-DE"/>
              <a:t> but </a:t>
            </a:r>
            <a:r>
              <a:rPr lang="de-DE" err="1"/>
              <a:t>we</a:t>
            </a:r>
            <a:r>
              <a:rPr lang="de-DE"/>
              <a:t> </a:t>
            </a:r>
            <a:r>
              <a:rPr lang="de-DE" err="1"/>
              <a:t>know</a:t>
            </a:r>
            <a:r>
              <a:rPr lang="de-DE"/>
              <a:t> </a:t>
            </a:r>
            <a:r>
              <a:rPr lang="de-DE" err="1"/>
              <a:t>it</a:t>
            </a:r>
            <a:r>
              <a:rPr lang="de-DE"/>
              <a:t> </a:t>
            </a:r>
            <a:r>
              <a:rPr lang="de-DE" err="1"/>
              <a:t>is</a:t>
            </a:r>
            <a:r>
              <a:rPr lang="de-DE"/>
              <a:t> a </a:t>
            </a:r>
            <a:r>
              <a:rPr lang="de-DE" err="1"/>
              <a:t>cold</a:t>
            </a:r>
            <a:r>
              <a:rPr lang="de-DE"/>
              <a:t> </a:t>
            </a:r>
            <a:r>
              <a:rPr lang="de-DE" err="1"/>
              <a:t>jet</a:t>
            </a:r>
            <a:r>
              <a:rPr lang="de-DE"/>
              <a:t>) and </a:t>
            </a:r>
            <a:r>
              <a:rPr lang="de-DE" err="1"/>
              <a:t>Pressure</a:t>
            </a:r>
            <a:r>
              <a:rPr lang="de-DE"/>
              <a:t> </a:t>
            </a:r>
            <a:r>
              <a:rPr lang="de-DE" err="1"/>
              <a:t>varying</a:t>
            </a:r>
            <a:r>
              <a:rPr lang="de-DE"/>
              <a:t> on </a:t>
            </a:r>
            <a:r>
              <a:rPr lang="de-DE" err="1"/>
              <a:t>the</a:t>
            </a:r>
            <a:r>
              <a:rPr lang="de-DE"/>
              <a:t> </a:t>
            </a:r>
            <a:r>
              <a:rPr lang="de-DE" err="1"/>
              <a:t>current</a:t>
            </a:r>
            <a:r>
              <a:rPr lang="de-DE"/>
              <a:t> </a:t>
            </a:r>
            <a:r>
              <a:rPr lang="de-DE" err="1"/>
              <a:t>Configuration</a:t>
            </a:r>
            <a:r>
              <a:rPr lang="de-DE"/>
              <a:t>) -&gt; </a:t>
            </a:r>
            <a:r>
              <a:rPr lang="de-DE" err="1"/>
              <a:t>It</a:t>
            </a:r>
            <a:r>
              <a:rPr lang="de-DE"/>
              <a:t> </a:t>
            </a:r>
            <a:r>
              <a:rPr lang="de-DE" err="1"/>
              <a:t>is</a:t>
            </a:r>
            <a:r>
              <a:rPr lang="de-DE"/>
              <a:t> </a:t>
            </a:r>
            <a:r>
              <a:rPr lang="de-DE" err="1"/>
              <a:t>important</a:t>
            </a:r>
            <a:r>
              <a:rPr lang="de-DE"/>
              <a:t> </a:t>
            </a:r>
            <a:r>
              <a:rPr lang="de-DE" err="1"/>
              <a:t>to</a:t>
            </a:r>
            <a:r>
              <a:rPr lang="de-DE"/>
              <a:t> </a:t>
            </a:r>
            <a:r>
              <a:rPr lang="de-DE" err="1"/>
              <a:t>start</a:t>
            </a:r>
            <a:r>
              <a:rPr lang="de-DE"/>
              <a:t> </a:t>
            </a:r>
            <a:r>
              <a:rPr lang="de-DE" err="1"/>
              <a:t>the</a:t>
            </a:r>
            <a:r>
              <a:rPr lang="de-DE"/>
              <a:t> Simulation </a:t>
            </a:r>
            <a:r>
              <a:rPr lang="de-DE" err="1"/>
              <a:t>with</a:t>
            </a:r>
            <a:r>
              <a:rPr lang="de-DE"/>
              <a:t> moderate Values and do a </a:t>
            </a:r>
            <a:r>
              <a:rPr lang="de-DE" err="1"/>
              <a:t>few</a:t>
            </a:r>
            <a:r>
              <a:rPr lang="de-DE"/>
              <a:t> </a:t>
            </a:r>
            <a:r>
              <a:rPr lang="de-DE" err="1"/>
              <a:t>step</a:t>
            </a:r>
            <a:r>
              <a:rPr lang="de-DE"/>
              <a:t> </a:t>
            </a:r>
            <a:r>
              <a:rPr lang="de-DE" err="1"/>
              <a:t>Build</a:t>
            </a:r>
            <a:r>
              <a:rPr lang="de-DE"/>
              <a:t> Up so Simulation </a:t>
            </a:r>
            <a:r>
              <a:rPr lang="de-DE" err="1"/>
              <a:t>doesn‘t</a:t>
            </a:r>
            <a:r>
              <a:rPr lang="de-DE"/>
              <a:t> crash</a:t>
            </a:r>
          </a:p>
          <a:p>
            <a:pPr marL="171450" lvl="0" indent="-171450" algn="l" rtl="0">
              <a:spcBef>
                <a:spcPts val="0"/>
              </a:spcBef>
              <a:spcAft>
                <a:spcPts val="0"/>
              </a:spcAft>
              <a:buFontTx/>
              <a:buChar char="-"/>
            </a:pPr>
            <a:r>
              <a:rPr lang="de-DE"/>
              <a:t>The Imprint Area </a:t>
            </a:r>
            <a:r>
              <a:rPr lang="de-DE" err="1"/>
              <a:t>to</a:t>
            </a:r>
            <a:r>
              <a:rPr lang="de-DE"/>
              <a:t> </a:t>
            </a:r>
            <a:r>
              <a:rPr lang="de-DE" err="1"/>
              <a:t>the</a:t>
            </a:r>
            <a:r>
              <a:rPr lang="de-DE"/>
              <a:t> Windtunnel </a:t>
            </a:r>
            <a:r>
              <a:rPr lang="de-DE" err="1"/>
              <a:t>is</a:t>
            </a:r>
            <a:r>
              <a:rPr lang="de-DE"/>
              <a:t> a Free Flow on </a:t>
            </a:r>
            <a:r>
              <a:rPr lang="de-DE" err="1"/>
              <a:t>both</a:t>
            </a:r>
            <a:r>
              <a:rPr lang="de-DE"/>
              <a:t> </a:t>
            </a:r>
            <a:r>
              <a:rPr lang="de-DE" err="1"/>
              <a:t>sides</a:t>
            </a:r>
            <a:r>
              <a:rPr lang="de-DE"/>
              <a:t> so </a:t>
            </a:r>
            <a:r>
              <a:rPr lang="de-DE" err="1"/>
              <a:t>no</a:t>
            </a:r>
            <a:r>
              <a:rPr lang="de-DE"/>
              <a:t> Boundary Layer </a:t>
            </a:r>
            <a:r>
              <a:rPr lang="de-DE" err="1"/>
              <a:t>is</a:t>
            </a:r>
            <a:r>
              <a:rPr lang="de-DE"/>
              <a:t> </a:t>
            </a:r>
            <a:r>
              <a:rPr lang="de-DE" err="1"/>
              <a:t>created</a:t>
            </a:r>
            <a:r>
              <a:rPr lang="de-DE"/>
              <a:t> and normal Flow </a:t>
            </a:r>
            <a:r>
              <a:rPr lang="de-DE" err="1"/>
              <a:t>is</a:t>
            </a:r>
            <a:r>
              <a:rPr lang="de-DE"/>
              <a:t> Possible</a:t>
            </a:r>
          </a:p>
          <a:p>
            <a:pPr marL="171450" lvl="0" indent="-171450" algn="l" rtl="0">
              <a:spcBef>
                <a:spcPts val="0"/>
              </a:spcBef>
              <a:spcAft>
                <a:spcPts val="0"/>
              </a:spcAft>
              <a:buFontTx/>
              <a:buChar char="-"/>
            </a:pPr>
            <a:r>
              <a:rPr lang="de-DE"/>
              <a:t>The Imprint Area </a:t>
            </a:r>
            <a:r>
              <a:rPr lang="de-DE" err="1"/>
              <a:t>to</a:t>
            </a:r>
            <a:r>
              <a:rPr lang="de-DE"/>
              <a:t> </a:t>
            </a:r>
            <a:r>
              <a:rPr lang="de-DE" err="1"/>
              <a:t>the</a:t>
            </a:r>
            <a:r>
              <a:rPr lang="de-DE"/>
              <a:t> </a:t>
            </a:r>
            <a:r>
              <a:rPr lang="de-DE" err="1"/>
              <a:t>slots</a:t>
            </a:r>
            <a:r>
              <a:rPr lang="de-DE"/>
              <a:t> on </a:t>
            </a:r>
            <a:r>
              <a:rPr lang="de-DE" err="1"/>
              <a:t>the</a:t>
            </a:r>
            <a:r>
              <a:rPr lang="de-DE"/>
              <a:t> </a:t>
            </a:r>
            <a:r>
              <a:rPr lang="de-DE" err="1"/>
              <a:t>Nozzle</a:t>
            </a:r>
            <a:r>
              <a:rPr lang="de-DE"/>
              <a:t> </a:t>
            </a:r>
            <a:r>
              <a:rPr lang="de-DE" err="1"/>
              <a:t>side</a:t>
            </a:r>
            <a:r>
              <a:rPr lang="de-DE"/>
              <a:t> </a:t>
            </a:r>
            <a:r>
              <a:rPr lang="de-DE" err="1"/>
              <a:t>is</a:t>
            </a:r>
            <a:r>
              <a:rPr lang="de-DE"/>
              <a:t> a Wall </a:t>
            </a:r>
            <a:r>
              <a:rPr lang="de-DE" err="1"/>
              <a:t>to</a:t>
            </a:r>
            <a:r>
              <a:rPr lang="de-DE"/>
              <a:t> </a:t>
            </a:r>
            <a:r>
              <a:rPr lang="de-DE" err="1"/>
              <a:t>keep</a:t>
            </a:r>
            <a:r>
              <a:rPr lang="de-DE"/>
              <a:t> </a:t>
            </a:r>
            <a:r>
              <a:rPr lang="de-DE" err="1"/>
              <a:t>the</a:t>
            </a:r>
            <a:r>
              <a:rPr lang="de-DE"/>
              <a:t> BL </a:t>
            </a:r>
            <a:r>
              <a:rPr lang="de-DE" err="1"/>
              <a:t>inside</a:t>
            </a:r>
            <a:r>
              <a:rPr lang="de-DE"/>
              <a:t> </a:t>
            </a:r>
            <a:r>
              <a:rPr lang="de-DE" err="1"/>
              <a:t>the</a:t>
            </a:r>
            <a:r>
              <a:rPr lang="de-DE"/>
              <a:t> </a:t>
            </a:r>
            <a:r>
              <a:rPr lang="de-DE" err="1"/>
              <a:t>Nozzle</a:t>
            </a:r>
            <a:r>
              <a:rPr lang="de-DE"/>
              <a:t> </a:t>
            </a:r>
            <a:r>
              <a:rPr lang="de-DE" err="1"/>
              <a:t>steady</a:t>
            </a:r>
            <a:r>
              <a:rPr lang="de-DE"/>
              <a:t> and on </a:t>
            </a:r>
            <a:r>
              <a:rPr lang="de-DE" err="1"/>
              <a:t>the</a:t>
            </a:r>
            <a:r>
              <a:rPr lang="de-DE"/>
              <a:t> Lot </a:t>
            </a:r>
            <a:r>
              <a:rPr lang="de-DE" err="1"/>
              <a:t>side</a:t>
            </a:r>
            <a:r>
              <a:rPr lang="de-DE"/>
              <a:t> </a:t>
            </a:r>
            <a:r>
              <a:rPr lang="de-DE" err="1"/>
              <a:t>it</a:t>
            </a:r>
            <a:r>
              <a:rPr lang="de-DE"/>
              <a:t> </a:t>
            </a:r>
            <a:r>
              <a:rPr lang="de-DE" err="1"/>
              <a:t>is</a:t>
            </a:r>
            <a:r>
              <a:rPr lang="de-DE"/>
              <a:t> a </a:t>
            </a:r>
            <a:r>
              <a:rPr lang="de-DE" err="1"/>
              <a:t>free</a:t>
            </a:r>
            <a:r>
              <a:rPr lang="de-DE"/>
              <a:t> Flow </a:t>
            </a:r>
            <a:r>
              <a:rPr lang="de-DE" err="1"/>
              <a:t>to</a:t>
            </a:r>
            <a:r>
              <a:rPr lang="de-DE"/>
              <a:t> </a:t>
            </a:r>
            <a:r>
              <a:rPr lang="de-DE" err="1"/>
              <a:t>make</a:t>
            </a:r>
            <a:r>
              <a:rPr lang="de-DE"/>
              <a:t> </a:t>
            </a:r>
            <a:r>
              <a:rPr lang="de-DE" err="1"/>
              <a:t>the</a:t>
            </a:r>
            <a:r>
              <a:rPr lang="de-DE"/>
              <a:t> </a:t>
            </a:r>
            <a:r>
              <a:rPr lang="de-DE" err="1"/>
              <a:t>secondary</a:t>
            </a:r>
            <a:r>
              <a:rPr lang="de-DE"/>
              <a:t> Stream </a:t>
            </a:r>
            <a:r>
              <a:rPr lang="de-DE" err="1"/>
              <a:t>go</a:t>
            </a:r>
            <a:r>
              <a:rPr lang="de-DE"/>
              <a:t> out </a:t>
            </a:r>
            <a:r>
              <a:rPr lang="de-DE" err="1"/>
              <a:t>of</a:t>
            </a:r>
            <a:r>
              <a:rPr lang="de-DE"/>
              <a:t> </a:t>
            </a:r>
            <a:r>
              <a:rPr lang="de-DE" err="1"/>
              <a:t>the</a:t>
            </a:r>
            <a:r>
              <a:rPr lang="de-DE"/>
              <a:t> </a:t>
            </a:r>
            <a:r>
              <a:rPr lang="de-DE" err="1"/>
              <a:t>slots</a:t>
            </a:r>
            <a:endParaRPr lang="de-DE"/>
          </a:p>
          <a:p>
            <a:pPr marL="171450" lvl="0" indent="-171450" algn="l" rtl="0">
              <a:spcBef>
                <a:spcPts val="0"/>
              </a:spcBef>
              <a:spcAft>
                <a:spcPts val="0"/>
              </a:spcAft>
              <a:buFontTx/>
              <a:buChar char="-"/>
            </a:pPr>
            <a:r>
              <a:rPr lang="de-DE"/>
              <a:t>(In General: All </a:t>
            </a:r>
            <a:r>
              <a:rPr lang="de-DE" err="1"/>
              <a:t>BC‘s</a:t>
            </a:r>
            <a:r>
              <a:rPr lang="de-DE"/>
              <a:t> and </a:t>
            </a:r>
            <a:r>
              <a:rPr lang="de-DE" err="1"/>
              <a:t>Inital</a:t>
            </a:r>
            <a:r>
              <a:rPr lang="de-DE"/>
              <a:t> </a:t>
            </a:r>
            <a:r>
              <a:rPr lang="de-DE" err="1"/>
              <a:t>Conditions</a:t>
            </a:r>
            <a:r>
              <a:rPr lang="de-DE"/>
              <a:t> </a:t>
            </a:r>
            <a:r>
              <a:rPr lang="de-DE" err="1"/>
              <a:t>that</a:t>
            </a:r>
            <a:r>
              <a:rPr lang="de-DE"/>
              <a:t> </a:t>
            </a:r>
            <a:r>
              <a:rPr lang="de-DE" err="1"/>
              <a:t>we</a:t>
            </a:r>
            <a:r>
              <a:rPr lang="de-DE"/>
              <a:t> </a:t>
            </a:r>
            <a:r>
              <a:rPr lang="de-DE" err="1"/>
              <a:t>have</a:t>
            </a:r>
            <a:r>
              <a:rPr lang="de-DE"/>
              <a:t> </a:t>
            </a:r>
            <a:r>
              <a:rPr lang="de-DE" err="1"/>
              <a:t>no</a:t>
            </a:r>
            <a:r>
              <a:rPr lang="de-DE"/>
              <a:t> Information </a:t>
            </a:r>
            <a:r>
              <a:rPr lang="de-DE" err="1"/>
              <a:t>about</a:t>
            </a:r>
            <a:r>
              <a:rPr lang="de-DE"/>
              <a:t> was </a:t>
            </a:r>
            <a:r>
              <a:rPr lang="de-DE" err="1"/>
              <a:t>left</a:t>
            </a:r>
            <a:r>
              <a:rPr lang="de-DE"/>
              <a:t> </a:t>
            </a:r>
            <a:r>
              <a:rPr lang="de-DE" err="1"/>
              <a:t>as</a:t>
            </a:r>
            <a:r>
              <a:rPr lang="de-DE"/>
              <a:t> </a:t>
            </a:r>
            <a:r>
              <a:rPr lang="de-DE" err="1"/>
              <a:t>the</a:t>
            </a:r>
            <a:r>
              <a:rPr lang="de-DE"/>
              <a:t> </a:t>
            </a:r>
            <a:r>
              <a:rPr lang="de-DE" err="1"/>
              <a:t>standard</a:t>
            </a:r>
            <a:r>
              <a:rPr lang="de-DE"/>
              <a:t> </a:t>
            </a:r>
            <a:r>
              <a:rPr lang="de-DE" err="1"/>
              <a:t>values</a:t>
            </a:r>
            <a:r>
              <a:rPr lang="de-DE"/>
              <a:t>)</a:t>
            </a:r>
          </a:p>
          <a:p>
            <a:pPr marL="171450" lvl="0" indent="-171450" algn="l" rtl="0">
              <a:spcBef>
                <a:spcPts val="0"/>
              </a:spcBef>
              <a:spcAft>
                <a:spcPts val="0"/>
              </a:spcAft>
              <a:buFontTx/>
              <a:buChar char="-"/>
            </a:pPr>
            <a:endParaRPr lang="de-DE"/>
          </a:p>
          <a:p>
            <a:pPr marL="0" lvl="0" indent="0" algn="l" rtl="0">
              <a:spcBef>
                <a:spcPts val="0"/>
              </a:spcBef>
              <a:spcAft>
                <a:spcPts val="0"/>
              </a:spcAft>
              <a:buFontTx/>
              <a:buNone/>
            </a:pPr>
            <a:r>
              <a:rPr lang="de-DE" err="1"/>
              <a:t>Governing</a:t>
            </a:r>
            <a:r>
              <a:rPr lang="de-DE"/>
              <a:t> </a:t>
            </a:r>
            <a:r>
              <a:rPr lang="de-DE" err="1"/>
              <a:t>Equations</a:t>
            </a:r>
            <a:r>
              <a:rPr lang="de-DE"/>
              <a:t>:</a:t>
            </a:r>
          </a:p>
          <a:p>
            <a:pPr marL="171450" lvl="0" indent="-171450" algn="l" rtl="0">
              <a:spcBef>
                <a:spcPts val="0"/>
              </a:spcBef>
              <a:spcAft>
                <a:spcPts val="0"/>
              </a:spcAft>
              <a:buFontTx/>
              <a:buChar char="-"/>
            </a:pPr>
            <a:r>
              <a:rPr lang="de-DE"/>
              <a:t>(2D Flow: 2D Simulation)</a:t>
            </a:r>
          </a:p>
          <a:p>
            <a:pPr marL="171450" lvl="0" indent="-171450" algn="l" rtl="0">
              <a:spcBef>
                <a:spcPts val="0"/>
              </a:spcBef>
              <a:spcAft>
                <a:spcPts val="0"/>
              </a:spcAft>
              <a:buFontTx/>
              <a:buChar char="-"/>
            </a:pPr>
            <a:r>
              <a:rPr lang="de-DE"/>
              <a:t>(Steady: Simulation </a:t>
            </a:r>
            <a:r>
              <a:rPr lang="de-DE" err="1"/>
              <a:t>is</a:t>
            </a:r>
            <a:r>
              <a:rPr lang="de-DE"/>
              <a:t> Steady)</a:t>
            </a:r>
          </a:p>
          <a:p>
            <a:pPr marL="171450" lvl="0" indent="-171450" algn="l" rtl="0">
              <a:spcBef>
                <a:spcPts val="0"/>
              </a:spcBef>
              <a:spcAft>
                <a:spcPts val="0"/>
              </a:spcAft>
              <a:buFontTx/>
              <a:buChar char="-"/>
            </a:pPr>
            <a:r>
              <a:rPr lang="de-DE"/>
              <a:t>Gas + Ideal Gas: Normal Air </a:t>
            </a:r>
            <a:r>
              <a:rPr lang="de-DE" err="1"/>
              <a:t>is</a:t>
            </a:r>
            <a:r>
              <a:rPr lang="de-DE"/>
              <a:t> </a:t>
            </a:r>
            <a:r>
              <a:rPr lang="de-DE" err="1"/>
              <a:t>used</a:t>
            </a:r>
            <a:r>
              <a:rPr lang="de-DE"/>
              <a:t> in </a:t>
            </a:r>
            <a:r>
              <a:rPr lang="de-DE" err="1"/>
              <a:t>the</a:t>
            </a:r>
            <a:r>
              <a:rPr lang="de-DE"/>
              <a:t> Experiments</a:t>
            </a:r>
          </a:p>
          <a:p>
            <a:pPr marL="171450" lvl="0" indent="-171450" algn="l" rtl="0">
              <a:spcBef>
                <a:spcPts val="0"/>
              </a:spcBef>
              <a:spcAft>
                <a:spcPts val="0"/>
              </a:spcAft>
              <a:buFontTx/>
              <a:buChar char="-"/>
            </a:pPr>
            <a:r>
              <a:rPr lang="de-DE"/>
              <a:t>(</a:t>
            </a:r>
            <a:r>
              <a:rPr lang="de-DE" err="1"/>
              <a:t>Gradients</a:t>
            </a:r>
            <a:r>
              <a:rPr lang="de-DE"/>
              <a:t>: ???)</a:t>
            </a:r>
          </a:p>
          <a:p>
            <a:pPr marL="171450" lvl="0" indent="-171450" algn="l" rtl="0">
              <a:spcBef>
                <a:spcPts val="0"/>
              </a:spcBef>
              <a:spcAft>
                <a:spcPts val="0"/>
              </a:spcAft>
              <a:buFontTx/>
              <a:buChar char="-"/>
            </a:pPr>
            <a:r>
              <a:rPr lang="de-DE" err="1"/>
              <a:t>Coupled</a:t>
            </a:r>
            <a:r>
              <a:rPr lang="de-DE"/>
              <a:t> Flow: Much </a:t>
            </a:r>
            <a:r>
              <a:rPr lang="de-DE" err="1"/>
              <a:t>more</a:t>
            </a:r>
            <a:r>
              <a:rPr lang="de-DE"/>
              <a:t> </a:t>
            </a:r>
            <a:r>
              <a:rPr lang="de-DE" err="1"/>
              <a:t>stable</a:t>
            </a:r>
            <a:r>
              <a:rPr lang="de-DE"/>
              <a:t> in </a:t>
            </a:r>
            <a:r>
              <a:rPr lang="de-DE" err="1"/>
              <a:t>Supersonic</a:t>
            </a:r>
            <a:r>
              <a:rPr lang="de-DE"/>
              <a:t> </a:t>
            </a:r>
            <a:r>
              <a:rPr lang="de-DE" err="1"/>
              <a:t>Flows</a:t>
            </a:r>
            <a:r>
              <a:rPr lang="de-DE"/>
              <a:t> </a:t>
            </a:r>
            <a:r>
              <a:rPr lang="de-DE" err="1"/>
              <a:t>with</a:t>
            </a:r>
            <a:r>
              <a:rPr lang="de-DE"/>
              <a:t> </a:t>
            </a:r>
            <a:r>
              <a:rPr lang="de-DE" err="1"/>
              <a:t>shocks</a:t>
            </a:r>
            <a:r>
              <a:rPr lang="de-DE"/>
              <a:t> (</a:t>
            </a:r>
            <a:r>
              <a:rPr lang="de-DE" err="1"/>
              <a:t>standard</a:t>
            </a:r>
            <a:r>
              <a:rPr lang="de-DE"/>
              <a:t> </a:t>
            </a:r>
            <a:r>
              <a:rPr lang="de-DE" err="1"/>
              <a:t>for</a:t>
            </a:r>
            <a:r>
              <a:rPr lang="de-DE"/>
              <a:t> </a:t>
            </a:r>
            <a:r>
              <a:rPr lang="de-DE" err="1"/>
              <a:t>supersonic</a:t>
            </a:r>
            <a:r>
              <a:rPr lang="de-DE"/>
              <a:t> </a:t>
            </a:r>
            <a:r>
              <a:rPr lang="de-DE" err="1"/>
              <a:t>flows</a:t>
            </a:r>
            <a:r>
              <a:rPr lang="de-DE"/>
              <a:t>)</a:t>
            </a:r>
          </a:p>
          <a:p>
            <a:pPr marL="171450" lvl="0" indent="-171450" algn="l" rtl="0">
              <a:spcBef>
                <a:spcPts val="0"/>
              </a:spcBef>
              <a:spcAft>
                <a:spcPts val="0"/>
              </a:spcAft>
              <a:buFontTx/>
              <a:buChar char="-"/>
            </a:pPr>
            <a:r>
              <a:rPr lang="de-DE" err="1"/>
              <a:t>Spalart-Allmaras</a:t>
            </a:r>
            <a:r>
              <a:rPr lang="de-DE"/>
              <a:t> </a:t>
            </a:r>
            <a:r>
              <a:rPr lang="de-DE" err="1"/>
              <a:t>Turbulence</a:t>
            </a:r>
            <a:r>
              <a:rPr lang="de-DE"/>
              <a:t> Model: </a:t>
            </a:r>
          </a:p>
          <a:p>
            <a:pPr marL="171450" lvl="0" indent="-171450" algn="l" rtl="0">
              <a:spcBef>
                <a:spcPts val="0"/>
              </a:spcBef>
              <a:spcAft>
                <a:spcPts val="0"/>
              </a:spcAft>
              <a:buFontTx/>
              <a:buChar char="-"/>
            </a:pPr>
            <a:r>
              <a:rPr lang="de-DE" err="1"/>
              <a:t>Simplified</a:t>
            </a:r>
            <a:r>
              <a:rPr lang="de-DE"/>
              <a:t> Reynolds </a:t>
            </a:r>
            <a:r>
              <a:rPr lang="de-DE" err="1"/>
              <a:t>averaged</a:t>
            </a:r>
            <a:r>
              <a:rPr lang="de-DE"/>
              <a:t> Navier Stokes:</a:t>
            </a:r>
          </a:p>
          <a:p>
            <a:pPr marL="171450" lvl="0" indent="-171450" algn="l" rtl="0">
              <a:spcBef>
                <a:spcPts val="0"/>
              </a:spcBef>
              <a:spcAft>
                <a:spcPts val="0"/>
              </a:spcAft>
              <a:buFontTx/>
              <a:buChar char="-"/>
            </a:pPr>
            <a:r>
              <a:rPr lang="de-DE"/>
              <a:t>All y+ Wall Treatment: </a:t>
            </a:r>
          </a:p>
          <a:p>
            <a:pPr marL="171450" lvl="0" indent="-171450" algn="l" rtl="0">
              <a:spcBef>
                <a:spcPts val="0"/>
              </a:spcBef>
              <a:spcAft>
                <a:spcPts val="0"/>
              </a:spcAft>
              <a:buFontTx/>
              <a:buChar char="-"/>
            </a:pPr>
            <a:endParaRPr lang="de-DE"/>
          </a:p>
          <a:p>
            <a:pPr marL="0" lvl="0" indent="0" algn="l" rtl="0">
              <a:spcBef>
                <a:spcPts val="0"/>
              </a:spcBef>
              <a:spcAft>
                <a:spcPts val="0"/>
              </a:spcAft>
              <a:buFontTx/>
              <a:buNone/>
            </a:pPr>
            <a:r>
              <a:rPr lang="de-DE" err="1"/>
              <a:t>Extracted</a:t>
            </a:r>
            <a:r>
              <a:rPr lang="de-DE"/>
              <a:t> Data:</a:t>
            </a:r>
          </a:p>
          <a:p>
            <a:pPr marL="171450" lvl="0" indent="-171450" algn="l" rtl="0">
              <a:spcBef>
                <a:spcPts val="0"/>
              </a:spcBef>
              <a:spcAft>
                <a:spcPts val="0"/>
              </a:spcAft>
              <a:buFontTx/>
              <a:buChar char="-"/>
            </a:pPr>
            <a:r>
              <a:rPr lang="de-DE"/>
              <a:t>Mach Scene </a:t>
            </a:r>
            <a:r>
              <a:rPr lang="de-DE" err="1"/>
              <a:t>shows</a:t>
            </a:r>
            <a:r>
              <a:rPr lang="de-DE"/>
              <a:t> </a:t>
            </a:r>
            <a:r>
              <a:rPr lang="de-DE" err="1"/>
              <a:t>the</a:t>
            </a:r>
            <a:r>
              <a:rPr lang="de-DE"/>
              <a:t> Flow Inside and outside </a:t>
            </a:r>
            <a:r>
              <a:rPr lang="de-DE" err="1"/>
              <a:t>of</a:t>
            </a:r>
            <a:r>
              <a:rPr lang="de-DE"/>
              <a:t> </a:t>
            </a:r>
            <a:r>
              <a:rPr lang="de-DE" err="1"/>
              <a:t>the</a:t>
            </a:r>
            <a:r>
              <a:rPr lang="de-DE"/>
              <a:t> </a:t>
            </a:r>
            <a:r>
              <a:rPr lang="de-DE" err="1"/>
              <a:t>Nozzle</a:t>
            </a:r>
            <a:r>
              <a:rPr lang="de-DE"/>
              <a:t> and </a:t>
            </a:r>
            <a:r>
              <a:rPr lang="de-DE" err="1"/>
              <a:t>is</a:t>
            </a:r>
            <a:r>
              <a:rPr lang="de-DE"/>
              <a:t> </a:t>
            </a:r>
            <a:r>
              <a:rPr lang="de-DE" err="1"/>
              <a:t>important</a:t>
            </a:r>
            <a:r>
              <a:rPr lang="de-DE"/>
              <a:t> </a:t>
            </a:r>
            <a:r>
              <a:rPr lang="de-DE" err="1"/>
              <a:t>for</a:t>
            </a:r>
            <a:r>
              <a:rPr lang="de-DE"/>
              <a:t> Visual </a:t>
            </a:r>
            <a:r>
              <a:rPr lang="de-DE" err="1"/>
              <a:t>Confimation</a:t>
            </a:r>
            <a:r>
              <a:rPr lang="de-DE"/>
              <a:t> </a:t>
            </a:r>
            <a:r>
              <a:rPr lang="de-DE" err="1"/>
              <a:t>that</a:t>
            </a:r>
            <a:r>
              <a:rPr lang="de-DE"/>
              <a:t> </a:t>
            </a:r>
            <a:r>
              <a:rPr lang="de-DE" err="1"/>
              <a:t>the</a:t>
            </a:r>
            <a:r>
              <a:rPr lang="de-DE"/>
              <a:t> Model </a:t>
            </a:r>
            <a:r>
              <a:rPr lang="de-DE" err="1"/>
              <a:t>is</a:t>
            </a:r>
            <a:r>
              <a:rPr lang="de-DE"/>
              <a:t> </a:t>
            </a:r>
            <a:r>
              <a:rPr lang="de-DE" err="1"/>
              <a:t>working</a:t>
            </a:r>
            <a:endParaRPr lang="de-DE"/>
          </a:p>
          <a:p>
            <a:pPr marL="171450" lvl="0" indent="-171450" algn="l" rtl="0">
              <a:spcBef>
                <a:spcPts val="0"/>
              </a:spcBef>
              <a:spcAft>
                <a:spcPts val="0"/>
              </a:spcAft>
              <a:buFontTx/>
              <a:buChar char="-"/>
            </a:pPr>
            <a:r>
              <a:rPr lang="de-DE"/>
              <a:t>A total </a:t>
            </a:r>
            <a:r>
              <a:rPr lang="de-DE" err="1"/>
              <a:t>of</a:t>
            </a:r>
            <a:r>
              <a:rPr lang="de-DE"/>
              <a:t> 50 Measurement Points </a:t>
            </a:r>
            <a:r>
              <a:rPr lang="de-DE" err="1"/>
              <a:t>is</a:t>
            </a:r>
            <a:r>
              <a:rPr lang="de-DE"/>
              <a:t> </a:t>
            </a:r>
            <a:r>
              <a:rPr lang="de-DE" err="1"/>
              <a:t>used</a:t>
            </a:r>
            <a:r>
              <a:rPr lang="de-DE"/>
              <a:t> </a:t>
            </a:r>
            <a:r>
              <a:rPr lang="de-DE" err="1"/>
              <a:t>to</a:t>
            </a:r>
            <a:r>
              <a:rPr lang="de-DE"/>
              <a:t> </a:t>
            </a:r>
            <a:r>
              <a:rPr lang="de-DE" err="1"/>
              <a:t>measure</a:t>
            </a:r>
            <a:r>
              <a:rPr lang="de-DE"/>
              <a:t> </a:t>
            </a:r>
            <a:r>
              <a:rPr lang="de-DE" err="1"/>
              <a:t>the</a:t>
            </a:r>
            <a:r>
              <a:rPr lang="de-DE"/>
              <a:t> </a:t>
            </a:r>
            <a:r>
              <a:rPr lang="de-DE" err="1"/>
              <a:t>static</a:t>
            </a:r>
            <a:r>
              <a:rPr lang="de-DE"/>
              <a:t> </a:t>
            </a:r>
            <a:r>
              <a:rPr lang="de-DE" err="1"/>
              <a:t>Pressure</a:t>
            </a:r>
            <a:r>
              <a:rPr lang="de-DE"/>
              <a:t> on </a:t>
            </a:r>
            <a:r>
              <a:rPr lang="de-DE" err="1"/>
              <a:t>the</a:t>
            </a:r>
            <a:r>
              <a:rPr lang="de-DE"/>
              <a:t> </a:t>
            </a:r>
            <a:r>
              <a:rPr lang="de-DE" err="1"/>
              <a:t>Nozzle</a:t>
            </a:r>
            <a:r>
              <a:rPr lang="de-DE"/>
              <a:t> Walls (</a:t>
            </a:r>
            <a:r>
              <a:rPr lang="de-DE" err="1"/>
              <a:t>Positions</a:t>
            </a:r>
            <a:r>
              <a:rPr lang="de-DE"/>
              <a:t> </a:t>
            </a:r>
            <a:r>
              <a:rPr lang="de-DE" err="1"/>
              <a:t>are</a:t>
            </a:r>
            <a:r>
              <a:rPr lang="de-DE"/>
              <a:t> </a:t>
            </a:r>
            <a:r>
              <a:rPr lang="de-DE" err="1"/>
              <a:t>derived</a:t>
            </a:r>
            <a:r>
              <a:rPr lang="de-DE"/>
              <a:t> </a:t>
            </a:r>
            <a:r>
              <a:rPr lang="de-DE" err="1"/>
              <a:t>from</a:t>
            </a:r>
            <a:r>
              <a:rPr lang="de-DE"/>
              <a:t> </a:t>
            </a:r>
            <a:r>
              <a:rPr lang="de-DE" err="1"/>
              <a:t>the</a:t>
            </a:r>
            <a:r>
              <a:rPr lang="de-DE"/>
              <a:t> </a:t>
            </a:r>
            <a:r>
              <a:rPr lang="de-DE" err="1"/>
              <a:t>Figures</a:t>
            </a:r>
            <a:r>
              <a:rPr lang="de-DE"/>
              <a:t> </a:t>
            </a:r>
            <a:r>
              <a:rPr lang="de-DE" err="1"/>
              <a:t>given</a:t>
            </a:r>
            <a:r>
              <a:rPr lang="de-DE"/>
              <a:t> in </a:t>
            </a:r>
            <a:r>
              <a:rPr lang="de-DE" err="1"/>
              <a:t>the</a:t>
            </a:r>
            <a:r>
              <a:rPr lang="de-DE"/>
              <a:t> Paper)</a:t>
            </a:r>
          </a:p>
          <a:p>
            <a:pPr marL="171450" lvl="0" indent="-171450" algn="l" rtl="0">
              <a:spcBef>
                <a:spcPts val="0"/>
              </a:spcBef>
              <a:spcAft>
                <a:spcPts val="0"/>
              </a:spcAft>
              <a:buFontTx/>
              <a:buChar char="-"/>
            </a:pPr>
            <a:r>
              <a:rPr lang="de-DE"/>
              <a:t>Normal and Axial </a:t>
            </a:r>
            <a:r>
              <a:rPr lang="de-DE" err="1"/>
              <a:t>Thrust</a:t>
            </a:r>
            <a:r>
              <a:rPr lang="de-DE"/>
              <a:t> was </a:t>
            </a:r>
            <a:r>
              <a:rPr lang="de-DE" err="1"/>
              <a:t>gathered</a:t>
            </a:r>
            <a:r>
              <a:rPr lang="de-DE"/>
              <a:t> </a:t>
            </a:r>
            <a:r>
              <a:rPr lang="de-DE" err="1"/>
              <a:t>over</a:t>
            </a:r>
            <a:r>
              <a:rPr lang="de-DE"/>
              <a:t> </a:t>
            </a:r>
            <a:r>
              <a:rPr lang="de-DE" err="1"/>
              <a:t>the</a:t>
            </a:r>
            <a:r>
              <a:rPr lang="de-DE"/>
              <a:t> Imprint Area </a:t>
            </a:r>
            <a:r>
              <a:rPr lang="de-DE" err="1"/>
              <a:t>to</a:t>
            </a:r>
            <a:r>
              <a:rPr lang="de-DE"/>
              <a:t> </a:t>
            </a:r>
            <a:r>
              <a:rPr lang="de-DE" err="1"/>
              <a:t>the</a:t>
            </a:r>
            <a:r>
              <a:rPr lang="de-DE"/>
              <a:t> Windtunnel (</a:t>
            </a:r>
            <a:r>
              <a:rPr lang="de-DE" err="1"/>
              <a:t>most</a:t>
            </a:r>
            <a:r>
              <a:rPr lang="de-DE"/>
              <a:t> </a:t>
            </a:r>
            <a:r>
              <a:rPr lang="de-DE" err="1"/>
              <a:t>accurate</a:t>
            </a:r>
            <a:r>
              <a:rPr lang="de-DE"/>
              <a:t>) -&gt; </a:t>
            </a:r>
            <a:r>
              <a:rPr lang="de-DE" err="1"/>
              <a:t>Before</a:t>
            </a:r>
            <a:r>
              <a:rPr lang="de-DE"/>
              <a:t> </a:t>
            </a:r>
            <a:r>
              <a:rPr lang="de-DE" err="1"/>
              <a:t>it</a:t>
            </a:r>
            <a:r>
              <a:rPr lang="de-DE"/>
              <a:t> was </a:t>
            </a:r>
            <a:r>
              <a:rPr lang="de-DE" err="1"/>
              <a:t>Measured</a:t>
            </a:r>
            <a:r>
              <a:rPr lang="de-DE"/>
              <a:t> </a:t>
            </a:r>
            <a:r>
              <a:rPr lang="de-DE" err="1"/>
              <a:t>by</a:t>
            </a:r>
            <a:r>
              <a:rPr lang="de-DE"/>
              <a:t> </a:t>
            </a:r>
            <a:r>
              <a:rPr lang="de-DE" err="1"/>
              <a:t>the</a:t>
            </a:r>
            <a:r>
              <a:rPr lang="de-DE"/>
              <a:t> Force </a:t>
            </a:r>
            <a:r>
              <a:rPr lang="de-DE" err="1"/>
              <a:t>over</a:t>
            </a:r>
            <a:r>
              <a:rPr lang="de-DE"/>
              <a:t> </a:t>
            </a:r>
            <a:r>
              <a:rPr lang="de-DE" err="1"/>
              <a:t>the</a:t>
            </a:r>
            <a:r>
              <a:rPr lang="de-DE"/>
              <a:t> Upper and Lower </a:t>
            </a:r>
            <a:r>
              <a:rPr lang="de-DE" err="1"/>
              <a:t>Nozzle</a:t>
            </a:r>
            <a:r>
              <a:rPr lang="de-DE"/>
              <a:t> Wall (</a:t>
            </a:r>
            <a:r>
              <a:rPr lang="de-DE" err="1"/>
              <a:t>Less</a:t>
            </a:r>
            <a:r>
              <a:rPr lang="de-DE"/>
              <a:t> </a:t>
            </a:r>
            <a:r>
              <a:rPr lang="de-DE" err="1"/>
              <a:t>Accurate</a:t>
            </a:r>
            <a:r>
              <a:rPr lang="de-DE"/>
              <a:t>)</a:t>
            </a:r>
          </a:p>
          <a:p>
            <a:pPr marL="171450" lvl="0" indent="-171450" algn="l" rtl="0">
              <a:spcBef>
                <a:spcPts val="0"/>
              </a:spcBef>
              <a:spcAft>
                <a:spcPts val="0"/>
              </a:spcAft>
              <a:buFontTx/>
              <a:buChar char="-"/>
            </a:pPr>
            <a:r>
              <a:rPr lang="en-US"/>
              <a:t>(When using configuration 1, axial and normal thrust was used to calculate the angle of the thrust. When gathering data on configuration five, force on the upper and lower nozzle sections was used to calculate the thrust angle)</a:t>
            </a:r>
            <a:endParaRPr lang="de-DE"/>
          </a:p>
          <a:p>
            <a:pPr marL="171450" lvl="0" indent="-171450" algn="l" rtl="0">
              <a:spcBef>
                <a:spcPts val="0"/>
              </a:spcBef>
              <a:spcAft>
                <a:spcPts val="0"/>
              </a:spcAft>
              <a:buFontTx/>
              <a:buChar char="-"/>
            </a:pPr>
            <a:r>
              <a:rPr lang="de-DE" err="1"/>
              <a:t>Mass</a:t>
            </a:r>
            <a:r>
              <a:rPr lang="de-DE"/>
              <a:t> Flow was </a:t>
            </a:r>
            <a:r>
              <a:rPr lang="de-DE" err="1"/>
              <a:t>gathered</a:t>
            </a:r>
            <a:r>
              <a:rPr lang="de-DE"/>
              <a:t> </a:t>
            </a:r>
            <a:r>
              <a:rPr lang="de-DE" err="1"/>
              <a:t>over</a:t>
            </a:r>
            <a:r>
              <a:rPr lang="de-DE"/>
              <a:t> </a:t>
            </a:r>
            <a:r>
              <a:rPr lang="de-DE" err="1"/>
              <a:t>the</a:t>
            </a:r>
            <a:r>
              <a:rPr lang="de-DE"/>
              <a:t> Stagnation </a:t>
            </a:r>
            <a:r>
              <a:rPr lang="de-DE" err="1"/>
              <a:t>Inlet</a:t>
            </a:r>
            <a:r>
              <a:rPr lang="de-DE"/>
              <a:t> </a:t>
            </a:r>
            <a:r>
              <a:rPr lang="de-DE" err="1"/>
              <a:t>of</a:t>
            </a:r>
            <a:r>
              <a:rPr lang="de-DE"/>
              <a:t> </a:t>
            </a:r>
            <a:r>
              <a:rPr lang="de-DE" err="1"/>
              <a:t>the</a:t>
            </a:r>
            <a:r>
              <a:rPr lang="de-DE"/>
              <a:t> </a:t>
            </a:r>
            <a:r>
              <a:rPr lang="de-DE" err="1"/>
              <a:t>Nozzle</a:t>
            </a:r>
            <a:r>
              <a:rPr lang="de-DE"/>
              <a:t> and </a:t>
            </a:r>
            <a:r>
              <a:rPr lang="de-DE" err="1"/>
              <a:t>the</a:t>
            </a:r>
            <a:r>
              <a:rPr lang="de-DE"/>
              <a:t> Imprint Areas </a:t>
            </a:r>
            <a:r>
              <a:rPr lang="de-DE" err="1"/>
              <a:t>the</a:t>
            </a:r>
            <a:r>
              <a:rPr lang="de-DE"/>
              <a:t> </a:t>
            </a:r>
            <a:r>
              <a:rPr lang="de-DE" err="1"/>
              <a:t>the</a:t>
            </a:r>
            <a:r>
              <a:rPr lang="de-DE"/>
              <a:t> Slots and </a:t>
            </a:r>
            <a:r>
              <a:rPr lang="de-DE" err="1"/>
              <a:t>the</a:t>
            </a:r>
            <a:r>
              <a:rPr lang="de-DE"/>
              <a:t> Windtunnel </a:t>
            </a:r>
            <a:r>
              <a:rPr lang="de-DE" err="1"/>
              <a:t>to</a:t>
            </a:r>
            <a:r>
              <a:rPr lang="de-DE"/>
              <a:t> </a:t>
            </a:r>
            <a:r>
              <a:rPr lang="de-DE" err="1"/>
              <a:t>confirm</a:t>
            </a:r>
            <a:r>
              <a:rPr lang="de-DE"/>
              <a:t> </a:t>
            </a:r>
            <a:r>
              <a:rPr lang="de-DE" err="1"/>
              <a:t>that</a:t>
            </a:r>
            <a:r>
              <a:rPr lang="de-DE"/>
              <a:t> </a:t>
            </a:r>
            <a:r>
              <a:rPr lang="de-DE" err="1"/>
              <a:t>the</a:t>
            </a:r>
            <a:r>
              <a:rPr lang="de-DE"/>
              <a:t> Numbers </a:t>
            </a:r>
            <a:r>
              <a:rPr lang="de-DE" err="1"/>
              <a:t>add</a:t>
            </a:r>
            <a:r>
              <a:rPr lang="de-DE"/>
              <a:t> </a:t>
            </a:r>
            <a:r>
              <a:rPr lang="de-DE" err="1"/>
              <a:t>up</a:t>
            </a:r>
            <a:r>
              <a:rPr lang="de-DE"/>
              <a:t> (</a:t>
            </a:r>
            <a:r>
              <a:rPr lang="de-DE" err="1"/>
              <a:t>Mass</a:t>
            </a:r>
            <a:r>
              <a:rPr lang="de-DE"/>
              <a:t> Flow </a:t>
            </a:r>
            <a:r>
              <a:rPr lang="de-DE" err="1"/>
              <a:t>must</a:t>
            </a:r>
            <a:r>
              <a:rPr lang="de-DE"/>
              <a:t> </a:t>
            </a:r>
            <a:r>
              <a:rPr lang="de-DE" err="1"/>
              <a:t>be</a:t>
            </a:r>
            <a:r>
              <a:rPr lang="de-DE"/>
              <a:t> </a:t>
            </a:r>
            <a:r>
              <a:rPr lang="de-DE" err="1"/>
              <a:t>constant</a:t>
            </a:r>
            <a:r>
              <a:rPr lang="de-DE"/>
              <a:t> </a:t>
            </a:r>
            <a:r>
              <a:rPr lang="de-DE" err="1"/>
              <a:t>through</a:t>
            </a:r>
            <a:r>
              <a:rPr lang="de-DE"/>
              <a:t> </a:t>
            </a:r>
            <a:r>
              <a:rPr lang="de-DE" err="1"/>
              <a:t>the</a:t>
            </a:r>
            <a:r>
              <a:rPr lang="de-DE"/>
              <a:t> </a:t>
            </a:r>
            <a:r>
              <a:rPr lang="de-DE" err="1"/>
              <a:t>Nozzle</a:t>
            </a:r>
            <a:r>
              <a:rPr lang="de-DE"/>
              <a:t>)</a:t>
            </a:r>
          </a:p>
          <a:p>
            <a:pPr marL="171450" lvl="0" indent="-171450" algn="l" rtl="0">
              <a:spcBef>
                <a:spcPts val="0"/>
              </a:spcBef>
              <a:spcAft>
                <a:spcPts val="0"/>
              </a:spcAft>
              <a:buFontTx/>
              <a:buChar char="-"/>
            </a:pPr>
            <a:r>
              <a:rPr lang="de-DE" err="1"/>
              <a:t>Shadowgraphs</a:t>
            </a:r>
            <a:r>
              <a:rPr lang="de-DE"/>
              <a:t> </a:t>
            </a:r>
            <a:r>
              <a:rPr lang="de-DE" err="1"/>
              <a:t>were</a:t>
            </a:r>
            <a:r>
              <a:rPr lang="de-DE"/>
              <a:t> </a:t>
            </a:r>
            <a:r>
              <a:rPr lang="de-DE" err="1"/>
              <a:t>created</a:t>
            </a:r>
            <a:r>
              <a:rPr lang="de-DE"/>
              <a:t> </a:t>
            </a:r>
            <a:r>
              <a:rPr lang="de-DE" err="1"/>
              <a:t>to</a:t>
            </a:r>
            <a:r>
              <a:rPr lang="de-DE"/>
              <a:t> </a:t>
            </a:r>
            <a:r>
              <a:rPr lang="de-DE" err="1"/>
              <a:t>directly</a:t>
            </a:r>
            <a:r>
              <a:rPr lang="de-DE"/>
              <a:t> </a:t>
            </a:r>
            <a:r>
              <a:rPr lang="de-DE" err="1"/>
              <a:t>compare</a:t>
            </a:r>
            <a:r>
              <a:rPr lang="de-DE"/>
              <a:t> </a:t>
            </a:r>
            <a:r>
              <a:rPr lang="de-DE" err="1"/>
              <a:t>them</a:t>
            </a:r>
            <a:r>
              <a:rPr lang="de-DE"/>
              <a:t> </a:t>
            </a:r>
            <a:r>
              <a:rPr lang="de-DE" err="1"/>
              <a:t>to</a:t>
            </a:r>
            <a:r>
              <a:rPr lang="de-DE"/>
              <a:t> </a:t>
            </a:r>
            <a:r>
              <a:rPr lang="de-DE" err="1"/>
              <a:t>the</a:t>
            </a:r>
            <a:r>
              <a:rPr lang="de-DE"/>
              <a:t> </a:t>
            </a:r>
            <a:r>
              <a:rPr lang="de-DE" err="1"/>
              <a:t>Shadowgraphs</a:t>
            </a:r>
            <a:r>
              <a:rPr lang="de-DE"/>
              <a:t> </a:t>
            </a:r>
            <a:r>
              <a:rPr lang="de-DE" err="1"/>
              <a:t>of</a:t>
            </a:r>
            <a:r>
              <a:rPr lang="de-DE"/>
              <a:t> </a:t>
            </a:r>
            <a:r>
              <a:rPr lang="de-DE" err="1"/>
              <a:t>the</a:t>
            </a:r>
            <a:r>
              <a:rPr lang="de-DE"/>
              <a:t> Experiment</a:t>
            </a:r>
          </a:p>
          <a:p>
            <a:pPr marL="171450" lvl="0" indent="-171450" algn="l" rtl="0">
              <a:spcBef>
                <a:spcPts val="0"/>
              </a:spcBef>
              <a:spcAft>
                <a:spcPts val="0"/>
              </a:spcAft>
              <a:buFontTx/>
              <a:buChar char="-"/>
            </a:pPr>
            <a:r>
              <a:rPr lang="de-DE"/>
              <a:t>In </a:t>
            </a:r>
            <a:r>
              <a:rPr lang="de-DE" err="1"/>
              <a:t>order</a:t>
            </a:r>
            <a:r>
              <a:rPr lang="de-DE"/>
              <a:t> </a:t>
            </a:r>
            <a:r>
              <a:rPr lang="de-DE" err="1"/>
              <a:t>to</a:t>
            </a:r>
            <a:r>
              <a:rPr lang="de-DE"/>
              <a:t> </a:t>
            </a:r>
            <a:r>
              <a:rPr lang="de-DE" err="1"/>
              <a:t>post</a:t>
            </a:r>
            <a:r>
              <a:rPr lang="de-DE"/>
              <a:t> </a:t>
            </a:r>
            <a:r>
              <a:rPr lang="de-DE" err="1"/>
              <a:t>process</a:t>
            </a:r>
            <a:r>
              <a:rPr lang="de-DE"/>
              <a:t> </a:t>
            </a:r>
            <a:r>
              <a:rPr lang="de-DE" err="1"/>
              <a:t>the</a:t>
            </a:r>
            <a:r>
              <a:rPr lang="de-DE"/>
              <a:t> </a:t>
            </a:r>
            <a:r>
              <a:rPr lang="de-DE" err="1"/>
              <a:t>data</a:t>
            </a:r>
            <a:r>
              <a:rPr lang="de-DE"/>
              <a:t> </a:t>
            </a:r>
            <a:r>
              <a:rPr lang="de-DE" err="1"/>
              <a:t>we</a:t>
            </a:r>
            <a:r>
              <a:rPr lang="de-DE"/>
              <a:t> </a:t>
            </a:r>
            <a:r>
              <a:rPr lang="de-DE" err="1"/>
              <a:t>often</a:t>
            </a:r>
            <a:r>
              <a:rPr lang="de-DE"/>
              <a:t> </a:t>
            </a:r>
            <a:r>
              <a:rPr lang="de-DE" err="1"/>
              <a:t>had</a:t>
            </a:r>
            <a:r>
              <a:rPr lang="de-DE"/>
              <a:t> </a:t>
            </a:r>
            <a:r>
              <a:rPr lang="de-DE" err="1"/>
              <a:t>to</a:t>
            </a:r>
            <a:r>
              <a:rPr lang="de-DE"/>
              <a:t> do </a:t>
            </a:r>
            <a:r>
              <a:rPr lang="de-DE" err="1"/>
              <a:t>Calculations</a:t>
            </a:r>
            <a:r>
              <a:rPr lang="de-DE"/>
              <a:t> </a:t>
            </a:r>
            <a:r>
              <a:rPr lang="de-DE" err="1"/>
              <a:t>with</a:t>
            </a:r>
            <a:r>
              <a:rPr lang="de-DE"/>
              <a:t> </a:t>
            </a:r>
            <a:r>
              <a:rPr lang="de-DE" err="1"/>
              <a:t>the</a:t>
            </a:r>
            <a:r>
              <a:rPr lang="de-DE"/>
              <a:t> </a:t>
            </a:r>
            <a:r>
              <a:rPr lang="de-DE" err="1"/>
              <a:t>raw</a:t>
            </a:r>
            <a:r>
              <a:rPr lang="de-DE"/>
              <a:t> Data </a:t>
            </a:r>
            <a:r>
              <a:rPr lang="de-DE" err="1"/>
              <a:t>to</a:t>
            </a:r>
            <a:r>
              <a:rPr lang="de-DE"/>
              <a:t> </a:t>
            </a:r>
            <a:r>
              <a:rPr lang="de-DE" err="1"/>
              <a:t>get</a:t>
            </a:r>
            <a:r>
              <a:rPr lang="de-DE"/>
              <a:t> </a:t>
            </a:r>
            <a:r>
              <a:rPr lang="de-DE" err="1"/>
              <a:t>the</a:t>
            </a:r>
            <a:r>
              <a:rPr lang="de-DE"/>
              <a:t> </a:t>
            </a:r>
            <a:r>
              <a:rPr lang="de-DE" err="1"/>
              <a:t>Thrust</a:t>
            </a:r>
            <a:r>
              <a:rPr lang="de-DE"/>
              <a:t> Vector Angle, The Ideal </a:t>
            </a:r>
            <a:r>
              <a:rPr lang="de-DE" err="1"/>
              <a:t>Thrust</a:t>
            </a:r>
            <a:r>
              <a:rPr lang="de-DE"/>
              <a:t> (</a:t>
            </a:r>
            <a:r>
              <a:rPr lang="de-DE" err="1"/>
              <a:t>Theoretically</a:t>
            </a:r>
            <a:r>
              <a:rPr lang="de-DE"/>
              <a:t>) </a:t>
            </a:r>
            <a:r>
              <a:rPr lang="de-DE" err="1"/>
              <a:t>or</a:t>
            </a:r>
            <a:r>
              <a:rPr lang="de-DE"/>
              <a:t> </a:t>
            </a:r>
            <a:r>
              <a:rPr lang="de-DE" err="1"/>
              <a:t>the</a:t>
            </a:r>
            <a:r>
              <a:rPr lang="de-DE"/>
              <a:t> </a:t>
            </a:r>
            <a:r>
              <a:rPr lang="de-DE" err="1"/>
              <a:t>resultant</a:t>
            </a:r>
            <a:r>
              <a:rPr lang="de-DE"/>
              <a:t> </a:t>
            </a:r>
            <a:r>
              <a:rPr lang="de-DE" err="1"/>
              <a:t>Thrust</a:t>
            </a:r>
            <a:endParaRPr lang="de-DE"/>
          </a:p>
          <a:p>
            <a:pPr marL="171450" lvl="0" indent="-171450" algn="l" rtl="0">
              <a:spcBef>
                <a:spcPts val="0"/>
              </a:spcBef>
              <a:spcAft>
                <a:spcPts val="0"/>
              </a:spcAft>
              <a:buFontTx/>
              <a:buChar char="-"/>
            </a:pPr>
            <a:endParaRPr lang="de-DE"/>
          </a:p>
          <a:p>
            <a:pPr marL="0" lvl="0" indent="0" algn="l" rtl="0">
              <a:spcBef>
                <a:spcPts val="0"/>
              </a:spcBef>
              <a:spcAft>
                <a:spcPts val="0"/>
              </a:spcAft>
              <a:buFontTx/>
              <a:buNone/>
            </a:pPr>
            <a:endParaRPr lang="de-DE"/>
          </a:p>
          <a:p>
            <a:pPr marL="171450" lvl="0" indent="-171450" algn="l" rtl="0">
              <a:spcBef>
                <a:spcPts val="0"/>
              </a:spcBef>
              <a:spcAft>
                <a:spcPts val="0"/>
              </a:spcAft>
              <a:buFontTx/>
              <a:buChar char="-"/>
            </a:pPr>
            <a:endParaRPr lang="de-DE"/>
          </a:p>
          <a:p>
            <a:pPr marL="171450" lvl="0" indent="-171450" algn="l" rtl="0">
              <a:spcBef>
                <a:spcPts val="0"/>
              </a:spcBef>
              <a:spcAft>
                <a:spcPts val="0"/>
              </a:spcAft>
              <a:buFontTx/>
              <a:buChar char="-"/>
            </a:pPr>
            <a:endParaRPr lang="de-DE"/>
          </a:p>
          <a:p>
            <a:pPr marL="171450" lvl="0" indent="-171450" algn="l" rtl="0">
              <a:spcBef>
                <a:spcPts val="0"/>
              </a:spcBef>
              <a:spcAft>
                <a:spcPts val="0"/>
              </a:spcAft>
              <a:buFontTx/>
              <a:buChar char="-"/>
            </a:pPr>
            <a:endParaRPr lang="de-DE"/>
          </a:p>
        </p:txBody>
      </p:sp>
    </p:spTree>
    <p:extLst>
      <p:ext uri="{BB962C8B-B14F-4D97-AF65-F5344CB8AC3E}">
        <p14:creationId xmlns:p14="http://schemas.microsoft.com/office/powerpoint/2010/main" val="17244350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3"/>
        <p:cNvGrpSpPr/>
        <p:nvPr/>
      </p:nvGrpSpPr>
      <p:grpSpPr>
        <a:xfrm>
          <a:off x="0" y="0"/>
          <a:ext cx="0" cy="0"/>
          <a:chOff x="0" y="0"/>
          <a:chExt cx="0" cy="0"/>
        </a:xfrm>
      </p:grpSpPr>
      <p:sp>
        <p:nvSpPr>
          <p:cNvPr id="734" name="Google Shape;734;g107aaa41fe9_0_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5" name="Google Shape;735;g107aaa41fe9_0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err="1"/>
              <a:t>Methodology</a:t>
            </a:r>
            <a:r>
              <a:rPr lang="de-DE"/>
              <a:t>:</a:t>
            </a:r>
          </a:p>
          <a:p>
            <a:pPr marL="171450" lvl="0" indent="-171450" algn="l" rtl="0">
              <a:spcBef>
                <a:spcPts val="0"/>
              </a:spcBef>
              <a:spcAft>
                <a:spcPts val="0"/>
              </a:spcAft>
              <a:buFontTx/>
              <a:buChar char="-"/>
            </a:pPr>
            <a:r>
              <a:rPr lang="de-DE"/>
              <a:t>Like all </a:t>
            </a:r>
            <a:r>
              <a:rPr lang="de-DE" err="1"/>
              <a:t>the</a:t>
            </a:r>
            <a:r>
              <a:rPr lang="de-DE"/>
              <a:t> </a:t>
            </a:r>
            <a:r>
              <a:rPr lang="de-DE" err="1"/>
              <a:t>other</a:t>
            </a:r>
            <a:r>
              <a:rPr lang="de-DE"/>
              <a:t> Teams </a:t>
            </a:r>
            <a:r>
              <a:rPr lang="de-DE" err="1"/>
              <a:t>we</a:t>
            </a:r>
            <a:r>
              <a:rPr lang="de-DE"/>
              <a:t> </a:t>
            </a:r>
            <a:r>
              <a:rPr lang="de-DE" err="1"/>
              <a:t>first</a:t>
            </a:r>
            <a:r>
              <a:rPr lang="de-DE"/>
              <a:t> </a:t>
            </a:r>
            <a:r>
              <a:rPr lang="de-DE" err="1"/>
              <a:t>read</a:t>
            </a:r>
            <a:r>
              <a:rPr lang="de-DE"/>
              <a:t> </a:t>
            </a:r>
            <a:r>
              <a:rPr lang="de-DE" err="1"/>
              <a:t>the</a:t>
            </a:r>
            <a:r>
              <a:rPr lang="de-DE"/>
              <a:t> </a:t>
            </a:r>
            <a:r>
              <a:rPr lang="de-DE" err="1"/>
              <a:t>entire</a:t>
            </a:r>
            <a:r>
              <a:rPr lang="de-DE"/>
              <a:t> </a:t>
            </a:r>
            <a:r>
              <a:rPr lang="de-DE" err="1"/>
              <a:t>paper</a:t>
            </a:r>
            <a:r>
              <a:rPr lang="de-DE"/>
              <a:t> </a:t>
            </a:r>
            <a:r>
              <a:rPr lang="de-DE" err="1"/>
              <a:t>carefully</a:t>
            </a:r>
            <a:r>
              <a:rPr lang="de-DE"/>
              <a:t> and </a:t>
            </a:r>
            <a:r>
              <a:rPr lang="de-DE" err="1"/>
              <a:t>tried</a:t>
            </a:r>
            <a:r>
              <a:rPr lang="de-DE"/>
              <a:t> </a:t>
            </a:r>
            <a:r>
              <a:rPr lang="de-DE" err="1"/>
              <a:t>to</a:t>
            </a:r>
            <a:r>
              <a:rPr lang="de-DE"/>
              <a:t> </a:t>
            </a:r>
            <a:r>
              <a:rPr lang="de-DE" err="1"/>
              <a:t>understand</a:t>
            </a:r>
            <a:r>
              <a:rPr lang="de-DE"/>
              <a:t> </a:t>
            </a:r>
            <a:r>
              <a:rPr lang="de-DE" err="1"/>
              <a:t>as</a:t>
            </a:r>
            <a:r>
              <a:rPr lang="de-DE"/>
              <a:t> </a:t>
            </a:r>
            <a:r>
              <a:rPr lang="de-DE" err="1"/>
              <a:t>much</a:t>
            </a:r>
            <a:r>
              <a:rPr lang="de-DE"/>
              <a:t> </a:t>
            </a:r>
            <a:r>
              <a:rPr lang="de-DE" err="1"/>
              <a:t>as</a:t>
            </a:r>
            <a:r>
              <a:rPr lang="de-DE"/>
              <a:t> possible </a:t>
            </a:r>
            <a:r>
              <a:rPr lang="de-DE" err="1"/>
              <a:t>before</a:t>
            </a:r>
            <a:r>
              <a:rPr lang="de-DE"/>
              <a:t> </a:t>
            </a:r>
            <a:r>
              <a:rPr lang="de-DE" err="1"/>
              <a:t>starting</a:t>
            </a:r>
            <a:r>
              <a:rPr lang="de-DE"/>
              <a:t> </a:t>
            </a:r>
            <a:r>
              <a:rPr lang="de-DE" err="1"/>
              <a:t>the</a:t>
            </a:r>
            <a:r>
              <a:rPr lang="de-DE"/>
              <a:t> </a:t>
            </a:r>
            <a:r>
              <a:rPr lang="de-DE" err="1"/>
              <a:t>work</a:t>
            </a:r>
            <a:r>
              <a:rPr lang="de-DE"/>
              <a:t> on </a:t>
            </a:r>
            <a:r>
              <a:rPr lang="de-DE" err="1"/>
              <a:t>the</a:t>
            </a:r>
            <a:r>
              <a:rPr lang="de-DE"/>
              <a:t> Computer</a:t>
            </a:r>
          </a:p>
          <a:p>
            <a:pPr marL="0" lvl="0" indent="0" algn="l" rtl="0">
              <a:spcBef>
                <a:spcPts val="0"/>
              </a:spcBef>
              <a:spcAft>
                <a:spcPts val="0"/>
              </a:spcAft>
              <a:buFontTx/>
              <a:buNone/>
            </a:pPr>
            <a:r>
              <a:rPr lang="de-DE"/>
              <a:t>Catia:</a:t>
            </a:r>
          </a:p>
          <a:p>
            <a:pPr marL="171450" lvl="0" indent="-171450" algn="l" rtl="0">
              <a:spcBef>
                <a:spcPts val="0"/>
              </a:spcBef>
              <a:spcAft>
                <a:spcPts val="0"/>
              </a:spcAft>
              <a:buFontTx/>
              <a:buChar char="-"/>
            </a:pPr>
            <a:r>
              <a:rPr lang="de-DE" err="1"/>
              <a:t>Creating</a:t>
            </a:r>
            <a:r>
              <a:rPr lang="de-DE"/>
              <a:t> </a:t>
            </a:r>
            <a:r>
              <a:rPr lang="de-DE" err="1"/>
              <a:t>the</a:t>
            </a:r>
            <a:r>
              <a:rPr lang="de-DE"/>
              <a:t> Geometry </a:t>
            </a:r>
            <a:r>
              <a:rPr lang="de-DE" err="1"/>
              <a:t>for</a:t>
            </a:r>
            <a:r>
              <a:rPr lang="de-DE"/>
              <a:t> </a:t>
            </a:r>
            <a:r>
              <a:rPr lang="de-DE" err="1"/>
              <a:t>the</a:t>
            </a:r>
            <a:r>
              <a:rPr lang="de-DE"/>
              <a:t> Project was in </a:t>
            </a:r>
            <a:r>
              <a:rPr lang="de-DE" err="1"/>
              <a:t>our</a:t>
            </a:r>
            <a:r>
              <a:rPr lang="de-DE"/>
              <a:t> </a:t>
            </a:r>
            <a:r>
              <a:rPr lang="de-DE" err="1"/>
              <a:t>case</a:t>
            </a:r>
            <a:r>
              <a:rPr lang="de-DE"/>
              <a:t> </a:t>
            </a:r>
            <a:r>
              <a:rPr lang="de-DE" err="1"/>
              <a:t>very</a:t>
            </a:r>
            <a:r>
              <a:rPr lang="de-DE"/>
              <a:t> simple. The Geometry </a:t>
            </a:r>
            <a:r>
              <a:rPr lang="de-DE" err="1"/>
              <a:t>of</a:t>
            </a:r>
            <a:r>
              <a:rPr lang="de-DE"/>
              <a:t> </a:t>
            </a:r>
            <a:r>
              <a:rPr lang="de-DE" err="1"/>
              <a:t>the</a:t>
            </a:r>
            <a:r>
              <a:rPr lang="de-DE"/>
              <a:t> </a:t>
            </a:r>
            <a:r>
              <a:rPr lang="de-DE" err="1"/>
              <a:t>Nozzle</a:t>
            </a:r>
            <a:r>
              <a:rPr lang="de-DE"/>
              <a:t> was </a:t>
            </a:r>
            <a:r>
              <a:rPr lang="de-DE" err="1"/>
              <a:t>precicely</a:t>
            </a:r>
            <a:r>
              <a:rPr lang="de-DE"/>
              <a:t> </a:t>
            </a:r>
            <a:r>
              <a:rPr lang="de-DE" err="1"/>
              <a:t>given</a:t>
            </a:r>
            <a:r>
              <a:rPr lang="de-DE"/>
              <a:t> in </a:t>
            </a:r>
            <a:r>
              <a:rPr lang="de-DE" err="1"/>
              <a:t>the</a:t>
            </a:r>
            <a:r>
              <a:rPr lang="de-DE"/>
              <a:t> </a:t>
            </a:r>
            <a:r>
              <a:rPr lang="de-DE" err="1"/>
              <a:t>paper</a:t>
            </a:r>
            <a:endParaRPr lang="de-DE"/>
          </a:p>
          <a:p>
            <a:pPr marL="171450" lvl="0" indent="-171450" algn="l" rtl="0">
              <a:spcBef>
                <a:spcPts val="0"/>
              </a:spcBef>
              <a:spcAft>
                <a:spcPts val="0"/>
              </a:spcAft>
              <a:buFontTx/>
              <a:buChar char="-"/>
            </a:pPr>
            <a:r>
              <a:rPr lang="de-DE" err="1"/>
              <a:t>Exception</a:t>
            </a:r>
            <a:r>
              <a:rPr lang="de-DE"/>
              <a:t>: </a:t>
            </a:r>
            <a:r>
              <a:rPr lang="de-DE" err="1"/>
              <a:t>We</a:t>
            </a:r>
            <a:r>
              <a:rPr lang="de-DE"/>
              <a:t> </a:t>
            </a:r>
            <a:r>
              <a:rPr lang="de-DE" err="1"/>
              <a:t>don‘t</a:t>
            </a:r>
            <a:r>
              <a:rPr lang="de-DE"/>
              <a:t> </a:t>
            </a:r>
            <a:r>
              <a:rPr lang="de-DE" err="1"/>
              <a:t>really</a:t>
            </a:r>
            <a:r>
              <a:rPr lang="de-DE"/>
              <a:t> </a:t>
            </a:r>
            <a:r>
              <a:rPr lang="de-DE" err="1"/>
              <a:t>know</a:t>
            </a:r>
            <a:r>
              <a:rPr lang="de-DE"/>
              <a:t> </a:t>
            </a:r>
            <a:r>
              <a:rPr lang="de-DE" err="1"/>
              <a:t>how</a:t>
            </a:r>
            <a:r>
              <a:rPr lang="de-DE"/>
              <a:t> </a:t>
            </a:r>
            <a:r>
              <a:rPr lang="de-DE" err="1"/>
              <a:t>wide</a:t>
            </a:r>
            <a:r>
              <a:rPr lang="de-DE"/>
              <a:t> </a:t>
            </a:r>
            <a:r>
              <a:rPr lang="de-DE" err="1"/>
              <a:t>the</a:t>
            </a:r>
            <a:r>
              <a:rPr lang="de-DE"/>
              <a:t> </a:t>
            </a:r>
            <a:r>
              <a:rPr lang="de-DE" err="1"/>
              <a:t>Nozzle</a:t>
            </a:r>
            <a:r>
              <a:rPr lang="de-DE"/>
              <a:t> </a:t>
            </a:r>
            <a:r>
              <a:rPr lang="de-DE" err="1"/>
              <a:t>is</a:t>
            </a:r>
            <a:r>
              <a:rPr lang="de-DE"/>
              <a:t> (</a:t>
            </a:r>
            <a:r>
              <a:rPr lang="de-DE" err="1"/>
              <a:t>it</a:t>
            </a:r>
            <a:r>
              <a:rPr lang="de-DE"/>
              <a:t> </a:t>
            </a:r>
            <a:r>
              <a:rPr lang="de-DE" err="1"/>
              <a:t>is</a:t>
            </a:r>
            <a:r>
              <a:rPr lang="de-DE"/>
              <a:t> not </a:t>
            </a:r>
            <a:r>
              <a:rPr lang="de-DE" err="1"/>
              <a:t>axis-symmetrical</a:t>
            </a:r>
            <a:r>
              <a:rPr lang="de-DE"/>
              <a:t>) but </a:t>
            </a:r>
            <a:r>
              <a:rPr lang="de-DE" err="1"/>
              <a:t>it</a:t>
            </a:r>
            <a:r>
              <a:rPr lang="de-DE"/>
              <a:t> </a:t>
            </a:r>
            <a:r>
              <a:rPr lang="de-DE" err="1"/>
              <a:t>doesn‘t</a:t>
            </a:r>
            <a:r>
              <a:rPr lang="de-DE"/>
              <a:t> matter </a:t>
            </a:r>
            <a:r>
              <a:rPr lang="de-DE" err="1"/>
              <a:t>for</a:t>
            </a:r>
            <a:r>
              <a:rPr lang="de-DE"/>
              <a:t> </a:t>
            </a:r>
            <a:r>
              <a:rPr lang="de-DE" err="1"/>
              <a:t>our</a:t>
            </a:r>
            <a:r>
              <a:rPr lang="de-DE"/>
              <a:t> 2D Simulation -&gt; 2D Simulation </a:t>
            </a:r>
            <a:r>
              <a:rPr lang="de-DE" err="1"/>
              <a:t>is</a:t>
            </a:r>
            <a:r>
              <a:rPr lang="de-DE"/>
              <a:t> </a:t>
            </a:r>
            <a:r>
              <a:rPr lang="de-DE" err="1"/>
              <a:t>best</a:t>
            </a:r>
            <a:r>
              <a:rPr lang="de-DE"/>
              <a:t> </a:t>
            </a:r>
            <a:r>
              <a:rPr lang="de-DE" err="1"/>
              <a:t>option</a:t>
            </a:r>
            <a:r>
              <a:rPr lang="de-DE"/>
              <a:t> </a:t>
            </a:r>
            <a:r>
              <a:rPr lang="de-DE" err="1"/>
              <a:t>because</a:t>
            </a:r>
            <a:r>
              <a:rPr lang="de-DE"/>
              <a:t> </a:t>
            </a:r>
            <a:r>
              <a:rPr lang="de-DE" err="1"/>
              <a:t>we</a:t>
            </a:r>
            <a:r>
              <a:rPr lang="de-DE"/>
              <a:t> </a:t>
            </a:r>
            <a:r>
              <a:rPr lang="de-DE" err="1"/>
              <a:t>cannot</a:t>
            </a:r>
            <a:r>
              <a:rPr lang="de-DE"/>
              <a:t> </a:t>
            </a:r>
            <a:r>
              <a:rPr lang="de-DE" err="1"/>
              <a:t>use</a:t>
            </a:r>
            <a:r>
              <a:rPr lang="de-DE"/>
              <a:t> </a:t>
            </a:r>
            <a:r>
              <a:rPr lang="de-DE" err="1"/>
              <a:t>axissymmetrical</a:t>
            </a:r>
            <a:r>
              <a:rPr lang="de-DE"/>
              <a:t> </a:t>
            </a:r>
            <a:r>
              <a:rPr lang="de-DE" err="1"/>
              <a:t>as</a:t>
            </a:r>
            <a:r>
              <a:rPr lang="de-DE"/>
              <a:t> </a:t>
            </a:r>
            <a:r>
              <a:rPr lang="de-DE" err="1"/>
              <a:t>it</a:t>
            </a:r>
            <a:r>
              <a:rPr lang="de-DE"/>
              <a:t> </a:t>
            </a:r>
            <a:r>
              <a:rPr lang="de-DE" err="1"/>
              <a:t>wouldnt</a:t>
            </a:r>
            <a:r>
              <a:rPr lang="de-DE"/>
              <a:t> </a:t>
            </a:r>
            <a:r>
              <a:rPr lang="de-DE" err="1"/>
              <a:t>show</a:t>
            </a:r>
            <a:r>
              <a:rPr lang="de-DE"/>
              <a:t> </a:t>
            </a:r>
            <a:r>
              <a:rPr lang="de-DE" err="1"/>
              <a:t>the</a:t>
            </a:r>
            <a:r>
              <a:rPr lang="de-DE"/>
              <a:t> </a:t>
            </a:r>
            <a:r>
              <a:rPr lang="de-DE" err="1"/>
              <a:t>thrust</a:t>
            </a:r>
            <a:r>
              <a:rPr lang="de-DE"/>
              <a:t> </a:t>
            </a:r>
            <a:r>
              <a:rPr lang="de-DE" err="1"/>
              <a:t>vectoring</a:t>
            </a:r>
            <a:r>
              <a:rPr lang="de-DE"/>
              <a:t> and a 3D </a:t>
            </a:r>
            <a:r>
              <a:rPr lang="de-DE" err="1"/>
              <a:t>Simuation</a:t>
            </a:r>
            <a:r>
              <a:rPr lang="de-DE"/>
              <a:t> </a:t>
            </a:r>
            <a:r>
              <a:rPr lang="de-DE" err="1"/>
              <a:t>would</a:t>
            </a:r>
            <a:r>
              <a:rPr lang="de-DE"/>
              <a:t> </a:t>
            </a:r>
            <a:r>
              <a:rPr lang="de-DE" err="1"/>
              <a:t>cost</a:t>
            </a:r>
            <a:r>
              <a:rPr lang="de-DE"/>
              <a:t> a </a:t>
            </a:r>
            <a:r>
              <a:rPr lang="de-DE" err="1"/>
              <a:t>lot</a:t>
            </a:r>
            <a:r>
              <a:rPr lang="de-DE"/>
              <a:t> </a:t>
            </a:r>
            <a:r>
              <a:rPr lang="de-DE" err="1"/>
              <a:t>more</a:t>
            </a:r>
            <a:r>
              <a:rPr lang="de-DE"/>
              <a:t> </a:t>
            </a:r>
            <a:r>
              <a:rPr lang="de-DE" err="1"/>
              <a:t>computational</a:t>
            </a:r>
            <a:r>
              <a:rPr lang="de-DE"/>
              <a:t> power and </a:t>
            </a:r>
            <a:r>
              <a:rPr lang="de-DE" err="1"/>
              <a:t>does</a:t>
            </a:r>
            <a:r>
              <a:rPr lang="de-DE"/>
              <a:t> not </a:t>
            </a:r>
            <a:r>
              <a:rPr lang="de-DE" err="1"/>
              <a:t>show</a:t>
            </a:r>
            <a:r>
              <a:rPr lang="de-DE"/>
              <a:t> </a:t>
            </a:r>
            <a:r>
              <a:rPr lang="de-DE" err="1"/>
              <a:t>any</a:t>
            </a:r>
            <a:r>
              <a:rPr lang="de-DE"/>
              <a:t> relevant </a:t>
            </a:r>
            <a:r>
              <a:rPr lang="de-DE" err="1"/>
              <a:t>effects</a:t>
            </a:r>
            <a:r>
              <a:rPr lang="de-DE"/>
              <a:t> </a:t>
            </a:r>
            <a:r>
              <a:rPr lang="de-DE" err="1"/>
              <a:t>we</a:t>
            </a:r>
            <a:r>
              <a:rPr lang="de-DE"/>
              <a:t> </a:t>
            </a:r>
            <a:r>
              <a:rPr lang="de-DE" err="1"/>
              <a:t>want</a:t>
            </a:r>
            <a:r>
              <a:rPr lang="de-DE"/>
              <a:t> </a:t>
            </a:r>
            <a:r>
              <a:rPr lang="de-DE" err="1"/>
              <a:t>to</a:t>
            </a:r>
            <a:r>
              <a:rPr lang="de-DE"/>
              <a:t> </a:t>
            </a:r>
            <a:r>
              <a:rPr lang="de-DE" err="1"/>
              <a:t>display</a:t>
            </a:r>
            <a:r>
              <a:rPr lang="de-DE"/>
              <a:t> (Setup </a:t>
            </a:r>
            <a:r>
              <a:rPr lang="de-DE" err="1"/>
              <a:t>the</a:t>
            </a:r>
            <a:r>
              <a:rPr lang="de-DE"/>
              <a:t> same </a:t>
            </a:r>
            <a:r>
              <a:rPr lang="de-DE" err="1"/>
              <a:t>as</a:t>
            </a:r>
            <a:r>
              <a:rPr lang="de-DE"/>
              <a:t> in </a:t>
            </a:r>
            <a:r>
              <a:rPr lang="de-DE" err="1"/>
              <a:t>the</a:t>
            </a:r>
            <a:r>
              <a:rPr lang="de-DE"/>
              <a:t> Paper)</a:t>
            </a:r>
          </a:p>
          <a:p>
            <a:pPr marL="171450" lvl="0" indent="-171450" algn="l" rtl="0">
              <a:spcBef>
                <a:spcPts val="0"/>
              </a:spcBef>
              <a:spcAft>
                <a:spcPts val="0"/>
              </a:spcAft>
              <a:buFontTx/>
              <a:buChar char="-"/>
            </a:pPr>
            <a:r>
              <a:rPr lang="de-DE" err="1"/>
              <a:t>We</a:t>
            </a:r>
            <a:r>
              <a:rPr lang="de-DE"/>
              <a:t> </a:t>
            </a:r>
            <a:r>
              <a:rPr lang="de-DE" err="1"/>
              <a:t>chose</a:t>
            </a:r>
            <a:r>
              <a:rPr lang="de-DE"/>
              <a:t> </a:t>
            </a:r>
            <a:r>
              <a:rPr lang="de-DE" err="1"/>
              <a:t>to</a:t>
            </a:r>
            <a:r>
              <a:rPr lang="de-DE"/>
              <a:t> </a:t>
            </a:r>
            <a:r>
              <a:rPr lang="de-DE" err="1"/>
              <a:t>make</a:t>
            </a:r>
            <a:r>
              <a:rPr lang="de-DE"/>
              <a:t> </a:t>
            </a:r>
            <a:r>
              <a:rPr lang="de-DE" err="1"/>
              <a:t>the</a:t>
            </a:r>
            <a:r>
              <a:rPr lang="de-DE"/>
              <a:t> </a:t>
            </a:r>
            <a:r>
              <a:rPr lang="de-DE" err="1"/>
              <a:t>Nozzle</a:t>
            </a:r>
            <a:r>
              <a:rPr lang="de-DE"/>
              <a:t> </a:t>
            </a:r>
            <a:r>
              <a:rPr lang="de-DE" err="1"/>
              <a:t>one</a:t>
            </a:r>
            <a:r>
              <a:rPr lang="de-DE"/>
              <a:t> Meter </a:t>
            </a:r>
            <a:r>
              <a:rPr lang="de-DE" err="1"/>
              <a:t>wide</a:t>
            </a:r>
            <a:endParaRPr lang="de-DE"/>
          </a:p>
          <a:p>
            <a:pPr marL="171450" lvl="0" indent="-171450" algn="l" rtl="0">
              <a:spcBef>
                <a:spcPts val="0"/>
              </a:spcBef>
              <a:spcAft>
                <a:spcPts val="0"/>
              </a:spcAft>
              <a:buFontTx/>
              <a:buChar char="-"/>
            </a:pPr>
            <a:r>
              <a:rPr lang="de-DE"/>
              <a:t>(</a:t>
            </a:r>
            <a:r>
              <a:rPr lang="de-DE" err="1"/>
              <a:t>We</a:t>
            </a:r>
            <a:r>
              <a:rPr lang="de-DE"/>
              <a:t> also </a:t>
            </a:r>
            <a:r>
              <a:rPr lang="de-DE" err="1"/>
              <a:t>Created</a:t>
            </a:r>
            <a:r>
              <a:rPr lang="de-DE"/>
              <a:t> </a:t>
            </a:r>
            <a:r>
              <a:rPr lang="de-DE" err="1"/>
              <a:t>the</a:t>
            </a:r>
            <a:r>
              <a:rPr lang="de-DE"/>
              <a:t> „</a:t>
            </a:r>
            <a:r>
              <a:rPr lang="de-DE" err="1"/>
              <a:t>No</a:t>
            </a:r>
            <a:r>
              <a:rPr lang="de-DE"/>
              <a:t> </a:t>
            </a:r>
            <a:r>
              <a:rPr lang="de-DE" err="1"/>
              <a:t>slip</a:t>
            </a:r>
            <a:r>
              <a:rPr lang="de-DE"/>
              <a:t> Walls“ in Catia: </a:t>
            </a:r>
            <a:r>
              <a:rPr lang="de-DE" err="1"/>
              <a:t>Subtraction</a:t>
            </a:r>
            <a:r>
              <a:rPr lang="de-DE"/>
              <a:t> </a:t>
            </a:r>
            <a:r>
              <a:rPr lang="de-DE" err="1"/>
              <a:t>from</a:t>
            </a:r>
            <a:r>
              <a:rPr lang="de-DE"/>
              <a:t> </a:t>
            </a:r>
            <a:r>
              <a:rPr lang="de-DE" err="1"/>
              <a:t>the</a:t>
            </a:r>
            <a:r>
              <a:rPr lang="de-DE"/>
              <a:t> Windtunnel </a:t>
            </a:r>
            <a:r>
              <a:rPr lang="de-DE" err="1"/>
              <a:t>that</a:t>
            </a:r>
            <a:r>
              <a:rPr lang="de-DE"/>
              <a:t> </a:t>
            </a:r>
            <a:r>
              <a:rPr lang="de-DE" err="1"/>
              <a:t>represents</a:t>
            </a:r>
            <a:r>
              <a:rPr lang="de-DE"/>
              <a:t> a Geometry </a:t>
            </a:r>
            <a:r>
              <a:rPr lang="de-DE" err="1"/>
              <a:t>of</a:t>
            </a:r>
            <a:r>
              <a:rPr lang="de-DE"/>
              <a:t> a </a:t>
            </a:r>
            <a:r>
              <a:rPr lang="de-DE" err="1"/>
              <a:t>airplane</a:t>
            </a:r>
            <a:r>
              <a:rPr lang="de-DE"/>
              <a:t> </a:t>
            </a:r>
            <a:r>
              <a:rPr lang="de-DE" err="1"/>
              <a:t>that</a:t>
            </a:r>
            <a:r>
              <a:rPr lang="de-DE"/>
              <a:t> </a:t>
            </a:r>
            <a:r>
              <a:rPr lang="de-DE" err="1"/>
              <a:t>has</a:t>
            </a:r>
            <a:r>
              <a:rPr lang="de-DE"/>
              <a:t> </a:t>
            </a:r>
            <a:r>
              <a:rPr lang="de-DE" err="1"/>
              <a:t>the</a:t>
            </a:r>
            <a:r>
              <a:rPr lang="de-DE"/>
              <a:t> </a:t>
            </a:r>
            <a:r>
              <a:rPr lang="de-DE" err="1"/>
              <a:t>nozzle</a:t>
            </a:r>
            <a:r>
              <a:rPr lang="de-DE"/>
              <a:t> </a:t>
            </a:r>
            <a:r>
              <a:rPr lang="de-DE" err="1"/>
              <a:t>Mounted</a:t>
            </a:r>
            <a:r>
              <a:rPr lang="de-DE"/>
              <a:t>)</a:t>
            </a:r>
          </a:p>
          <a:p>
            <a:pPr marL="171450" lvl="0" indent="-171450" algn="l" rtl="0">
              <a:spcBef>
                <a:spcPts val="0"/>
              </a:spcBef>
              <a:spcAft>
                <a:spcPts val="0"/>
              </a:spcAft>
              <a:buFontTx/>
              <a:buChar char="-"/>
            </a:pPr>
            <a:r>
              <a:rPr lang="de-DE"/>
              <a:t>(A </a:t>
            </a:r>
            <a:r>
              <a:rPr lang="de-DE" err="1"/>
              <a:t>Refinement</a:t>
            </a:r>
            <a:r>
              <a:rPr lang="de-DE"/>
              <a:t> Area </a:t>
            </a:r>
            <a:r>
              <a:rPr lang="de-DE" err="1"/>
              <a:t>for</a:t>
            </a:r>
            <a:r>
              <a:rPr lang="de-DE"/>
              <a:t> </a:t>
            </a:r>
            <a:r>
              <a:rPr lang="de-DE" err="1"/>
              <a:t>the</a:t>
            </a:r>
            <a:r>
              <a:rPr lang="de-DE"/>
              <a:t> Flow </a:t>
            </a:r>
            <a:r>
              <a:rPr lang="de-DE" err="1"/>
              <a:t>directly</a:t>
            </a:r>
            <a:r>
              <a:rPr lang="de-DE"/>
              <a:t> Outside </a:t>
            </a:r>
            <a:r>
              <a:rPr lang="de-DE" err="1"/>
              <a:t>the</a:t>
            </a:r>
            <a:r>
              <a:rPr lang="de-DE"/>
              <a:t> </a:t>
            </a:r>
            <a:r>
              <a:rPr lang="de-DE" err="1"/>
              <a:t>Nozzle</a:t>
            </a:r>
            <a:r>
              <a:rPr lang="de-DE"/>
              <a:t> was also </a:t>
            </a:r>
            <a:r>
              <a:rPr lang="de-DE" err="1"/>
              <a:t>Created</a:t>
            </a:r>
            <a:r>
              <a:rPr lang="de-DE"/>
              <a:t> in Catia)</a:t>
            </a:r>
          </a:p>
          <a:p>
            <a:pPr marL="0" lvl="0" indent="0" algn="l" rtl="0">
              <a:spcBef>
                <a:spcPts val="0"/>
              </a:spcBef>
              <a:spcAft>
                <a:spcPts val="0"/>
              </a:spcAft>
              <a:buFontTx/>
              <a:buNone/>
            </a:pPr>
            <a:endParaRPr lang="de-DE"/>
          </a:p>
          <a:p>
            <a:pPr marL="0" lvl="0" indent="0" algn="l" rtl="0">
              <a:spcBef>
                <a:spcPts val="0"/>
              </a:spcBef>
              <a:spcAft>
                <a:spcPts val="0"/>
              </a:spcAft>
              <a:buFontTx/>
              <a:buNone/>
            </a:pPr>
            <a:r>
              <a:rPr lang="de-DE"/>
              <a:t>Star CCM:</a:t>
            </a:r>
          </a:p>
          <a:p>
            <a:pPr marL="0" lvl="0" indent="0" algn="l" rtl="0">
              <a:spcBef>
                <a:spcPts val="0"/>
              </a:spcBef>
              <a:spcAft>
                <a:spcPts val="0"/>
              </a:spcAft>
              <a:buFontTx/>
              <a:buNone/>
            </a:pPr>
            <a:endParaRPr lang="de-DE"/>
          </a:p>
          <a:p>
            <a:pPr marL="0" lvl="0" indent="0" algn="l" rtl="0">
              <a:spcBef>
                <a:spcPts val="0"/>
              </a:spcBef>
              <a:spcAft>
                <a:spcPts val="0"/>
              </a:spcAft>
              <a:buFontTx/>
              <a:buNone/>
            </a:pPr>
            <a:r>
              <a:rPr lang="de-DE"/>
              <a:t>Geometry:</a:t>
            </a:r>
          </a:p>
          <a:p>
            <a:pPr marL="171450" lvl="0" indent="-171450" algn="l" rtl="0">
              <a:spcBef>
                <a:spcPts val="0"/>
              </a:spcBef>
              <a:spcAft>
                <a:spcPts val="0"/>
              </a:spcAft>
              <a:buFontTx/>
              <a:buChar char="-"/>
            </a:pPr>
            <a:r>
              <a:rPr lang="de-DE"/>
              <a:t>Every </a:t>
            </a:r>
            <a:r>
              <a:rPr lang="de-DE" err="1"/>
              <a:t>other</a:t>
            </a:r>
            <a:r>
              <a:rPr lang="de-DE"/>
              <a:t> Geometry </a:t>
            </a:r>
            <a:r>
              <a:rPr lang="de-DE" err="1"/>
              <a:t>for</a:t>
            </a:r>
            <a:r>
              <a:rPr lang="de-DE"/>
              <a:t> </a:t>
            </a:r>
            <a:r>
              <a:rPr lang="de-DE" err="1"/>
              <a:t>the</a:t>
            </a:r>
            <a:r>
              <a:rPr lang="de-DE"/>
              <a:t> fluid </a:t>
            </a:r>
            <a:r>
              <a:rPr lang="de-DE" err="1"/>
              <a:t>domain</a:t>
            </a:r>
            <a:r>
              <a:rPr lang="de-DE"/>
              <a:t> was </a:t>
            </a:r>
            <a:r>
              <a:rPr lang="de-DE" err="1"/>
              <a:t>created</a:t>
            </a:r>
            <a:r>
              <a:rPr lang="de-DE"/>
              <a:t> </a:t>
            </a:r>
            <a:r>
              <a:rPr lang="de-DE" err="1"/>
              <a:t>directly</a:t>
            </a:r>
            <a:r>
              <a:rPr lang="de-DE"/>
              <a:t> in Star </a:t>
            </a:r>
            <a:r>
              <a:rPr lang="de-DE" err="1"/>
              <a:t>because</a:t>
            </a:r>
            <a:r>
              <a:rPr lang="de-DE"/>
              <a:t> </a:t>
            </a:r>
            <a:r>
              <a:rPr lang="de-DE" err="1"/>
              <a:t>we</a:t>
            </a:r>
            <a:r>
              <a:rPr lang="de-DE"/>
              <a:t> </a:t>
            </a:r>
            <a:r>
              <a:rPr lang="de-DE" err="1"/>
              <a:t>can</a:t>
            </a:r>
            <a:r>
              <a:rPr lang="de-DE"/>
              <a:t> </a:t>
            </a:r>
            <a:r>
              <a:rPr lang="de-DE" err="1"/>
              <a:t>then</a:t>
            </a:r>
            <a:r>
              <a:rPr lang="de-DE"/>
              <a:t> </a:t>
            </a:r>
            <a:r>
              <a:rPr lang="de-DE" err="1"/>
              <a:t>easily</a:t>
            </a:r>
            <a:r>
              <a:rPr lang="de-DE"/>
              <a:t> </a:t>
            </a:r>
            <a:r>
              <a:rPr lang="de-DE" err="1"/>
              <a:t>change</a:t>
            </a:r>
            <a:r>
              <a:rPr lang="de-DE"/>
              <a:t> </a:t>
            </a:r>
            <a:r>
              <a:rPr lang="de-DE" err="1"/>
              <a:t>the</a:t>
            </a:r>
            <a:r>
              <a:rPr lang="de-DE"/>
              <a:t> </a:t>
            </a:r>
            <a:r>
              <a:rPr lang="de-DE" err="1"/>
              <a:t>configuration</a:t>
            </a:r>
            <a:r>
              <a:rPr lang="de-DE"/>
              <a:t> </a:t>
            </a:r>
            <a:r>
              <a:rPr lang="de-DE" err="1"/>
              <a:t>without</a:t>
            </a:r>
            <a:r>
              <a:rPr lang="de-DE"/>
              <a:t> </a:t>
            </a:r>
            <a:r>
              <a:rPr lang="de-DE" err="1"/>
              <a:t>switching</a:t>
            </a:r>
            <a:r>
              <a:rPr lang="de-DE"/>
              <a:t> </a:t>
            </a:r>
            <a:r>
              <a:rPr lang="de-DE" err="1"/>
              <a:t>the</a:t>
            </a:r>
            <a:r>
              <a:rPr lang="de-DE"/>
              <a:t> Simulation (</a:t>
            </a:r>
            <a:r>
              <a:rPr lang="de-DE" err="1"/>
              <a:t>Parameterized</a:t>
            </a:r>
            <a:r>
              <a:rPr lang="de-DE"/>
              <a:t> in Star)</a:t>
            </a:r>
          </a:p>
          <a:p>
            <a:pPr marL="171450" lvl="0" indent="-171450" algn="l" rtl="0">
              <a:spcBef>
                <a:spcPts val="0"/>
              </a:spcBef>
              <a:spcAft>
                <a:spcPts val="0"/>
              </a:spcAft>
              <a:buFontTx/>
              <a:buChar char="-"/>
            </a:pPr>
            <a:r>
              <a:rPr lang="de-DE" err="1"/>
              <a:t>Geomitry</a:t>
            </a:r>
            <a:r>
              <a:rPr lang="de-DE"/>
              <a:t> </a:t>
            </a:r>
            <a:r>
              <a:rPr lang="de-DE" err="1"/>
              <a:t>Created</a:t>
            </a:r>
            <a:r>
              <a:rPr lang="de-DE"/>
              <a:t> in Star: Windtunnel, Slots, </a:t>
            </a:r>
            <a:r>
              <a:rPr lang="de-DE" err="1"/>
              <a:t>Refinement</a:t>
            </a:r>
            <a:r>
              <a:rPr lang="de-DE"/>
              <a:t> Areas </a:t>
            </a:r>
            <a:r>
              <a:rPr lang="de-DE" err="1"/>
              <a:t>for</a:t>
            </a:r>
            <a:r>
              <a:rPr lang="de-DE"/>
              <a:t> </a:t>
            </a:r>
            <a:r>
              <a:rPr lang="de-DE" err="1"/>
              <a:t>Nozzle</a:t>
            </a:r>
            <a:r>
              <a:rPr lang="de-DE"/>
              <a:t> and Slots</a:t>
            </a:r>
          </a:p>
          <a:p>
            <a:pPr marL="171450" lvl="0" indent="-171450" algn="l" rtl="0">
              <a:spcBef>
                <a:spcPts val="0"/>
              </a:spcBef>
              <a:spcAft>
                <a:spcPts val="0"/>
              </a:spcAft>
              <a:buFontTx/>
              <a:buChar char="-"/>
            </a:pPr>
            <a:r>
              <a:rPr lang="de-DE"/>
              <a:t>Imprint </a:t>
            </a:r>
            <a:r>
              <a:rPr lang="de-DE" err="1"/>
              <a:t>Function</a:t>
            </a:r>
            <a:r>
              <a:rPr lang="de-DE"/>
              <a:t>: </a:t>
            </a:r>
            <a:r>
              <a:rPr lang="de-DE" err="1"/>
              <a:t>Instead</a:t>
            </a:r>
            <a:r>
              <a:rPr lang="de-DE"/>
              <a:t> </a:t>
            </a:r>
            <a:r>
              <a:rPr lang="de-DE" err="1"/>
              <a:t>of</a:t>
            </a:r>
            <a:r>
              <a:rPr lang="de-DE"/>
              <a:t> „</a:t>
            </a:r>
            <a:r>
              <a:rPr lang="de-DE" err="1"/>
              <a:t>Unite</a:t>
            </a:r>
            <a:r>
              <a:rPr lang="de-DE"/>
              <a:t>“ </a:t>
            </a:r>
            <a:r>
              <a:rPr lang="de-DE" err="1"/>
              <a:t>we</a:t>
            </a:r>
            <a:r>
              <a:rPr lang="de-DE"/>
              <a:t> </a:t>
            </a:r>
            <a:r>
              <a:rPr lang="de-DE" err="1"/>
              <a:t>used</a:t>
            </a:r>
            <a:r>
              <a:rPr lang="de-DE"/>
              <a:t> </a:t>
            </a:r>
            <a:r>
              <a:rPr lang="de-DE" err="1"/>
              <a:t>the</a:t>
            </a:r>
            <a:r>
              <a:rPr lang="de-DE"/>
              <a:t> Imprint </a:t>
            </a:r>
            <a:r>
              <a:rPr lang="de-DE" err="1"/>
              <a:t>Function</a:t>
            </a:r>
            <a:r>
              <a:rPr lang="de-DE"/>
              <a:t> </a:t>
            </a:r>
            <a:r>
              <a:rPr lang="de-DE" err="1"/>
              <a:t>for</a:t>
            </a:r>
            <a:r>
              <a:rPr lang="de-DE"/>
              <a:t> </a:t>
            </a:r>
            <a:r>
              <a:rPr lang="de-DE" err="1"/>
              <a:t>Merging</a:t>
            </a:r>
            <a:r>
              <a:rPr lang="de-DE"/>
              <a:t> </a:t>
            </a:r>
            <a:r>
              <a:rPr lang="de-DE" err="1"/>
              <a:t>the</a:t>
            </a:r>
            <a:r>
              <a:rPr lang="de-DE"/>
              <a:t> </a:t>
            </a:r>
            <a:r>
              <a:rPr lang="de-DE" err="1"/>
              <a:t>diffenrent</a:t>
            </a:r>
            <a:r>
              <a:rPr lang="de-DE"/>
              <a:t> Part </a:t>
            </a:r>
          </a:p>
          <a:p>
            <a:pPr marL="628650" lvl="1" indent="-171450" algn="l" rtl="0">
              <a:spcBef>
                <a:spcPts val="0"/>
              </a:spcBef>
              <a:spcAft>
                <a:spcPts val="0"/>
              </a:spcAft>
              <a:buFontTx/>
              <a:buChar char="-"/>
            </a:pPr>
            <a:r>
              <a:rPr lang="de-DE"/>
              <a:t>1. </a:t>
            </a:r>
            <a:r>
              <a:rPr lang="de-DE" err="1"/>
              <a:t>We</a:t>
            </a:r>
            <a:r>
              <a:rPr lang="de-DE"/>
              <a:t> </a:t>
            </a:r>
            <a:r>
              <a:rPr lang="de-DE" err="1"/>
              <a:t>have</a:t>
            </a:r>
            <a:r>
              <a:rPr lang="de-DE"/>
              <a:t> </a:t>
            </a:r>
            <a:r>
              <a:rPr lang="de-DE" err="1"/>
              <a:t>direct</a:t>
            </a:r>
            <a:r>
              <a:rPr lang="de-DE"/>
              <a:t> </a:t>
            </a:r>
            <a:r>
              <a:rPr lang="de-DE" err="1"/>
              <a:t>Accessability</a:t>
            </a:r>
            <a:r>
              <a:rPr lang="de-DE"/>
              <a:t> </a:t>
            </a:r>
            <a:r>
              <a:rPr lang="de-DE" err="1"/>
              <a:t>to</a:t>
            </a:r>
            <a:r>
              <a:rPr lang="de-DE"/>
              <a:t> </a:t>
            </a:r>
            <a:r>
              <a:rPr lang="de-DE" err="1"/>
              <a:t>the</a:t>
            </a:r>
            <a:r>
              <a:rPr lang="de-DE"/>
              <a:t> planes </a:t>
            </a:r>
            <a:r>
              <a:rPr lang="de-DE" err="1"/>
              <a:t>that</a:t>
            </a:r>
            <a:r>
              <a:rPr lang="de-DE"/>
              <a:t> connect </a:t>
            </a:r>
            <a:r>
              <a:rPr lang="de-DE" err="1"/>
              <a:t>the</a:t>
            </a:r>
            <a:r>
              <a:rPr lang="de-DE"/>
              <a:t> </a:t>
            </a:r>
            <a:r>
              <a:rPr lang="de-DE" err="1"/>
              <a:t>Nozzle</a:t>
            </a:r>
            <a:r>
              <a:rPr lang="de-DE"/>
              <a:t> </a:t>
            </a:r>
            <a:r>
              <a:rPr lang="de-DE" err="1"/>
              <a:t>with</a:t>
            </a:r>
            <a:r>
              <a:rPr lang="de-DE"/>
              <a:t> </a:t>
            </a:r>
            <a:r>
              <a:rPr lang="de-DE" err="1"/>
              <a:t>the</a:t>
            </a:r>
            <a:r>
              <a:rPr lang="de-DE"/>
              <a:t> Slots and </a:t>
            </a:r>
            <a:r>
              <a:rPr lang="de-DE" err="1"/>
              <a:t>the</a:t>
            </a:r>
            <a:r>
              <a:rPr lang="de-DE"/>
              <a:t> Windtunnel -&gt; </a:t>
            </a:r>
            <a:r>
              <a:rPr lang="de-DE" err="1"/>
              <a:t>Better</a:t>
            </a:r>
            <a:r>
              <a:rPr lang="de-DE"/>
              <a:t> </a:t>
            </a:r>
            <a:r>
              <a:rPr lang="de-DE" err="1"/>
              <a:t>for</a:t>
            </a:r>
            <a:r>
              <a:rPr lang="de-DE"/>
              <a:t> </a:t>
            </a:r>
            <a:r>
              <a:rPr lang="de-DE" err="1"/>
              <a:t>Measuring</a:t>
            </a:r>
            <a:r>
              <a:rPr lang="de-DE"/>
              <a:t> </a:t>
            </a:r>
            <a:r>
              <a:rPr lang="de-DE" err="1"/>
              <a:t>Thrust</a:t>
            </a:r>
            <a:endParaRPr lang="de-DE"/>
          </a:p>
          <a:p>
            <a:pPr marL="628650" lvl="1" indent="-171450" algn="l" rtl="0">
              <a:spcBef>
                <a:spcPts val="0"/>
              </a:spcBef>
              <a:spcAft>
                <a:spcPts val="0"/>
              </a:spcAft>
              <a:buFontTx/>
              <a:buChar char="-"/>
            </a:pPr>
            <a:r>
              <a:rPr lang="de-DE"/>
              <a:t>2. </a:t>
            </a:r>
            <a:r>
              <a:rPr lang="de-DE" err="1"/>
              <a:t>We</a:t>
            </a:r>
            <a:r>
              <a:rPr lang="de-DE"/>
              <a:t> </a:t>
            </a:r>
            <a:r>
              <a:rPr lang="de-DE" err="1"/>
              <a:t>can</a:t>
            </a:r>
            <a:r>
              <a:rPr lang="de-DE"/>
              <a:t> </a:t>
            </a:r>
            <a:r>
              <a:rPr lang="de-DE" err="1"/>
              <a:t>make</a:t>
            </a:r>
            <a:r>
              <a:rPr lang="de-DE"/>
              <a:t> </a:t>
            </a:r>
            <a:r>
              <a:rPr lang="de-DE" err="1"/>
              <a:t>the</a:t>
            </a:r>
            <a:r>
              <a:rPr lang="de-DE"/>
              <a:t> Boundary Prism </a:t>
            </a:r>
            <a:r>
              <a:rPr lang="de-DE" err="1"/>
              <a:t>layer</a:t>
            </a:r>
            <a:r>
              <a:rPr lang="de-DE"/>
              <a:t> </a:t>
            </a:r>
            <a:r>
              <a:rPr lang="de-DE" err="1"/>
              <a:t>go</a:t>
            </a:r>
            <a:r>
              <a:rPr lang="de-DE"/>
              <a:t> </a:t>
            </a:r>
            <a:r>
              <a:rPr lang="de-DE" err="1"/>
              <a:t>over</a:t>
            </a:r>
            <a:r>
              <a:rPr lang="de-DE"/>
              <a:t> </a:t>
            </a:r>
            <a:r>
              <a:rPr lang="de-DE" err="1"/>
              <a:t>the</a:t>
            </a:r>
            <a:r>
              <a:rPr lang="de-DE"/>
              <a:t> Slot </a:t>
            </a:r>
            <a:r>
              <a:rPr lang="de-DE" err="1"/>
              <a:t>Inlets</a:t>
            </a:r>
            <a:r>
              <a:rPr lang="de-DE"/>
              <a:t> </a:t>
            </a:r>
            <a:r>
              <a:rPr lang="de-DE" err="1"/>
              <a:t>which</a:t>
            </a:r>
            <a:r>
              <a:rPr lang="de-DE"/>
              <a:t> </a:t>
            </a:r>
            <a:r>
              <a:rPr lang="de-DE" err="1"/>
              <a:t>provides</a:t>
            </a:r>
            <a:r>
              <a:rPr lang="de-DE"/>
              <a:t> a </a:t>
            </a:r>
            <a:r>
              <a:rPr lang="de-DE" err="1"/>
              <a:t>more</a:t>
            </a:r>
            <a:r>
              <a:rPr lang="de-DE"/>
              <a:t> </a:t>
            </a:r>
            <a:r>
              <a:rPr lang="de-DE" err="1"/>
              <a:t>accurate</a:t>
            </a:r>
            <a:r>
              <a:rPr lang="de-DE"/>
              <a:t> Mesh </a:t>
            </a:r>
            <a:r>
              <a:rPr lang="de-DE" err="1"/>
              <a:t>Refinement</a:t>
            </a:r>
            <a:endParaRPr lang="de-DE"/>
          </a:p>
          <a:p>
            <a:pPr marL="0" lvl="0" indent="0" algn="l" rtl="0">
              <a:spcBef>
                <a:spcPts val="0"/>
              </a:spcBef>
              <a:spcAft>
                <a:spcPts val="0"/>
              </a:spcAft>
              <a:buFontTx/>
              <a:buNone/>
            </a:pPr>
            <a:r>
              <a:rPr lang="de-DE"/>
              <a:t>Mesh:</a:t>
            </a:r>
          </a:p>
          <a:p>
            <a:pPr marL="171450" lvl="0" indent="-171450" algn="l" rtl="0">
              <a:spcBef>
                <a:spcPts val="0"/>
              </a:spcBef>
              <a:spcAft>
                <a:spcPts val="0"/>
              </a:spcAft>
              <a:buFontTx/>
              <a:buChar char="-"/>
            </a:pPr>
            <a:r>
              <a:rPr lang="de-DE"/>
              <a:t>(Mesh </a:t>
            </a:r>
            <a:r>
              <a:rPr lang="de-DE" err="1"/>
              <a:t>is</a:t>
            </a:r>
            <a:r>
              <a:rPr lang="de-DE"/>
              <a:t> different </a:t>
            </a:r>
            <a:r>
              <a:rPr lang="de-DE" err="1"/>
              <a:t>than</a:t>
            </a:r>
            <a:r>
              <a:rPr lang="de-DE"/>
              <a:t> in </a:t>
            </a:r>
            <a:r>
              <a:rPr lang="de-DE" err="1"/>
              <a:t>the</a:t>
            </a:r>
            <a:r>
              <a:rPr lang="de-DE"/>
              <a:t> Paper: </a:t>
            </a:r>
            <a:r>
              <a:rPr lang="de-DE" err="1"/>
              <a:t>We</a:t>
            </a:r>
            <a:r>
              <a:rPr lang="de-DE"/>
              <a:t> </a:t>
            </a:r>
            <a:r>
              <a:rPr lang="de-DE" err="1"/>
              <a:t>used</a:t>
            </a:r>
            <a:r>
              <a:rPr lang="de-DE"/>
              <a:t> a polygonal </a:t>
            </a:r>
            <a:r>
              <a:rPr lang="de-DE" err="1"/>
              <a:t>Mesher</a:t>
            </a:r>
            <a:r>
              <a:rPr lang="de-DE"/>
              <a:t> </a:t>
            </a:r>
            <a:r>
              <a:rPr lang="de-DE" err="1"/>
              <a:t>as</a:t>
            </a:r>
            <a:r>
              <a:rPr lang="de-DE"/>
              <a:t> </a:t>
            </a:r>
            <a:r>
              <a:rPr lang="de-DE" err="1"/>
              <a:t>it</a:t>
            </a:r>
            <a:r>
              <a:rPr lang="de-DE"/>
              <a:t> </a:t>
            </a:r>
            <a:r>
              <a:rPr lang="de-DE" err="1"/>
              <a:t>is</a:t>
            </a:r>
            <a:r>
              <a:rPr lang="de-DE"/>
              <a:t> just </a:t>
            </a:r>
            <a:r>
              <a:rPr lang="de-DE" err="1"/>
              <a:t>more</a:t>
            </a:r>
            <a:r>
              <a:rPr lang="de-DE"/>
              <a:t> modern and </a:t>
            </a:r>
            <a:r>
              <a:rPr lang="de-DE" err="1"/>
              <a:t>accurate</a:t>
            </a:r>
            <a:r>
              <a:rPr lang="de-DE"/>
              <a:t>)</a:t>
            </a:r>
          </a:p>
          <a:p>
            <a:pPr marL="171450" lvl="0" indent="-171450" algn="l" rtl="0">
              <a:spcBef>
                <a:spcPts val="0"/>
              </a:spcBef>
              <a:spcAft>
                <a:spcPts val="0"/>
              </a:spcAft>
              <a:buFontTx/>
              <a:buChar char="-"/>
            </a:pPr>
            <a:r>
              <a:rPr lang="de-DE" err="1"/>
              <a:t>It</a:t>
            </a:r>
            <a:r>
              <a:rPr lang="de-DE"/>
              <a:t> </a:t>
            </a:r>
            <a:r>
              <a:rPr lang="de-DE" err="1"/>
              <a:t>is</a:t>
            </a:r>
            <a:r>
              <a:rPr lang="de-DE"/>
              <a:t> </a:t>
            </a:r>
            <a:r>
              <a:rPr lang="de-DE" err="1"/>
              <a:t>important</a:t>
            </a:r>
            <a:r>
              <a:rPr lang="de-DE"/>
              <a:t> </a:t>
            </a:r>
            <a:r>
              <a:rPr lang="de-DE" err="1"/>
              <a:t>to</a:t>
            </a:r>
            <a:r>
              <a:rPr lang="de-DE"/>
              <a:t> </a:t>
            </a:r>
            <a:r>
              <a:rPr lang="de-DE" err="1"/>
              <a:t>make</a:t>
            </a:r>
            <a:r>
              <a:rPr lang="de-DE"/>
              <a:t> </a:t>
            </a:r>
            <a:r>
              <a:rPr lang="de-DE" err="1"/>
              <a:t>the</a:t>
            </a:r>
            <a:r>
              <a:rPr lang="de-DE"/>
              <a:t> Fluid Domain </a:t>
            </a:r>
            <a:r>
              <a:rPr lang="de-DE" err="1"/>
              <a:t>very</a:t>
            </a:r>
            <a:r>
              <a:rPr lang="de-DE"/>
              <a:t> large so </a:t>
            </a:r>
            <a:r>
              <a:rPr lang="de-DE" err="1"/>
              <a:t>the</a:t>
            </a:r>
            <a:r>
              <a:rPr lang="de-DE"/>
              <a:t> Stream out </a:t>
            </a:r>
            <a:r>
              <a:rPr lang="de-DE" err="1"/>
              <a:t>of</a:t>
            </a:r>
            <a:r>
              <a:rPr lang="de-DE"/>
              <a:t> </a:t>
            </a:r>
            <a:r>
              <a:rPr lang="de-DE" err="1"/>
              <a:t>the</a:t>
            </a:r>
            <a:r>
              <a:rPr lang="de-DE"/>
              <a:t> </a:t>
            </a:r>
            <a:r>
              <a:rPr lang="de-DE" err="1"/>
              <a:t>Nozzle</a:t>
            </a:r>
            <a:r>
              <a:rPr lang="de-DE"/>
              <a:t> </a:t>
            </a:r>
            <a:r>
              <a:rPr lang="de-DE" err="1"/>
              <a:t>has</a:t>
            </a:r>
            <a:r>
              <a:rPr lang="de-DE"/>
              <a:t> </a:t>
            </a:r>
            <a:r>
              <a:rPr lang="de-DE" err="1"/>
              <a:t>no</a:t>
            </a:r>
            <a:r>
              <a:rPr lang="de-DE"/>
              <a:t> Interaction </a:t>
            </a:r>
            <a:r>
              <a:rPr lang="de-DE" err="1"/>
              <a:t>with</a:t>
            </a:r>
            <a:r>
              <a:rPr lang="de-DE"/>
              <a:t> </a:t>
            </a:r>
            <a:r>
              <a:rPr lang="de-DE" err="1"/>
              <a:t>the</a:t>
            </a:r>
            <a:r>
              <a:rPr lang="de-DE"/>
              <a:t> Borders </a:t>
            </a:r>
            <a:r>
              <a:rPr lang="de-DE" err="1"/>
              <a:t>of</a:t>
            </a:r>
            <a:r>
              <a:rPr lang="de-DE"/>
              <a:t> </a:t>
            </a:r>
            <a:r>
              <a:rPr lang="de-DE" err="1"/>
              <a:t>the</a:t>
            </a:r>
            <a:r>
              <a:rPr lang="de-DE"/>
              <a:t> Fluid Domain. </a:t>
            </a:r>
            <a:r>
              <a:rPr lang="de-DE" err="1"/>
              <a:t>To</a:t>
            </a:r>
            <a:r>
              <a:rPr lang="de-DE"/>
              <a:t> </a:t>
            </a:r>
            <a:r>
              <a:rPr lang="de-DE" err="1"/>
              <a:t>keep</a:t>
            </a:r>
            <a:r>
              <a:rPr lang="de-DE"/>
              <a:t> </a:t>
            </a:r>
            <a:r>
              <a:rPr lang="de-DE" err="1"/>
              <a:t>computational</a:t>
            </a:r>
            <a:r>
              <a:rPr lang="de-DE"/>
              <a:t> </a:t>
            </a:r>
            <a:r>
              <a:rPr lang="de-DE" err="1"/>
              <a:t>cost</a:t>
            </a:r>
            <a:r>
              <a:rPr lang="de-DE"/>
              <a:t> </a:t>
            </a:r>
            <a:r>
              <a:rPr lang="de-DE" err="1"/>
              <a:t>low</a:t>
            </a:r>
            <a:r>
              <a:rPr lang="de-DE"/>
              <a:t> </a:t>
            </a:r>
            <a:r>
              <a:rPr lang="de-DE" err="1"/>
              <a:t>the</a:t>
            </a:r>
            <a:r>
              <a:rPr lang="de-DE"/>
              <a:t> </a:t>
            </a:r>
            <a:r>
              <a:rPr lang="de-DE" err="1"/>
              <a:t>base</a:t>
            </a:r>
            <a:r>
              <a:rPr lang="de-DE"/>
              <a:t> </a:t>
            </a:r>
            <a:r>
              <a:rPr lang="de-DE" err="1"/>
              <a:t>cize</a:t>
            </a:r>
            <a:r>
              <a:rPr lang="de-DE"/>
              <a:t> </a:t>
            </a:r>
            <a:r>
              <a:rPr lang="de-DE" err="1"/>
              <a:t>of</a:t>
            </a:r>
            <a:r>
              <a:rPr lang="de-DE"/>
              <a:t> </a:t>
            </a:r>
            <a:r>
              <a:rPr lang="de-DE" err="1"/>
              <a:t>the</a:t>
            </a:r>
            <a:r>
              <a:rPr lang="de-DE"/>
              <a:t> </a:t>
            </a:r>
            <a:r>
              <a:rPr lang="de-DE" err="1"/>
              <a:t>mesh</a:t>
            </a:r>
            <a:r>
              <a:rPr lang="de-DE"/>
              <a:t> </a:t>
            </a:r>
            <a:r>
              <a:rPr lang="de-DE" err="1"/>
              <a:t>is</a:t>
            </a:r>
            <a:r>
              <a:rPr lang="de-DE"/>
              <a:t> </a:t>
            </a:r>
            <a:r>
              <a:rPr lang="de-DE" err="1"/>
              <a:t>really</a:t>
            </a:r>
            <a:r>
              <a:rPr lang="de-DE"/>
              <a:t> large</a:t>
            </a:r>
          </a:p>
          <a:p>
            <a:pPr marL="171450" lvl="0" indent="-171450" algn="l" rtl="0">
              <a:spcBef>
                <a:spcPts val="0"/>
              </a:spcBef>
              <a:spcAft>
                <a:spcPts val="0"/>
              </a:spcAft>
              <a:buFontTx/>
              <a:buChar char="-"/>
            </a:pPr>
            <a:r>
              <a:rPr lang="de-DE" err="1"/>
              <a:t>Refinement</a:t>
            </a:r>
            <a:r>
              <a:rPr lang="de-DE"/>
              <a:t> in </a:t>
            </a:r>
            <a:r>
              <a:rPr lang="de-DE" err="1"/>
              <a:t>the</a:t>
            </a:r>
            <a:r>
              <a:rPr lang="de-DE"/>
              <a:t> </a:t>
            </a:r>
            <a:r>
              <a:rPr lang="de-DE" err="1"/>
              <a:t>Nozzle</a:t>
            </a:r>
            <a:r>
              <a:rPr lang="de-DE"/>
              <a:t> </a:t>
            </a:r>
            <a:r>
              <a:rPr lang="de-DE" err="1"/>
              <a:t>is</a:t>
            </a:r>
            <a:r>
              <a:rPr lang="de-DE"/>
              <a:t> </a:t>
            </a:r>
            <a:r>
              <a:rPr lang="de-DE" err="1"/>
              <a:t>important</a:t>
            </a:r>
            <a:r>
              <a:rPr lang="de-DE"/>
              <a:t> </a:t>
            </a:r>
            <a:r>
              <a:rPr lang="de-DE" err="1"/>
              <a:t>to</a:t>
            </a:r>
            <a:r>
              <a:rPr lang="de-DE"/>
              <a:t> catch </a:t>
            </a:r>
            <a:r>
              <a:rPr lang="de-DE" err="1"/>
              <a:t>the</a:t>
            </a:r>
            <a:r>
              <a:rPr lang="de-DE"/>
              <a:t> </a:t>
            </a:r>
            <a:r>
              <a:rPr lang="de-DE" err="1"/>
              <a:t>shocks</a:t>
            </a:r>
            <a:r>
              <a:rPr lang="de-DE"/>
              <a:t> </a:t>
            </a:r>
            <a:r>
              <a:rPr lang="de-DE" err="1"/>
              <a:t>created</a:t>
            </a:r>
            <a:r>
              <a:rPr lang="de-DE"/>
              <a:t> </a:t>
            </a:r>
            <a:r>
              <a:rPr lang="de-DE" err="1"/>
              <a:t>by</a:t>
            </a:r>
            <a:r>
              <a:rPr lang="de-DE"/>
              <a:t> </a:t>
            </a:r>
            <a:r>
              <a:rPr lang="de-DE" err="1"/>
              <a:t>the</a:t>
            </a:r>
            <a:r>
              <a:rPr lang="de-DE"/>
              <a:t> </a:t>
            </a:r>
            <a:r>
              <a:rPr lang="de-DE" err="1"/>
              <a:t>slots</a:t>
            </a:r>
            <a:r>
              <a:rPr lang="de-DE"/>
              <a:t> </a:t>
            </a:r>
          </a:p>
          <a:p>
            <a:pPr marL="171450" lvl="0" indent="-171450" algn="l" rtl="0">
              <a:spcBef>
                <a:spcPts val="0"/>
              </a:spcBef>
              <a:spcAft>
                <a:spcPts val="0"/>
              </a:spcAft>
              <a:buFontTx/>
              <a:buChar char="-"/>
            </a:pPr>
            <a:r>
              <a:rPr lang="de-DE" err="1"/>
              <a:t>Refinement</a:t>
            </a:r>
            <a:r>
              <a:rPr lang="de-DE"/>
              <a:t> </a:t>
            </a:r>
            <a:r>
              <a:rPr lang="de-DE" err="1"/>
              <a:t>of</a:t>
            </a:r>
            <a:r>
              <a:rPr lang="de-DE"/>
              <a:t> </a:t>
            </a:r>
            <a:r>
              <a:rPr lang="de-DE" err="1"/>
              <a:t>the</a:t>
            </a:r>
            <a:r>
              <a:rPr lang="de-DE"/>
              <a:t> </a:t>
            </a:r>
            <a:r>
              <a:rPr lang="de-DE" err="1"/>
              <a:t>exit</a:t>
            </a:r>
            <a:r>
              <a:rPr lang="de-DE"/>
              <a:t> stream </a:t>
            </a:r>
            <a:r>
              <a:rPr lang="de-DE" err="1"/>
              <a:t>to</a:t>
            </a:r>
            <a:r>
              <a:rPr lang="de-DE"/>
              <a:t> catch mach </a:t>
            </a:r>
            <a:r>
              <a:rPr lang="de-DE" err="1"/>
              <a:t>diamonds</a:t>
            </a:r>
            <a:r>
              <a:rPr lang="de-DE"/>
              <a:t> and </a:t>
            </a:r>
            <a:r>
              <a:rPr lang="de-DE" err="1"/>
              <a:t>transition</a:t>
            </a:r>
            <a:r>
              <a:rPr lang="de-DE"/>
              <a:t> </a:t>
            </a:r>
            <a:r>
              <a:rPr lang="de-DE" err="1"/>
              <a:t>to</a:t>
            </a:r>
            <a:r>
              <a:rPr lang="de-DE"/>
              <a:t> </a:t>
            </a:r>
            <a:r>
              <a:rPr lang="de-DE" err="1"/>
              <a:t>the</a:t>
            </a:r>
            <a:r>
              <a:rPr lang="de-DE"/>
              <a:t> </a:t>
            </a:r>
            <a:r>
              <a:rPr lang="de-DE" err="1"/>
              <a:t>surrounding</a:t>
            </a:r>
            <a:r>
              <a:rPr lang="de-DE"/>
              <a:t> </a:t>
            </a:r>
            <a:r>
              <a:rPr lang="de-DE" err="1"/>
              <a:t>flow</a:t>
            </a:r>
            <a:endParaRPr lang="de-DE"/>
          </a:p>
          <a:p>
            <a:pPr marL="171450" lvl="0" indent="-171450" algn="l" rtl="0">
              <a:spcBef>
                <a:spcPts val="0"/>
              </a:spcBef>
              <a:spcAft>
                <a:spcPts val="0"/>
              </a:spcAft>
              <a:buFontTx/>
              <a:buChar char="-"/>
            </a:pPr>
            <a:r>
              <a:rPr lang="de-DE"/>
              <a:t>Slots </a:t>
            </a:r>
            <a:r>
              <a:rPr lang="de-DE" err="1"/>
              <a:t>have</a:t>
            </a:r>
            <a:r>
              <a:rPr lang="de-DE"/>
              <a:t> a </a:t>
            </a:r>
            <a:r>
              <a:rPr lang="de-DE" err="1"/>
              <a:t>seperate</a:t>
            </a:r>
            <a:r>
              <a:rPr lang="de-DE"/>
              <a:t> </a:t>
            </a:r>
            <a:r>
              <a:rPr lang="de-DE" err="1"/>
              <a:t>mesh</a:t>
            </a:r>
            <a:r>
              <a:rPr lang="de-DE"/>
              <a:t> </a:t>
            </a:r>
            <a:r>
              <a:rPr lang="de-DE" err="1"/>
              <a:t>with</a:t>
            </a:r>
            <a:r>
              <a:rPr lang="de-DE"/>
              <a:t> different </a:t>
            </a:r>
            <a:r>
              <a:rPr lang="de-DE" err="1"/>
              <a:t>base</a:t>
            </a:r>
            <a:r>
              <a:rPr lang="de-DE"/>
              <a:t> </a:t>
            </a:r>
            <a:r>
              <a:rPr lang="de-DE" err="1"/>
              <a:t>size</a:t>
            </a:r>
            <a:r>
              <a:rPr lang="de-DE"/>
              <a:t> and </a:t>
            </a:r>
            <a:r>
              <a:rPr lang="de-DE" err="1"/>
              <a:t>boundary</a:t>
            </a:r>
            <a:r>
              <a:rPr lang="de-DE"/>
              <a:t> </a:t>
            </a:r>
            <a:r>
              <a:rPr lang="de-DE" err="1"/>
              <a:t>layer</a:t>
            </a:r>
            <a:r>
              <a:rPr lang="de-DE"/>
              <a:t> </a:t>
            </a:r>
            <a:r>
              <a:rPr lang="de-DE" err="1"/>
              <a:t>because</a:t>
            </a:r>
            <a:r>
              <a:rPr lang="de-DE"/>
              <a:t> </a:t>
            </a:r>
            <a:r>
              <a:rPr lang="de-DE" err="1"/>
              <a:t>the</a:t>
            </a:r>
            <a:r>
              <a:rPr lang="de-DE"/>
              <a:t> </a:t>
            </a:r>
            <a:r>
              <a:rPr lang="de-DE" err="1"/>
              <a:t>geometry</a:t>
            </a:r>
            <a:r>
              <a:rPr lang="de-DE"/>
              <a:t> </a:t>
            </a:r>
            <a:r>
              <a:rPr lang="de-DE" err="1"/>
              <a:t>is</a:t>
            </a:r>
            <a:r>
              <a:rPr lang="de-DE"/>
              <a:t> </a:t>
            </a:r>
            <a:r>
              <a:rPr lang="de-DE" err="1"/>
              <a:t>very</a:t>
            </a:r>
            <a:r>
              <a:rPr lang="de-DE"/>
              <a:t> </a:t>
            </a:r>
            <a:r>
              <a:rPr lang="de-DE" err="1"/>
              <a:t>small</a:t>
            </a:r>
            <a:r>
              <a:rPr lang="de-DE"/>
              <a:t> </a:t>
            </a:r>
            <a:r>
              <a:rPr lang="de-DE" err="1"/>
              <a:t>compared</a:t>
            </a:r>
            <a:r>
              <a:rPr lang="de-DE"/>
              <a:t> </a:t>
            </a:r>
            <a:r>
              <a:rPr lang="de-DE" err="1"/>
              <a:t>to</a:t>
            </a:r>
            <a:r>
              <a:rPr lang="de-DE"/>
              <a:t> </a:t>
            </a:r>
            <a:r>
              <a:rPr lang="de-DE" err="1"/>
              <a:t>the</a:t>
            </a:r>
            <a:r>
              <a:rPr lang="de-DE"/>
              <a:t> </a:t>
            </a:r>
            <a:r>
              <a:rPr lang="de-DE" err="1"/>
              <a:t>rest</a:t>
            </a:r>
            <a:r>
              <a:rPr lang="de-DE"/>
              <a:t> </a:t>
            </a:r>
            <a:r>
              <a:rPr lang="de-DE" err="1"/>
              <a:t>of</a:t>
            </a:r>
            <a:r>
              <a:rPr lang="de-DE"/>
              <a:t> </a:t>
            </a:r>
            <a:r>
              <a:rPr lang="de-DE" err="1"/>
              <a:t>the</a:t>
            </a:r>
            <a:r>
              <a:rPr lang="de-DE"/>
              <a:t> </a:t>
            </a:r>
            <a:r>
              <a:rPr lang="de-DE" err="1"/>
              <a:t>geometry</a:t>
            </a:r>
            <a:endParaRPr lang="de-DE"/>
          </a:p>
          <a:p>
            <a:pPr marL="171450" lvl="0" indent="-171450" algn="l" rtl="0">
              <a:spcBef>
                <a:spcPts val="0"/>
              </a:spcBef>
              <a:spcAft>
                <a:spcPts val="0"/>
              </a:spcAft>
              <a:buFontTx/>
              <a:buChar char="-"/>
            </a:pPr>
            <a:r>
              <a:rPr lang="de-DE"/>
              <a:t>BL </a:t>
            </a:r>
            <a:r>
              <a:rPr lang="de-DE" err="1"/>
              <a:t>goes</a:t>
            </a:r>
            <a:r>
              <a:rPr lang="de-DE"/>
              <a:t> </a:t>
            </a:r>
            <a:r>
              <a:rPr lang="de-DE" err="1"/>
              <a:t>over</a:t>
            </a:r>
            <a:r>
              <a:rPr lang="de-DE"/>
              <a:t> </a:t>
            </a:r>
            <a:r>
              <a:rPr lang="de-DE" err="1"/>
              <a:t>slot</a:t>
            </a:r>
            <a:r>
              <a:rPr lang="de-DE"/>
              <a:t> </a:t>
            </a:r>
            <a:r>
              <a:rPr lang="de-DE" err="1"/>
              <a:t>to</a:t>
            </a:r>
            <a:r>
              <a:rPr lang="de-DE"/>
              <a:t> </a:t>
            </a:r>
            <a:r>
              <a:rPr lang="de-DE" err="1"/>
              <a:t>cath</a:t>
            </a:r>
            <a:r>
              <a:rPr lang="de-DE"/>
              <a:t> </a:t>
            </a:r>
            <a:r>
              <a:rPr lang="de-DE" err="1"/>
              <a:t>the</a:t>
            </a:r>
            <a:r>
              <a:rPr lang="de-DE"/>
              <a:t> </a:t>
            </a:r>
            <a:r>
              <a:rPr lang="de-DE" err="1"/>
              <a:t>transition</a:t>
            </a:r>
            <a:r>
              <a:rPr lang="de-DE"/>
              <a:t> </a:t>
            </a:r>
            <a:r>
              <a:rPr lang="de-DE" err="1"/>
              <a:t>effects</a:t>
            </a:r>
            <a:r>
              <a:rPr lang="de-DE"/>
              <a:t> </a:t>
            </a:r>
            <a:r>
              <a:rPr lang="de-DE" err="1"/>
              <a:t>as</a:t>
            </a:r>
            <a:r>
              <a:rPr lang="de-DE"/>
              <a:t> </a:t>
            </a:r>
            <a:r>
              <a:rPr lang="de-DE" err="1"/>
              <a:t>good</a:t>
            </a:r>
            <a:r>
              <a:rPr lang="de-DE"/>
              <a:t> </a:t>
            </a:r>
            <a:r>
              <a:rPr lang="de-DE" err="1"/>
              <a:t>as</a:t>
            </a:r>
            <a:r>
              <a:rPr lang="de-DE"/>
              <a:t> possible and </a:t>
            </a:r>
            <a:r>
              <a:rPr lang="de-DE" err="1"/>
              <a:t>to</a:t>
            </a:r>
            <a:r>
              <a:rPr lang="de-DE"/>
              <a:t> </a:t>
            </a:r>
            <a:r>
              <a:rPr lang="de-DE" err="1"/>
              <a:t>avoid</a:t>
            </a:r>
            <a:r>
              <a:rPr lang="de-DE"/>
              <a:t> </a:t>
            </a:r>
            <a:r>
              <a:rPr lang="de-DE" err="1"/>
              <a:t>crudness</a:t>
            </a:r>
            <a:r>
              <a:rPr lang="de-DE"/>
              <a:t> on </a:t>
            </a:r>
            <a:r>
              <a:rPr lang="de-DE" err="1"/>
              <a:t>the</a:t>
            </a:r>
            <a:r>
              <a:rPr lang="de-DE"/>
              <a:t> </a:t>
            </a:r>
            <a:r>
              <a:rPr lang="de-DE" err="1"/>
              <a:t>corner</a:t>
            </a:r>
            <a:endParaRPr lang="de-DE"/>
          </a:p>
          <a:p>
            <a:pPr marL="171450" lvl="0" indent="-171450" algn="l" rtl="0">
              <a:spcBef>
                <a:spcPts val="0"/>
              </a:spcBef>
              <a:spcAft>
                <a:spcPts val="0"/>
              </a:spcAft>
              <a:buFontTx/>
              <a:buChar char="-"/>
            </a:pPr>
            <a:r>
              <a:rPr lang="de-DE" err="1"/>
              <a:t>No</a:t>
            </a:r>
            <a:r>
              <a:rPr lang="de-DE"/>
              <a:t> </a:t>
            </a:r>
            <a:r>
              <a:rPr lang="de-DE" err="1"/>
              <a:t>slip</a:t>
            </a:r>
            <a:r>
              <a:rPr lang="de-DE"/>
              <a:t> </a:t>
            </a:r>
            <a:r>
              <a:rPr lang="de-DE" err="1"/>
              <a:t>walls</a:t>
            </a:r>
            <a:r>
              <a:rPr lang="de-DE"/>
              <a:t> </a:t>
            </a:r>
            <a:r>
              <a:rPr lang="de-DE" err="1"/>
              <a:t>have</a:t>
            </a:r>
            <a:r>
              <a:rPr lang="de-DE"/>
              <a:t> </a:t>
            </a:r>
            <a:r>
              <a:rPr lang="de-DE" err="1"/>
              <a:t>less</a:t>
            </a:r>
            <a:r>
              <a:rPr lang="de-DE"/>
              <a:t> </a:t>
            </a:r>
            <a:r>
              <a:rPr lang="de-DE" err="1"/>
              <a:t>defined</a:t>
            </a:r>
            <a:r>
              <a:rPr lang="de-DE"/>
              <a:t> BL </a:t>
            </a:r>
            <a:r>
              <a:rPr lang="de-DE" err="1"/>
              <a:t>to</a:t>
            </a:r>
            <a:r>
              <a:rPr lang="de-DE"/>
              <a:t> </a:t>
            </a:r>
            <a:r>
              <a:rPr lang="de-DE" err="1"/>
              <a:t>minimize</a:t>
            </a:r>
            <a:r>
              <a:rPr lang="de-DE"/>
              <a:t> </a:t>
            </a:r>
            <a:r>
              <a:rPr lang="de-DE" err="1"/>
              <a:t>computational</a:t>
            </a:r>
            <a:r>
              <a:rPr lang="de-DE"/>
              <a:t> </a:t>
            </a:r>
            <a:r>
              <a:rPr lang="de-DE" err="1"/>
              <a:t>cost</a:t>
            </a:r>
            <a:endParaRPr lang="de-DE"/>
          </a:p>
          <a:p>
            <a:pPr marL="171450" lvl="0" indent="-171450" algn="l" rtl="0">
              <a:spcBef>
                <a:spcPts val="0"/>
              </a:spcBef>
              <a:spcAft>
                <a:spcPts val="0"/>
              </a:spcAft>
              <a:buFontTx/>
              <a:buChar char="-"/>
            </a:pPr>
            <a:r>
              <a:rPr lang="de-DE"/>
              <a:t>Y+ </a:t>
            </a:r>
            <a:r>
              <a:rPr lang="de-DE" err="1"/>
              <a:t>is</a:t>
            </a:r>
            <a:r>
              <a:rPr lang="de-DE"/>
              <a:t> </a:t>
            </a:r>
            <a:r>
              <a:rPr lang="de-DE" err="1"/>
              <a:t>below</a:t>
            </a:r>
            <a:r>
              <a:rPr lang="de-DE"/>
              <a:t> </a:t>
            </a:r>
            <a:r>
              <a:rPr lang="de-DE" err="1"/>
              <a:t>one</a:t>
            </a:r>
            <a:r>
              <a:rPr lang="de-DE"/>
              <a:t> </a:t>
            </a:r>
            <a:r>
              <a:rPr lang="de-DE" err="1"/>
              <a:t>where</a:t>
            </a:r>
            <a:r>
              <a:rPr lang="de-DE"/>
              <a:t> </a:t>
            </a:r>
            <a:r>
              <a:rPr lang="de-DE" err="1"/>
              <a:t>it</a:t>
            </a:r>
            <a:r>
              <a:rPr lang="de-DE"/>
              <a:t> </a:t>
            </a:r>
            <a:r>
              <a:rPr lang="de-DE" err="1"/>
              <a:t>is</a:t>
            </a:r>
            <a:r>
              <a:rPr lang="de-DE"/>
              <a:t> </a:t>
            </a:r>
            <a:r>
              <a:rPr lang="de-DE" err="1"/>
              <a:t>important</a:t>
            </a:r>
            <a:r>
              <a:rPr lang="de-DE"/>
              <a:t> (Essential </a:t>
            </a:r>
            <a:r>
              <a:rPr lang="de-DE" err="1"/>
              <a:t>for</a:t>
            </a:r>
            <a:r>
              <a:rPr lang="de-DE"/>
              <a:t> </a:t>
            </a:r>
            <a:r>
              <a:rPr lang="de-DE" err="1"/>
              <a:t>Spellart</a:t>
            </a:r>
            <a:r>
              <a:rPr lang="de-DE"/>
              <a:t>-</a:t>
            </a:r>
            <a:r>
              <a:rPr lang="de-DE" err="1"/>
              <a:t>Armas</a:t>
            </a:r>
            <a:r>
              <a:rPr lang="de-DE"/>
              <a:t>-Model)</a:t>
            </a:r>
          </a:p>
          <a:p>
            <a:pPr marL="171450" lvl="0" indent="-171450" algn="l" rtl="0">
              <a:spcBef>
                <a:spcPts val="0"/>
              </a:spcBef>
              <a:spcAft>
                <a:spcPts val="0"/>
              </a:spcAft>
              <a:buFontTx/>
              <a:buChar char="-"/>
            </a:pPr>
            <a:endParaRPr lang="de-DE"/>
          </a:p>
          <a:p>
            <a:pPr marL="0" lvl="0" indent="0" algn="l" rtl="0">
              <a:spcBef>
                <a:spcPts val="0"/>
              </a:spcBef>
              <a:spcAft>
                <a:spcPts val="0"/>
              </a:spcAft>
              <a:buFontTx/>
              <a:buNone/>
            </a:pPr>
            <a:r>
              <a:rPr lang="de-DE"/>
              <a:t>Boundary </a:t>
            </a:r>
            <a:r>
              <a:rPr lang="de-DE" err="1"/>
              <a:t>Conditions</a:t>
            </a:r>
            <a:r>
              <a:rPr lang="de-DE"/>
              <a:t>:</a:t>
            </a:r>
          </a:p>
          <a:p>
            <a:pPr marL="171450" lvl="0" indent="-171450" algn="l" rtl="0">
              <a:spcBef>
                <a:spcPts val="0"/>
              </a:spcBef>
              <a:spcAft>
                <a:spcPts val="0"/>
              </a:spcAft>
              <a:buFontTx/>
              <a:buChar char="-"/>
            </a:pPr>
            <a:r>
              <a:rPr lang="de-DE"/>
              <a:t>Simple BC First: Outlet </a:t>
            </a:r>
            <a:r>
              <a:rPr lang="de-DE" err="1"/>
              <a:t>is</a:t>
            </a:r>
            <a:r>
              <a:rPr lang="de-DE"/>
              <a:t> a normal </a:t>
            </a:r>
            <a:r>
              <a:rPr lang="de-DE" err="1"/>
              <a:t>Pressure</a:t>
            </a:r>
            <a:r>
              <a:rPr lang="de-DE"/>
              <a:t> Outlet </a:t>
            </a:r>
            <a:r>
              <a:rPr lang="de-DE" err="1"/>
              <a:t>with</a:t>
            </a:r>
            <a:r>
              <a:rPr lang="de-DE"/>
              <a:t> </a:t>
            </a:r>
            <a:r>
              <a:rPr lang="de-DE" err="1"/>
              <a:t>no</a:t>
            </a:r>
            <a:r>
              <a:rPr lang="de-DE"/>
              <a:t> </a:t>
            </a:r>
            <a:r>
              <a:rPr lang="de-DE" err="1"/>
              <a:t>special</a:t>
            </a:r>
            <a:r>
              <a:rPr lang="de-DE"/>
              <a:t> </a:t>
            </a:r>
            <a:r>
              <a:rPr lang="de-DE" err="1"/>
              <a:t>Condition</a:t>
            </a:r>
            <a:r>
              <a:rPr lang="de-DE"/>
              <a:t>, Upper and Lower Boundary </a:t>
            </a:r>
            <a:r>
              <a:rPr lang="de-DE" err="1"/>
              <a:t>of</a:t>
            </a:r>
            <a:r>
              <a:rPr lang="de-DE"/>
              <a:t> </a:t>
            </a:r>
            <a:r>
              <a:rPr lang="de-DE" err="1"/>
              <a:t>the</a:t>
            </a:r>
            <a:r>
              <a:rPr lang="de-DE"/>
              <a:t> Fluid Domain </a:t>
            </a:r>
            <a:r>
              <a:rPr lang="de-DE" err="1"/>
              <a:t>are</a:t>
            </a:r>
            <a:r>
              <a:rPr lang="de-DE"/>
              <a:t> </a:t>
            </a:r>
            <a:r>
              <a:rPr lang="de-DE" err="1"/>
              <a:t>Symmetry</a:t>
            </a:r>
            <a:r>
              <a:rPr lang="de-DE"/>
              <a:t> Planes and </a:t>
            </a:r>
            <a:r>
              <a:rPr lang="de-DE" err="1"/>
              <a:t>No</a:t>
            </a:r>
            <a:r>
              <a:rPr lang="de-DE"/>
              <a:t> Slip Wall </a:t>
            </a:r>
            <a:r>
              <a:rPr lang="de-DE" err="1"/>
              <a:t>is</a:t>
            </a:r>
            <a:r>
              <a:rPr lang="de-DE"/>
              <a:t> a normal Wall</a:t>
            </a:r>
          </a:p>
          <a:p>
            <a:pPr marL="171450" lvl="0" indent="-171450" algn="l" rtl="0">
              <a:spcBef>
                <a:spcPts val="0"/>
              </a:spcBef>
              <a:spcAft>
                <a:spcPts val="0"/>
              </a:spcAft>
              <a:buFontTx/>
              <a:buChar char="-"/>
            </a:pPr>
            <a:r>
              <a:rPr lang="de-DE" err="1"/>
              <a:t>Inlets</a:t>
            </a:r>
            <a:r>
              <a:rPr lang="de-DE"/>
              <a:t> </a:t>
            </a:r>
            <a:r>
              <a:rPr lang="de-DE" err="1"/>
              <a:t>of</a:t>
            </a:r>
            <a:r>
              <a:rPr lang="de-DE"/>
              <a:t> </a:t>
            </a:r>
            <a:r>
              <a:rPr lang="de-DE" err="1"/>
              <a:t>the</a:t>
            </a:r>
            <a:r>
              <a:rPr lang="de-DE"/>
              <a:t> Fluid Domain </a:t>
            </a:r>
            <a:r>
              <a:rPr lang="de-DE" err="1"/>
              <a:t>are</a:t>
            </a:r>
            <a:r>
              <a:rPr lang="de-DE"/>
              <a:t> Velocity </a:t>
            </a:r>
            <a:r>
              <a:rPr lang="de-DE" err="1"/>
              <a:t>Inlets</a:t>
            </a:r>
            <a:r>
              <a:rPr lang="de-DE"/>
              <a:t> </a:t>
            </a:r>
            <a:r>
              <a:rPr lang="de-DE" err="1"/>
              <a:t>with</a:t>
            </a:r>
            <a:r>
              <a:rPr lang="de-DE"/>
              <a:t> a </a:t>
            </a:r>
            <a:r>
              <a:rPr lang="de-DE" err="1"/>
              <a:t>low</a:t>
            </a:r>
            <a:r>
              <a:rPr lang="de-DE"/>
              <a:t> Velocity </a:t>
            </a:r>
            <a:r>
              <a:rPr lang="de-DE" err="1"/>
              <a:t>Number</a:t>
            </a:r>
            <a:r>
              <a:rPr lang="de-DE"/>
              <a:t> (10 m/s) so </a:t>
            </a:r>
            <a:r>
              <a:rPr lang="de-DE" err="1"/>
              <a:t>it</a:t>
            </a:r>
            <a:r>
              <a:rPr lang="de-DE"/>
              <a:t> </a:t>
            </a:r>
            <a:r>
              <a:rPr lang="de-DE" err="1"/>
              <a:t>does</a:t>
            </a:r>
            <a:r>
              <a:rPr lang="de-DE"/>
              <a:t> not </a:t>
            </a:r>
            <a:r>
              <a:rPr lang="de-DE" err="1"/>
              <a:t>affect</a:t>
            </a:r>
            <a:r>
              <a:rPr lang="de-DE"/>
              <a:t> </a:t>
            </a:r>
            <a:r>
              <a:rPr lang="de-DE" err="1"/>
              <a:t>the</a:t>
            </a:r>
            <a:r>
              <a:rPr lang="de-DE"/>
              <a:t> stream </a:t>
            </a:r>
            <a:r>
              <a:rPr lang="de-DE" err="1"/>
              <a:t>coming</a:t>
            </a:r>
            <a:r>
              <a:rPr lang="de-DE"/>
              <a:t> out </a:t>
            </a:r>
            <a:r>
              <a:rPr lang="de-DE" err="1"/>
              <a:t>of</a:t>
            </a:r>
            <a:r>
              <a:rPr lang="de-DE"/>
              <a:t> </a:t>
            </a:r>
            <a:r>
              <a:rPr lang="de-DE" err="1"/>
              <a:t>the</a:t>
            </a:r>
            <a:r>
              <a:rPr lang="de-DE"/>
              <a:t> </a:t>
            </a:r>
            <a:r>
              <a:rPr lang="de-DE" err="1"/>
              <a:t>nozzle</a:t>
            </a:r>
            <a:r>
              <a:rPr lang="de-DE"/>
              <a:t> (</a:t>
            </a:r>
            <a:r>
              <a:rPr lang="de-DE" err="1"/>
              <a:t>No</a:t>
            </a:r>
            <a:r>
              <a:rPr lang="de-DE"/>
              <a:t> </a:t>
            </a:r>
            <a:r>
              <a:rPr lang="de-DE" err="1"/>
              <a:t>Number</a:t>
            </a:r>
            <a:r>
              <a:rPr lang="de-DE"/>
              <a:t> </a:t>
            </a:r>
            <a:r>
              <a:rPr lang="de-DE" err="1"/>
              <a:t>given</a:t>
            </a:r>
            <a:r>
              <a:rPr lang="de-DE"/>
              <a:t> in </a:t>
            </a:r>
            <a:r>
              <a:rPr lang="de-DE" err="1"/>
              <a:t>the</a:t>
            </a:r>
            <a:r>
              <a:rPr lang="de-DE"/>
              <a:t> </a:t>
            </a:r>
            <a:r>
              <a:rPr lang="de-DE" err="1"/>
              <a:t>paper</a:t>
            </a:r>
            <a:r>
              <a:rPr lang="de-DE"/>
              <a:t>)</a:t>
            </a:r>
          </a:p>
          <a:p>
            <a:pPr marL="171450" lvl="0" indent="-171450" algn="l" rtl="0">
              <a:spcBef>
                <a:spcPts val="0"/>
              </a:spcBef>
              <a:spcAft>
                <a:spcPts val="0"/>
              </a:spcAft>
              <a:buFontTx/>
              <a:buChar char="-"/>
            </a:pPr>
            <a:r>
              <a:rPr lang="de-DE"/>
              <a:t>Initial </a:t>
            </a:r>
            <a:r>
              <a:rPr lang="de-DE" err="1"/>
              <a:t>Conditions</a:t>
            </a:r>
            <a:r>
              <a:rPr lang="de-DE"/>
              <a:t>: </a:t>
            </a:r>
            <a:r>
              <a:rPr lang="de-DE" err="1"/>
              <a:t>Atmospheric</a:t>
            </a:r>
            <a:r>
              <a:rPr lang="de-DE"/>
              <a:t> </a:t>
            </a:r>
            <a:r>
              <a:rPr lang="de-DE" err="1"/>
              <a:t>Pressure</a:t>
            </a:r>
            <a:r>
              <a:rPr lang="de-DE"/>
              <a:t> </a:t>
            </a:r>
            <a:r>
              <a:rPr lang="de-DE" err="1"/>
              <a:t>to</a:t>
            </a:r>
            <a:r>
              <a:rPr lang="de-DE"/>
              <a:t> 1bar (Simulation </a:t>
            </a:r>
            <a:r>
              <a:rPr lang="de-DE" err="1"/>
              <a:t>is</a:t>
            </a:r>
            <a:r>
              <a:rPr lang="de-DE"/>
              <a:t> </a:t>
            </a:r>
            <a:r>
              <a:rPr lang="de-DE" err="1"/>
              <a:t>more</a:t>
            </a:r>
            <a:r>
              <a:rPr lang="de-DE"/>
              <a:t> </a:t>
            </a:r>
            <a:r>
              <a:rPr lang="de-DE" err="1"/>
              <a:t>stable</a:t>
            </a:r>
            <a:r>
              <a:rPr lang="de-DE"/>
              <a:t>) and Reference </a:t>
            </a:r>
            <a:r>
              <a:rPr lang="de-DE" err="1"/>
              <a:t>Pressure</a:t>
            </a:r>
            <a:r>
              <a:rPr lang="de-DE"/>
              <a:t> </a:t>
            </a:r>
            <a:r>
              <a:rPr lang="de-DE" err="1"/>
              <a:t>to</a:t>
            </a:r>
            <a:r>
              <a:rPr lang="de-DE"/>
              <a:t> 0 (</a:t>
            </a:r>
            <a:r>
              <a:rPr lang="de-DE" err="1"/>
              <a:t>Important</a:t>
            </a:r>
            <a:r>
              <a:rPr lang="de-DE"/>
              <a:t> </a:t>
            </a:r>
            <a:r>
              <a:rPr lang="de-DE" err="1"/>
              <a:t>for</a:t>
            </a:r>
            <a:r>
              <a:rPr lang="de-DE"/>
              <a:t> </a:t>
            </a:r>
            <a:r>
              <a:rPr lang="de-DE" err="1"/>
              <a:t>measuring</a:t>
            </a:r>
            <a:r>
              <a:rPr lang="de-DE"/>
              <a:t> </a:t>
            </a:r>
            <a:r>
              <a:rPr lang="de-DE" err="1"/>
              <a:t>the</a:t>
            </a:r>
            <a:r>
              <a:rPr lang="de-DE"/>
              <a:t> </a:t>
            </a:r>
            <a:r>
              <a:rPr lang="de-DE" err="1"/>
              <a:t>absoute</a:t>
            </a:r>
            <a:r>
              <a:rPr lang="de-DE"/>
              <a:t> </a:t>
            </a:r>
            <a:r>
              <a:rPr lang="de-DE" err="1"/>
              <a:t>Pressure</a:t>
            </a:r>
            <a:r>
              <a:rPr lang="de-DE"/>
              <a:t> not </a:t>
            </a:r>
            <a:r>
              <a:rPr lang="de-DE" err="1"/>
              <a:t>the</a:t>
            </a:r>
            <a:r>
              <a:rPr lang="de-DE"/>
              <a:t> relative </a:t>
            </a:r>
            <a:r>
              <a:rPr lang="de-DE" err="1"/>
              <a:t>Pressure</a:t>
            </a:r>
            <a:r>
              <a:rPr lang="de-DE"/>
              <a:t>)</a:t>
            </a:r>
          </a:p>
          <a:p>
            <a:pPr marL="171450" lvl="0" indent="-171450" algn="l" rtl="0">
              <a:spcBef>
                <a:spcPts val="0"/>
              </a:spcBef>
              <a:spcAft>
                <a:spcPts val="0"/>
              </a:spcAft>
              <a:buFontTx/>
              <a:buChar char="-"/>
            </a:pPr>
            <a:r>
              <a:rPr lang="de-DE"/>
              <a:t>In </a:t>
            </a:r>
            <a:r>
              <a:rPr lang="de-DE" err="1"/>
              <a:t>the</a:t>
            </a:r>
            <a:r>
              <a:rPr lang="de-DE"/>
              <a:t> Paper </a:t>
            </a:r>
            <a:r>
              <a:rPr lang="de-DE" err="1"/>
              <a:t>only</a:t>
            </a:r>
            <a:r>
              <a:rPr lang="de-DE"/>
              <a:t> </a:t>
            </a:r>
            <a:r>
              <a:rPr lang="de-DE" err="1"/>
              <a:t>the</a:t>
            </a:r>
            <a:r>
              <a:rPr lang="de-DE"/>
              <a:t> NPR and SPR </a:t>
            </a:r>
            <a:r>
              <a:rPr lang="de-DE" err="1"/>
              <a:t>is</a:t>
            </a:r>
            <a:r>
              <a:rPr lang="de-DE"/>
              <a:t> </a:t>
            </a:r>
            <a:r>
              <a:rPr lang="de-DE" err="1"/>
              <a:t>given</a:t>
            </a:r>
            <a:r>
              <a:rPr lang="de-DE"/>
              <a:t> -&gt; Stagnation </a:t>
            </a:r>
            <a:r>
              <a:rPr lang="de-DE" err="1"/>
              <a:t>Inlets</a:t>
            </a:r>
            <a:r>
              <a:rPr lang="de-DE"/>
              <a:t> </a:t>
            </a:r>
            <a:r>
              <a:rPr lang="de-DE" err="1"/>
              <a:t>must</a:t>
            </a:r>
            <a:r>
              <a:rPr lang="de-DE"/>
              <a:t> </a:t>
            </a:r>
            <a:r>
              <a:rPr lang="de-DE" err="1"/>
              <a:t>be</a:t>
            </a:r>
            <a:r>
              <a:rPr lang="de-DE"/>
              <a:t> Chosen </a:t>
            </a:r>
            <a:r>
              <a:rPr lang="de-DE" err="1"/>
              <a:t>for</a:t>
            </a:r>
            <a:r>
              <a:rPr lang="de-DE"/>
              <a:t> </a:t>
            </a:r>
            <a:r>
              <a:rPr lang="de-DE" err="1"/>
              <a:t>Nozzle</a:t>
            </a:r>
            <a:r>
              <a:rPr lang="de-DE"/>
              <a:t> </a:t>
            </a:r>
            <a:r>
              <a:rPr lang="de-DE" err="1"/>
              <a:t>Inlet</a:t>
            </a:r>
            <a:r>
              <a:rPr lang="de-DE"/>
              <a:t> and </a:t>
            </a:r>
            <a:r>
              <a:rPr lang="de-DE" err="1"/>
              <a:t>the</a:t>
            </a:r>
            <a:r>
              <a:rPr lang="de-DE"/>
              <a:t> </a:t>
            </a:r>
            <a:r>
              <a:rPr lang="de-DE" err="1"/>
              <a:t>Inlets</a:t>
            </a:r>
            <a:r>
              <a:rPr lang="de-DE"/>
              <a:t> </a:t>
            </a:r>
            <a:r>
              <a:rPr lang="de-DE" err="1"/>
              <a:t>of</a:t>
            </a:r>
            <a:r>
              <a:rPr lang="de-DE"/>
              <a:t> </a:t>
            </a:r>
            <a:r>
              <a:rPr lang="de-DE" err="1"/>
              <a:t>the</a:t>
            </a:r>
            <a:r>
              <a:rPr lang="de-DE"/>
              <a:t> Slots (</a:t>
            </a:r>
            <a:r>
              <a:rPr lang="de-DE" err="1"/>
              <a:t>Temperature</a:t>
            </a:r>
            <a:r>
              <a:rPr lang="de-DE"/>
              <a:t> 300K 8No </a:t>
            </a:r>
            <a:r>
              <a:rPr lang="de-DE" err="1"/>
              <a:t>number</a:t>
            </a:r>
            <a:r>
              <a:rPr lang="de-DE"/>
              <a:t> </a:t>
            </a:r>
            <a:r>
              <a:rPr lang="de-DE" err="1"/>
              <a:t>given</a:t>
            </a:r>
            <a:r>
              <a:rPr lang="de-DE"/>
              <a:t> but </a:t>
            </a:r>
            <a:r>
              <a:rPr lang="de-DE" err="1"/>
              <a:t>we</a:t>
            </a:r>
            <a:r>
              <a:rPr lang="de-DE"/>
              <a:t> </a:t>
            </a:r>
            <a:r>
              <a:rPr lang="de-DE" err="1"/>
              <a:t>know</a:t>
            </a:r>
            <a:r>
              <a:rPr lang="de-DE"/>
              <a:t> </a:t>
            </a:r>
            <a:r>
              <a:rPr lang="de-DE" err="1"/>
              <a:t>it</a:t>
            </a:r>
            <a:r>
              <a:rPr lang="de-DE"/>
              <a:t> </a:t>
            </a:r>
            <a:r>
              <a:rPr lang="de-DE" err="1"/>
              <a:t>is</a:t>
            </a:r>
            <a:r>
              <a:rPr lang="de-DE"/>
              <a:t> a </a:t>
            </a:r>
            <a:r>
              <a:rPr lang="de-DE" err="1"/>
              <a:t>cold</a:t>
            </a:r>
            <a:r>
              <a:rPr lang="de-DE"/>
              <a:t> </a:t>
            </a:r>
            <a:r>
              <a:rPr lang="de-DE" err="1"/>
              <a:t>jet</a:t>
            </a:r>
            <a:r>
              <a:rPr lang="de-DE"/>
              <a:t>) and </a:t>
            </a:r>
            <a:r>
              <a:rPr lang="de-DE" err="1"/>
              <a:t>Pressure</a:t>
            </a:r>
            <a:r>
              <a:rPr lang="de-DE"/>
              <a:t> </a:t>
            </a:r>
            <a:r>
              <a:rPr lang="de-DE" err="1"/>
              <a:t>varying</a:t>
            </a:r>
            <a:r>
              <a:rPr lang="de-DE"/>
              <a:t> on </a:t>
            </a:r>
            <a:r>
              <a:rPr lang="de-DE" err="1"/>
              <a:t>the</a:t>
            </a:r>
            <a:r>
              <a:rPr lang="de-DE"/>
              <a:t> </a:t>
            </a:r>
            <a:r>
              <a:rPr lang="de-DE" err="1"/>
              <a:t>current</a:t>
            </a:r>
            <a:r>
              <a:rPr lang="de-DE"/>
              <a:t> </a:t>
            </a:r>
            <a:r>
              <a:rPr lang="de-DE" err="1"/>
              <a:t>Configuration</a:t>
            </a:r>
            <a:r>
              <a:rPr lang="de-DE"/>
              <a:t>) -&gt; </a:t>
            </a:r>
            <a:r>
              <a:rPr lang="de-DE" err="1"/>
              <a:t>It</a:t>
            </a:r>
            <a:r>
              <a:rPr lang="de-DE"/>
              <a:t> </a:t>
            </a:r>
            <a:r>
              <a:rPr lang="de-DE" err="1"/>
              <a:t>is</a:t>
            </a:r>
            <a:r>
              <a:rPr lang="de-DE"/>
              <a:t> </a:t>
            </a:r>
            <a:r>
              <a:rPr lang="de-DE" err="1"/>
              <a:t>important</a:t>
            </a:r>
            <a:r>
              <a:rPr lang="de-DE"/>
              <a:t> </a:t>
            </a:r>
            <a:r>
              <a:rPr lang="de-DE" err="1"/>
              <a:t>to</a:t>
            </a:r>
            <a:r>
              <a:rPr lang="de-DE"/>
              <a:t> </a:t>
            </a:r>
            <a:r>
              <a:rPr lang="de-DE" err="1"/>
              <a:t>start</a:t>
            </a:r>
            <a:r>
              <a:rPr lang="de-DE"/>
              <a:t> </a:t>
            </a:r>
            <a:r>
              <a:rPr lang="de-DE" err="1"/>
              <a:t>the</a:t>
            </a:r>
            <a:r>
              <a:rPr lang="de-DE"/>
              <a:t> Simulation </a:t>
            </a:r>
            <a:r>
              <a:rPr lang="de-DE" err="1"/>
              <a:t>with</a:t>
            </a:r>
            <a:r>
              <a:rPr lang="de-DE"/>
              <a:t> moderate Values and do a </a:t>
            </a:r>
            <a:r>
              <a:rPr lang="de-DE" err="1"/>
              <a:t>few</a:t>
            </a:r>
            <a:r>
              <a:rPr lang="de-DE"/>
              <a:t> </a:t>
            </a:r>
            <a:r>
              <a:rPr lang="de-DE" err="1"/>
              <a:t>step</a:t>
            </a:r>
            <a:r>
              <a:rPr lang="de-DE"/>
              <a:t> </a:t>
            </a:r>
            <a:r>
              <a:rPr lang="de-DE" err="1"/>
              <a:t>Build</a:t>
            </a:r>
            <a:r>
              <a:rPr lang="de-DE"/>
              <a:t> Up so Simulation </a:t>
            </a:r>
            <a:r>
              <a:rPr lang="de-DE" err="1"/>
              <a:t>doesn‘t</a:t>
            </a:r>
            <a:r>
              <a:rPr lang="de-DE"/>
              <a:t> crash</a:t>
            </a:r>
          </a:p>
          <a:p>
            <a:pPr marL="171450" lvl="0" indent="-171450" algn="l" rtl="0">
              <a:spcBef>
                <a:spcPts val="0"/>
              </a:spcBef>
              <a:spcAft>
                <a:spcPts val="0"/>
              </a:spcAft>
              <a:buFontTx/>
              <a:buChar char="-"/>
            </a:pPr>
            <a:r>
              <a:rPr lang="de-DE"/>
              <a:t>The Imprint Area </a:t>
            </a:r>
            <a:r>
              <a:rPr lang="de-DE" err="1"/>
              <a:t>to</a:t>
            </a:r>
            <a:r>
              <a:rPr lang="de-DE"/>
              <a:t> </a:t>
            </a:r>
            <a:r>
              <a:rPr lang="de-DE" err="1"/>
              <a:t>the</a:t>
            </a:r>
            <a:r>
              <a:rPr lang="de-DE"/>
              <a:t> Windtunnel </a:t>
            </a:r>
            <a:r>
              <a:rPr lang="de-DE" err="1"/>
              <a:t>is</a:t>
            </a:r>
            <a:r>
              <a:rPr lang="de-DE"/>
              <a:t> a Free Flow on </a:t>
            </a:r>
            <a:r>
              <a:rPr lang="de-DE" err="1"/>
              <a:t>both</a:t>
            </a:r>
            <a:r>
              <a:rPr lang="de-DE"/>
              <a:t> </a:t>
            </a:r>
            <a:r>
              <a:rPr lang="de-DE" err="1"/>
              <a:t>sides</a:t>
            </a:r>
            <a:r>
              <a:rPr lang="de-DE"/>
              <a:t> so </a:t>
            </a:r>
            <a:r>
              <a:rPr lang="de-DE" err="1"/>
              <a:t>no</a:t>
            </a:r>
            <a:r>
              <a:rPr lang="de-DE"/>
              <a:t> Boundary Layer </a:t>
            </a:r>
            <a:r>
              <a:rPr lang="de-DE" err="1"/>
              <a:t>is</a:t>
            </a:r>
            <a:r>
              <a:rPr lang="de-DE"/>
              <a:t> </a:t>
            </a:r>
            <a:r>
              <a:rPr lang="de-DE" err="1"/>
              <a:t>created</a:t>
            </a:r>
            <a:r>
              <a:rPr lang="de-DE"/>
              <a:t> and normal Flow </a:t>
            </a:r>
            <a:r>
              <a:rPr lang="de-DE" err="1"/>
              <a:t>is</a:t>
            </a:r>
            <a:r>
              <a:rPr lang="de-DE"/>
              <a:t> Possible</a:t>
            </a:r>
          </a:p>
          <a:p>
            <a:pPr marL="171450" lvl="0" indent="-171450" algn="l" rtl="0">
              <a:spcBef>
                <a:spcPts val="0"/>
              </a:spcBef>
              <a:spcAft>
                <a:spcPts val="0"/>
              </a:spcAft>
              <a:buFontTx/>
              <a:buChar char="-"/>
            </a:pPr>
            <a:r>
              <a:rPr lang="de-DE"/>
              <a:t>The Imprint Area </a:t>
            </a:r>
            <a:r>
              <a:rPr lang="de-DE" err="1"/>
              <a:t>to</a:t>
            </a:r>
            <a:r>
              <a:rPr lang="de-DE"/>
              <a:t> </a:t>
            </a:r>
            <a:r>
              <a:rPr lang="de-DE" err="1"/>
              <a:t>the</a:t>
            </a:r>
            <a:r>
              <a:rPr lang="de-DE"/>
              <a:t> </a:t>
            </a:r>
            <a:r>
              <a:rPr lang="de-DE" err="1"/>
              <a:t>slots</a:t>
            </a:r>
            <a:r>
              <a:rPr lang="de-DE"/>
              <a:t> on </a:t>
            </a:r>
            <a:r>
              <a:rPr lang="de-DE" err="1"/>
              <a:t>the</a:t>
            </a:r>
            <a:r>
              <a:rPr lang="de-DE"/>
              <a:t> </a:t>
            </a:r>
            <a:r>
              <a:rPr lang="de-DE" err="1"/>
              <a:t>Nozzle</a:t>
            </a:r>
            <a:r>
              <a:rPr lang="de-DE"/>
              <a:t> </a:t>
            </a:r>
            <a:r>
              <a:rPr lang="de-DE" err="1"/>
              <a:t>side</a:t>
            </a:r>
            <a:r>
              <a:rPr lang="de-DE"/>
              <a:t> </a:t>
            </a:r>
            <a:r>
              <a:rPr lang="de-DE" err="1"/>
              <a:t>is</a:t>
            </a:r>
            <a:r>
              <a:rPr lang="de-DE"/>
              <a:t> a Wall </a:t>
            </a:r>
            <a:r>
              <a:rPr lang="de-DE" err="1"/>
              <a:t>to</a:t>
            </a:r>
            <a:r>
              <a:rPr lang="de-DE"/>
              <a:t> </a:t>
            </a:r>
            <a:r>
              <a:rPr lang="de-DE" err="1"/>
              <a:t>keep</a:t>
            </a:r>
            <a:r>
              <a:rPr lang="de-DE"/>
              <a:t> </a:t>
            </a:r>
            <a:r>
              <a:rPr lang="de-DE" err="1"/>
              <a:t>the</a:t>
            </a:r>
            <a:r>
              <a:rPr lang="de-DE"/>
              <a:t> BL </a:t>
            </a:r>
            <a:r>
              <a:rPr lang="de-DE" err="1"/>
              <a:t>inside</a:t>
            </a:r>
            <a:r>
              <a:rPr lang="de-DE"/>
              <a:t> </a:t>
            </a:r>
            <a:r>
              <a:rPr lang="de-DE" err="1"/>
              <a:t>the</a:t>
            </a:r>
            <a:r>
              <a:rPr lang="de-DE"/>
              <a:t> </a:t>
            </a:r>
            <a:r>
              <a:rPr lang="de-DE" err="1"/>
              <a:t>Nozzle</a:t>
            </a:r>
            <a:r>
              <a:rPr lang="de-DE"/>
              <a:t> </a:t>
            </a:r>
            <a:r>
              <a:rPr lang="de-DE" err="1"/>
              <a:t>steady</a:t>
            </a:r>
            <a:r>
              <a:rPr lang="de-DE"/>
              <a:t> and on </a:t>
            </a:r>
            <a:r>
              <a:rPr lang="de-DE" err="1"/>
              <a:t>the</a:t>
            </a:r>
            <a:r>
              <a:rPr lang="de-DE"/>
              <a:t> Lot </a:t>
            </a:r>
            <a:r>
              <a:rPr lang="de-DE" err="1"/>
              <a:t>side</a:t>
            </a:r>
            <a:r>
              <a:rPr lang="de-DE"/>
              <a:t> </a:t>
            </a:r>
            <a:r>
              <a:rPr lang="de-DE" err="1"/>
              <a:t>it</a:t>
            </a:r>
            <a:r>
              <a:rPr lang="de-DE"/>
              <a:t> </a:t>
            </a:r>
            <a:r>
              <a:rPr lang="de-DE" err="1"/>
              <a:t>is</a:t>
            </a:r>
            <a:r>
              <a:rPr lang="de-DE"/>
              <a:t> a </a:t>
            </a:r>
            <a:r>
              <a:rPr lang="de-DE" err="1"/>
              <a:t>free</a:t>
            </a:r>
            <a:r>
              <a:rPr lang="de-DE"/>
              <a:t> Flow </a:t>
            </a:r>
            <a:r>
              <a:rPr lang="de-DE" err="1"/>
              <a:t>to</a:t>
            </a:r>
            <a:r>
              <a:rPr lang="de-DE"/>
              <a:t> </a:t>
            </a:r>
            <a:r>
              <a:rPr lang="de-DE" err="1"/>
              <a:t>make</a:t>
            </a:r>
            <a:r>
              <a:rPr lang="de-DE"/>
              <a:t> </a:t>
            </a:r>
            <a:r>
              <a:rPr lang="de-DE" err="1"/>
              <a:t>the</a:t>
            </a:r>
            <a:r>
              <a:rPr lang="de-DE"/>
              <a:t> </a:t>
            </a:r>
            <a:r>
              <a:rPr lang="de-DE" err="1"/>
              <a:t>secondary</a:t>
            </a:r>
            <a:r>
              <a:rPr lang="de-DE"/>
              <a:t> Stream </a:t>
            </a:r>
            <a:r>
              <a:rPr lang="de-DE" err="1"/>
              <a:t>go</a:t>
            </a:r>
            <a:r>
              <a:rPr lang="de-DE"/>
              <a:t> out </a:t>
            </a:r>
            <a:r>
              <a:rPr lang="de-DE" err="1"/>
              <a:t>of</a:t>
            </a:r>
            <a:r>
              <a:rPr lang="de-DE"/>
              <a:t> </a:t>
            </a:r>
            <a:r>
              <a:rPr lang="de-DE" err="1"/>
              <a:t>the</a:t>
            </a:r>
            <a:r>
              <a:rPr lang="de-DE"/>
              <a:t> </a:t>
            </a:r>
            <a:r>
              <a:rPr lang="de-DE" err="1"/>
              <a:t>slots</a:t>
            </a:r>
            <a:endParaRPr lang="de-DE"/>
          </a:p>
          <a:p>
            <a:pPr marL="171450" lvl="0" indent="-171450" algn="l" rtl="0">
              <a:spcBef>
                <a:spcPts val="0"/>
              </a:spcBef>
              <a:spcAft>
                <a:spcPts val="0"/>
              </a:spcAft>
              <a:buFontTx/>
              <a:buChar char="-"/>
            </a:pPr>
            <a:r>
              <a:rPr lang="de-DE"/>
              <a:t>(In General: All </a:t>
            </a:r>
            <a:r>
              <a:rPr lang="de-DE" err="1"/>
              <a:t>BC‘s</a:t>
            </a:r>
            <a:r>
              <a:rPr lang="de-DE"/>
              <a:t> and </a:t>
            </a:r>
            <a:r>
              <a:rPr lang="de-DE" err="1"/>
              <a:t>Inital</a:t>
            </a:r>
            <a:r>
              <a:rPr lang="de-DE"/>
              <a:t> </a:t>
            </a:r>
            <a:r>
              <a:rPr lang="de-DE" err="1"/>
              <a:t>Conditions</a:t>
            </a:r>
            <a:r>
              <a:rPr lang="de-DE"/>
              <a:t> </a:t>
            </a:r>
            <a:r>
              <a:rPr lang="de-DE" err="1"/>
              <a:t>that</a:t>
            </a:r>
            <a:r>
              <a:rPr lang="de-DE"/>
              <a:t> </a:t>
            </a:r>
            <a:r>
              <a:rPr lang="de-DE" err="1"/>
              <a:t>we</a:t>
            </a:r>
            <a:r>
              <a:rPr lang="de-DE"/>
              <a:t> </a:t>
            </a:r>
            <a:r>
              <a:rPr lang="de-DE" err="1"/>
              <a:t>have</a:t>
            </a:r>
            <a:r>
              <a:rPr lang="de-DE"/>
              <a:t> </a:t>
            </a:r>
            <a:r>
              <a:rPr lang="de-DE" err="1"/>
              <a:t>no</a:t>
            </a:r>
            <a:r>
              <a:rPr lang="de-DE"/>
              <a:t> Information </a:t>
            </a:r>
            <a:r>
              <a:rPr lang="de-DE" err="1"/>
              <a:t>about</a:t>
            </a:r>
            <a:r>
              <a:rPr lang="de-DE"/>
              <a:t> was </a:t>
            </a:r>
            <a:r>
              <a:rPr lang="de-DE" err="1"/>
              <a:t>left</a:t>
            </a:r>
            <a:r>
              <a:rPr lang="de-DE"/>
              <a:t> </a:t>
            </a:r>
            <a:r>
              <a:rPr lang="de-DE" err="1"/>
              <a:t>as</a:t>
            </a:r>
            <a:r>
              <a:rPr lang="de-DE"/>
              <a:t> </a:t>
            </a:r>
            <a:r>
              <a:rPr lang="de-DE" err="1"/>
              <a:t>the</a:t>
            </a:r>
            <a:r>
              <a:rPr lang="de-DE"/>
              <a:t> </a:t>
            </a:r>
            <a:r>
              <a:rPr lang="de-DE" err="1"/>
              <a:t>standard</a:t>
            </a:r>
            <a:r>
              <a:rPr lang="de-DE"/>
              <a:t> </a:t>
            </a:r>
            <a:r>
              <a:rPr lang="de-DE" err="1"/>
              <a:t>values</a:t>
            </a:r>
            <a:r>
              <a:rPr lang="de-DE"/>
              <a:t>)</a:t>
            </a:r>
          </a:p>
          <a:p>
            <a:pPr marL="171450" lvl="0" indent="-171450" algn="l" rtl="0">
              <a:spcBef>
                <a:spcPts val="0"/>
              </a:spcBef>
              <a:spcAft>
                <a:spcPts val="0"/>
              </a:spcAft>
              <a:buFontTx/>
              <a:buChar char="-"/>
            </a:pPr>
            <a:endParaRPr lang="de-DE"/>
          </a:p>
          <a:p>
            <a:pPr marL="0" lvl="0" indent="0" algn="l" rtl="0">
              <a:spcBef>
                <a:spcPts val="0"/>
              </a:spcBef>
              <a:spcAft>
                <a:spcPts val="0"/>
              </a:spcAft>
              <a:buFontTx/>
              <a:buNone/>
            </a:pPr>
            <a:r>
              <a:rPr lang="de-DE" err="1"/>
              <a:t>Governing</a:t>
            </a:r>
            <a:r>
              <a:rPr lang="de-DE"/>
              <a:t> </a:t>
            </a:r>
            <a:r>
              <a:rPr lang="de-DE" err="1"/>
              <a:t>Equations</a:t>
            </a:r>
            <a:r>
              <a:rPr lang="de-DE"/>
              <a:t>:</a:t>
            </a:r>
          </a:p>
          <a:p>
            <a:pPr marL="171450" lvl="0" indent="-171450" algn="l" rtl="0">
              <a:spcBef>
                <a:spcPts val="0"/>
              </a:spcBef>
              <a:spcAft>
                <a:spcPts val="0"/>
              </a:spcAft>
              <a:buFontTx/>
              <a:buChar char="-"/>
            </a:pPr>
            <a:r>
              <a:rPr lang="de-DE"/>
              <a:t>(2D Flow: 2D Simulation)</a:t>
            </a:r>
          </a:p>
          <a:p>
            <a:pPr marL="171450" lvl="0" indent="-171450" algn="l" rtl="0">
              <a:spcBef>
                <a:spcPts val="0"/>
              </a:spcBef>
              <a:spcAft>
                <a:spcPts val="0"/>
              </a:spcAft>
              <a:buFontTx/>
              <a:buChar char="-"/>
            </a:pPr>
            <a:r>
              <a:rPr lang="de-DE"/>
              <a:t>(Steady: Simulation </a:t>
            </a:r>
            <a:r>
              <a:rPr lang="de-DE" err="1"/>
              <a:t>is</a:t>
            </a:r>
            <a:r>
              <a:rPr lang="de-DE"/>
              <a:t> Steady)</a:t>
            </a:r>
          </a:p>
          <a:p>
            <a:pPr marL="171450" lvl="0" indent="-171450" algn="l" rtl="0">
              <a:spcBef>
                <a:spcPts val="0"/>
              </a:spcBef>
              <a:spcAft>
                <a:spcPts val="0"/>
              </a:spcAft>
              <a:buFontTx/>
              <a:buChar char="-"/>
            </a:pPr>
            <a:r>
              <a:rPr lang="de-DE"/>
              <a:t>Gas + Ideal Gas: Normal Air </a:t>
            </a:r>
            <a:r>
              <a:rPr lang="de-DE" err="1"/>
              <a:t>is</a:t>
            </a:r>
            <a:r>
              <a:rPr lang="de-DE"/>
              <a:t> </a:t>
            </a:r>
            <a:r>
              <a:rPr lang="de-DE" err="1"/>
              <a:t>used</a:t>
            </a:r>
            <a:r>
              <a:rPr lang="de-DE"/>
              <a:t> in </a:t>
            </a:r>
            <a:r>
              <a:rPr lang="de-DE" err="1"/>
              <a:t>the</a:t>
            </a:r>
            <a:r>
              <a:rPr lang="de-DE"/>
              <a:t> Experiments</a:t>
            </a:r>
          </a:p>
          <a:p>
            <a:pPr marL="171450" lvl="0" indent="-171450" algn="l" rtl="0">
              <a:spcBef>
                <a:spcPts val="0"/>
              </a:spcBef>
              <a:spcAft>
                <a:spcPts val="0"/>
              </a:spcAft>
              <a:buFontTx/>
              <a:buChar char="-"/>
            </a:pPr>
            <a:r>
              <a:rPr lang="de-DE"/>
              <a:t>(</a:t>
            </a:r>
            <a:r>
              <a:rPr lang="de-DE" err="1"/>
              <a:t>Gradients</a:t>
            </a:r>
            <a:r>
              <a:rPr lang="de-DE"/>
              <a:t>: ???)</a:t>
            </a:r>
          </a:p>
          <a:p>
            <a:pPr marL="171450" lvl="0" indent="-171450" algn="l" rtl="0">
              <a:spcBef>
                <a:spcPts val="0"/>
              </a:spcBef>
              <a:spcAft>
                <a:spcPts val="0"/>
              </a:spcAft>
              <a:buFontTx/>
              <a:buChar char="-"/>
            </a:pPr>
            <a:r>
              <a:rPr lang="de-DE" err="1"/>
              <a:t>Coupled</a:t>
            </a:r>
            <a:r>
              <a:rPr lang="de-DE"/>
              <a:t> Flow: Much </a:t>
            </a:r>
            <a:r>
              <a:rPr lang="de-DE" err="1"/>
              <a:t>more</a:t>
            </a:r>
            <a:r>
              <a:rPr lang="de-DE"/>
              <a:t> </a:t>
            </a:r>
            <a:r>
              <a:rPr lang="de-DE" err="1"/>
              <a:t>stable</a:t>
            </a:r>
            <a:r>
              <a:rPr lang="de-DE"/>
              <a:t> in </a:t>
            </a:r>
            <a:r>
              <a:rPr lang="de-DE" err="1"/>
              <a:t>Supersonic</a:t>
            </a:r>
            <a:r>
              <a:rPr lang="de-DE"/>
              <a:t> </a:t>
            </a:r>
            <a:r>
              <a:rPr lang="de-DE" err="1"/>
              <a:t>Flows</a:t>
            </a:r>
            <a:r>
              <a:rPr lang="de-DE"/>
              <a:t> </a:t>
            </a:r>
            <a:r>
              <a:rPr lang="de-DE" err="1"/>
              <a:t>with</a:t>
            </a:r>
            <a:r>
              <a:rPr lang="de-DE"/>
              <a:t> </a:t>
            </a:r>
            <a:r>
              <a:rPr lang="de-DE" err="1"/>
              <a:t>shocks</a:t>
            </a:r>
            <a:r>
              <a:rPr lang="de-DE"/>
              <a:t> (</a:t>
            </a:r>
            <a:r>
              <a:rPr lang="de-DE" err="1"/>
              <a:t>standard</a:t>
            </a:r>
            <a:r>
              <a:rPr lang="de-DE"/>
              <a:t> </a:t>
            </a:r>
            <a:r>
              <a:rPr lang="de-DE" err="1"/>
              <a:t>for</a:t>
            </a:r>
            <a:r>
              <a:rPr lang="de-DE"/>
              <a:t> </a:t>
            </a:r>
            <a:r>
              <a:rPr lang="de-DE" err="1"/>
              <a:t>supersonic</a:t>
            </a:r>
            <a:r>
              <a:rPr lang="de-DE"/>
              <a:t> </a:t>
            </a:r>
            <a:r>
              <a:rPr lang="de-DE" err="1"/>
              <a:t>flows</a:t>
            </a:r>
            <a:r>
              <a:rPr lang="de-DE"/>
              <a:t>)</a:t>
            </a:r>
          </a:p>
          <a:p>
            <a:pPr marL="171450" lvl="0" indent="-171450" algn="l" rtl="0">
              <a:spcBef>
                <a:spcPts val="0"/>
              </a:spcBef>
              <a:spcAft>
                <a:spcPts val="0"/>
              </a:spcAft>
              <a:buFontTx/>
              <a:buChar char="-"/>
            </a:pPr>
            <a:r>
              <a:rPr lang="de-DE" err="1"/>
              <a:t>Spalart-Allmaras</a:t>
            </a:r>
            <a:r>
              <a:rPr lang="de-DE"/>
              <a:t> </a:t>
            </a:r>
            <a:r>
              <a:rPr lang="de-DE" err="1"/>
              <a:t>Turbulence</a:t>
            </a:r>
            <a:r>
              <a:rPr lang="de-DE"/>
              <a:t> Model: </a:t>
            </a:r>
          </a:p>
          <a:p>
            <a:pPr marL="171450" lvl="0" indent="-171450" algn="l" rtl="0">
              <a:spcBef>
                <a:spcPts val="0"/>
              </a:spcBef>
              <a:spcAft>
                <a:spcPts val="0"/>
              </a:spcAft>
              <a:buFontTx/>
              <a:buChar char="-"/>
            </a:pPr>
            <a:r>
              <a:rPr lang="de-DE" err="1"/>
              <a:t>Simplified</a:t>
            </a:r>
            <a:r>
              <a:rPr lang="de-DE"/>
              <a:t> Reynolds </a:t>
            </a:r>
            <a:r>
              <a:rPr lang="de-DE" err="1"/>
              <a:t>averaged</a:t>
            </a:r>
            <a:r>
              <a:rPr lang="de-DE"/>
              <a:t> Navier Stokes:</a:t>
            </a:r>
          </a:p>
          <a:p>
            <a:pPr marL="171450" lvl="0" indent="-171450" algn="l" rtl="0">
              <a:spcBef>
                <a:spcPts val="0"/>
              </a:spcBef>
              <a:spcAft>
                <a:spcPts val="0"/>
              </a:spcAft>
              <a:buFontTx/>
              <a:buChar char="-"/>
            </a:pPr>
            <a:r>
              <a:rPr lang="de-DE"/>
              <a:t>All y+ Wall Treatment: </a:t>
            </a:r>
          </a:p>
          <a:p>
            <a:pPr marL="171450" lvl="0" indent="-171450" algn="l" rtl="0">
              <a:spcBef>
                <a:spcPts val="0"/>
              </a:spcBef>
              <a:spcAft>
                <a:spcPts val="0"/>
              </a:spcAft>
              <a:buFontTx/>
              <a:buChar char="-"/>
            </a:pPr>
            <a:endParaRPr lang="de-DE"/>
          </a:p>
          <a:p>
            <a:pPr marL="0" lvl="0" indent="0" algn="l" rtl="0">
              <a:spcBef>
                <a:spcPts val="0"/>
              </a:spcBef>
              <a:spcAft>
                <a:spcPts val="0"/>
              </a:spcAft>
              <a:buFontTx/>
              <a:buNone/>
            </a:pPr>
            <a:r>
              <a:rPr lang="de-DE" err="1"/>
              <a:t>Extracted</a:t>
            </a:r>
            <a:r>
              <a:rPr lang="de-DE"/>
              <a:t> Data:</a:t>
            </a:r>
          </a:p>
          <a:p>
            <a:pPr marL="171450" lvl="0" indent="-171450" algn="l" rtl="0">
              <a:spcBef>
                <a:spcPts val="0"/>
              </a:spcBef>
              <a:spcAft>
                <a:spcPts val="0"/>
              </a:spcAft>
              <a:buFontTx/>
              <a:buChar char="-"/>
            </a:pPr>
            <a:r>
              <a:rPr lang="de-DE"/>
              <a:t>Mach Scene </a:t>
            </a:r>
            <a:r>
              <a:rPr lang="de-DE" err="1"/>
              <a:t>shows</a:t>
            </a:r>
            <a:r>
              <a:rPr lang="de-DE"/>
              <a:t> </a:t>
            </a:r>
            <a:r>
              <a:rPr lang="de-DE" err="1"/>
              <a:t>the</a:t>
            </a:r>
            <a:r>
              <a:rPr lang="de-DE"/>
              <a:t> Flow Inside and outside </a:t>
            </a:r>
            <a:r>
              <a:rPr lang="de-DE" err="1"/>
              <a:t>of</a:t>
            </a:r>
            <a:r>
              <a:rPr lang="de-DE"/>
              <a:t> </a:t>
            </a:r>
            <a:r>
              <a:rPr lang="de-DE" err="1"/>
              <a:t>the</a:t>
            </a:r>
            <a:r>
              <a:rPr lang="de-DE"/>
              <a:t> </a:t>
            </a:r>
            <a:r>
              <a:rPr lang="de-DE" err="1"/>
              <a:t>Nozzle</a:t>
            </a:r>
            <a:r>
              <a:rPr lang="de-DE"/>
              <a:t> and </a:t>
            </a:r>
            <a:r>
              <a:rPr lang="de-DE" err="1"/>
              <a:t>is</a:t>
            </a:r>
            <a:r>
              <a:rPr lang="de-DE"/>
              <a:t> </a:t>
            </a:r>
            <a:r>
              <a:rPr lang="de-DE" err="1"/>
              <a:t>important</a:t>
            </a:r>
            <a:r>
              <a:rPr lang="de-DE"/>
              <a:t> </a:t>
            </a:r>
            <a:r>
              <a:rPr lang="de-DE" err="1"/>
              <a:t>for</a:t>
            </a:r>
            <a:r>
              <a:rPr lang="de-DE"/>
              <a:t> Visual </a:t>
            </a:r>
            <a:r>
              <a:rPr lang="de-DE" err="1"/>
              <a:t>Confimation</a:t>
            </a:r>
            <a:r>
              <a:rPr lang="de-DE"/>
              <a:t> </a:t>
            </a:r>
            <a:r>
              <a:rPr lang="de-DE" err="1"/>
              <a:t>that</a:t>
            </a:r>
            <a:r>
              <a:rPr lang="de-DE"/>
              <a:t> </a:t>
            </a:r>
            <a:r>
              <a:rPr lang="de-DE" err="1"/>
              <a:t>the</a:t>
            </a:r>
            <a:r>
              <a:rPr lang="de-DE"/>
              <a:t> Model </a:t>
            </a:r>
            <a:r>
              <a:rPr lang="de-DE" err="1"/>
              <a:t>is</a:t>
            </a:r>
            <a:r>
              <a:rPr lang="de-DE"/>
              <a:t> </a:t>
            </a:r>
            <a:r>
              <a:rPr lang="de-DE" err="1"/>
              <a:t>working</a:t>
            </a:r>
            <a:endParaRPr lang="de-DE"/>
          </a:p>
          <a:p>
            <a:pPr marL="171450" lvl="0" indent="-171450" algn="l" rtl="0">
              <a:spcBef>
                <a:spcPts val="0"/>
              </a:spcBef>
              <a:spcAft>
                <a:spcPts val="0"/>
              </a:spcAft>
              <a:buFontTx/>
              <a:buChar char="-"/>
            </a:pPr>
            <a:r>
              <a:rPr lang="de-DE"/>
              <a:t>A total </a:t>
            </a:r>
            <a:r>
              <a:rPr lang="de-DE" err="1"/>
              <a:t>of</a:t>
            </a:r>
            <a:r>
              <a:rPr lang="de-DE"/>
              <a:t> 50 Measurement Points </a:t>
            </a:r>
            <a:r>
              <a:rPr lang="de-DE" err="1"/>
              <a:t>is</a:t>
            </a:r>
            <a:r>
              <a:rPr lang="de-DE"/>
              <a:t> </a:t>
            </a:r>
            <a:r>
              <a:rPr lang="de-DE" err="1"/>
              <a:t>used</a:t>
            </a:r>
            <a:r>
              <a:rPr lang="de-DE"/>
              <a:t> </a:t>
            </a:r>
            <a:r>
              <a:rPr lang="de-DE" err="1"/>
              <a:t>to</a:t>
            </a:r>
            <a:r>
              <a:rPr lang="de-DE"/>
              <a:t> </a:t>
            </a:r>
            <a:r>
              <a:rPr lang="de-DE" err="1"/>
              <a:t>measure</a:t>
            </a:r>
            <a:r>
              <a:rPr lang="de-DE"/>
              <a:t> </a:t>
            </a:r>
            <a:r>
              <a:rPr lang="de-DE" err="1"/>
              <a:t>the</a:t>
            </a:r>
            <a:r>
              <a:rPr lang="de-DE"/>
              <a:t> </a:t>
            </a:r>
            <a:r>
              <a:rPr lang="de-DE" err="1"/>
              <a:t>static</a:t>
            </a:r>
            <a:r>
              <a:rPr lang="de-DE"/>
              <a:t> </a:t>
            </a:r>
            <a:r>
              <a:rPr lang="de-DE" err="1"/>
              <a:t>Pressure</a:t>
            </a:r>
            <a:r>
              <a:rPr lang="de-DE"/>
              <a:t> on </a:t>
            </a:r>
            <a:r>
              <a:rPr lang="de-DE" err="1"/>
              <a:t>the</a:t>
            </a:r>
            <a:r>
              <a:rPr lang="de-DE"/>
              <a:t> </a:t>
            </a:r>
            <a:r>
              <a:rPr lang="de-DE" err="1"/>
              <a:t>Nozzle</a:t>
            </a:r>
            <a:r>
              <a:rPr lang="de-DE"/>
              <a:t> Walls (</a:t>
            </a:r>
            <a:r>
              <a:rPr lang="de-DE" err="1"/>
              <a:t>Positions</a:t>
            </a:r>
            <a:r>
              <a:rPr lang="de-DE"/>
              <a:t> </a:t>
            </a:r>
            <a:r>
              <a:rPr lang="de-DE" err="1"/>
              <a:t>are</a:t>
            </a:r>
            <a:r>
              <a:rPr lang="de-DE"/>
              <a:t> </a:t>
            </a:r>
            <a:r>
              <a:rPr lang="de-DE" err="1"/>
              <a:t>derived</a:t>
            </a:r>
            <a:r>
              <a:rPr lang="de-DE"/>
              <a:t> </a:t>
            </a:r>
            <a:r>
              <a:rPr lang="de-DE" err="1"/>
              <a:t>from</a:t>
            </a:r>
            <a:r>
              <a:rPr lang="de-DE"/>
              <a:t> </a:t>
            </a:r>
            <a:r>
              <a:rPr lang="de-DE" err="1"/>
              <a:t>the</a:t>
            </a:r>
            <a:r>
              <a:rPr lang="de-DE"/>
              <a:t> </a:t>
            </a:r>
            <a:r>
              <a:rPr lang="de-DE" err="1"/>
              <a:t>Figures</a:t>
            </a:r>
            <a:r>
              <a:rPr lang="de-DE"/>
              <a:t> </a:t>
            </a:r>
            <a:r>
              <a:rPr lang="de-DE" err="1"/>
              <a:t>given</a:t>
            </a:r>
            <a:r>
              <a:rPr lang="de-DE"/>
              <a:t> in </a:t>
            </a:r>
            <a:r>
              <a:rPr lang="de-DE" err="1"/>
              <a:t>the</a:t>
            </a:r>
            <a:r>
              <a:rPr lang="de-DE"/>
              <a:t> Paper)</a:t>
            </a:r>
          </a:p>
          <a:p>
            <a:pPr marL="171450" lvl="0" indent="-171450" algn="l" rtl="0">
              <a:spcBef>
                <a:spcPts val="0"/>
              </a:spcBef>
              <a:spcAft>
                <a:spcPts val="0"/>
              </a:spcAft>
              <a:buFontTx/>
              <a:buChar char="-"/>
            </a:pPr>
            <a:r>
              <a:rPr lang="de-DE"/>
              <a:t>Normal and Axial </a:t>
            </a:r>
            <a:r>
              <a:rPr lang="de-DE" err="1"/>
              <a:t>Thrust</a:t>
            </a:r>
            <a:r>
              <a:rPr lang="de-DE"/>
              <a:t> was </a:t>
            </a:r>
            <a:r>
              <a:rPr lang="de-DE" err="1"/>
              <a:t>gathered</a:t>
            </a:r>
            <a:r>
              <a:rPr lang="de-DE"/>
              <a:t> </a:t>
            </a:r>
            <a:r>
              <a:rPr lang="de-DE" err="1"/>
              <a:t>over</a:t>
            </a:r>
            <a:r>
              <a:rPr lang="de-DE"/>
              <a:t> </a:t>
            </a:r>
            <a:r>
              <a:rPr lang="de-DE" err="1"/>
              <a:t>the</a:t>
            </a:r>
            <a:r>
              <a:rPr lang="de-DE"/>
              <a:t> Imprint Area </a:t>
            </a:r>
            <a:r>
              <a:rPr lang="de-DE" err="1"/>
              <a:t>to</a:t>
            </a:r>
            <a:r>
              <a:rPr lang="de-DE"/>
              <a:t> </a:t>
            </a:r>
            <a:r>
              <a:rPr lang="de-DE" err="1"/>
              <a:t>the</a:t>
            </a:r>
            <a:r>
              <a:rPr lang="de-DE"/>
              <a:t> Windtunnel (</a:t>
            </a:r>
            <a:r>
              <a:rPr lang="de-DE" err="1"/>
              <a:t>most</a:t>
            </a:r>
            <a:r>
              <a:rPr lang="de-DE"/>
              <a:t> </a:t>
            </a:r>
            <a:r>
              <a:rPr lang="de-DE" err="1"/>
              <a:t>accurate</a:t>
            </a:r>
            <a:r>
              <a:rPr lang="de-DE"/>
              <a:t>) -&gt; </a:t>
            </a:r>
            <a:r>
              <a:rPr lang="de-DE" err="1"/>
              <a:t>Before</a:t>
            </a:r>
            <a:r>
              <a:rPr lang="de-DE"/>
              <a:t> </a:t>
            </a:r>
            <a:r>
              <a:rPr lang="de-DE" err="1"/>
              <a:t>it</a:t>
            </a:r>
            <a:r>
              <a:rPr lang="de-DE"/>
              <a:t> was </a:t>
            </a:r>
            <a:r>
              <a:rPr lang="de-DE" err="1"/>
              <a:t>Measured</a:t>
            </a:r>
            <a:r>
              <a:rPr lang="de-DE"/>
              <a:t> </a:t>
            </a:r>
            <a:r>
              <a:rPr lang="de-DE" err="1"/>
              <a:t>by</a:t>
            </a:r>
            <a:r>
              <a:rPr lang="de-DE"/>
              <a:t> </a:t>
            </a:r>
            <a:r>
              <a:rPr lang="de-DE" err="1"/>
              <a:t>the</a:t>
            </a:r>
            <a:r>
              <a:rPr lang="de-DE"/>
              <a:t> Force </a:t>
            </a:r>
            <a:r>
              <a:rPr lang="de-DE" err="1"/>
              <a:t>over</a:t>
            </a:r>
            <a:r>
              <a:rPr lang="de-DE"/>
              <a:t> </a:t>
            </a:r>
            <a:r>
              <a:rPr lang="de-DE" err="1"/>
              <a:t>the</a:t>
            </a:r>
            <a:r>
              <a:rPr lang="de-DE"/>
              <a:t> Upper and Lower </a:t>
            </a:r>
            <a:r>
              <a:rPr lang="de-DE" err="1"/>
              <a:t>Nozzle</a:t>
            </a:r>
            <a:r>
              <a:rPr lang="de-DE"/>
              <a:t> Wall (</a:t>
            </a:r>
            <a:r>
              <a:rPr lang="de-DE" err="1"/>
              <a:t>Less</a:t>
            </a:r>
            <a:r>
              <a:rPr lang="de-DE"/>
              <a:t> </a:t>
            </a:r>
            <a:r>
              <a:rPr lang="de-DE" err="1"/>
              <a:t>Accurate</a:t>
            </a:r>
            <a:r>
              <a:rPr lang="de-DE"/>
              <a:t>)</a:t>
            </a:r>
          </a:p>
          <a:p>
            <a:pPr marL="171450" lvl="0" indent="-171450" algn="l" rtl="0">
              <a:spcBef>
                <a:spcPts val="0"/>
              </a:spcBef>
              <a:spcAft>
                <a:spcPts val="0"/>
              </a:spcAft>
              <a:buFontTx/>
              <a:buChar char="-"/>
            </a:pPr>
            <a:r>
              <a:rPr lang="en-US"/>
              <a:t>(When using configuration 1, axial and normal thrust was used to calculate the angle of the thrust. When gathering data on configuration five, force on the upper and lower nozzle sections was used to calculate the thrust angle)</a:t>
            </a:r>
            <a:endParaRPr lang="de-DE"/>
          </a:p>
          <a:p>
            <a:pPr marL="171450" lvl="0" indent="-171450" algn="l" rtl="0">
              <a:spcBef>
                <a:spcPts val="0"/>
              </a:spcBef>
              <a:spcAft>
                <a:spcPts val="0"/>
              </a:spcAft>
              <a:buFontTx/>
              <a:buChar char="-"/>
            </a:pPr>
            <a:r>
              <a:rPr lang="de-DE" err="1"/>
              <a:t>Mass</a:t>
            </a:r>
            <a:r>
              <a:rPr lang="de-DE"/>
              <a:t> Flow was </a:t>
            </a:r>
            <a:r>
              <a:rPr lang="de-DE" err="1"/>
              <a:t>gathered</a:t>
            </a:r>
            <a:r>
              <a:rPr lang="de-DE"/>
              <a:t> </a:t>
            </a:r>
            <a:r>
              <a:rPr lang="de-DE" err="1"/>
              <a:t>over</a:t>
            </a:r>
            <a:r>
              <a:rPr lang="de-DE"/>
              <a:t> </a:t>
            </a:r>
            <a:r>
              <a:rPr lang="de-DE" err="1"/>
              <a:t>the</a:t>
            </a:r>
            <a:r>
              <a:rPr lang="de-DE"/>
              <a:t> Stagnation </a:t>
            </a:r>
            <a:r>
              <a:rPr lang="de-DE" err="1"/>
              <a:t>Inlet</a:t>
            </a:r>
            <a:r>
              <a:rPr lang="de-DE"/>
              <a:t> </a:t>
            </a:r>
            <a:r>
              <a:rPr lang="de-DE" err="1"/>
              <a:t>of</a:t>
            </a:r>
            <a:r>
              <a:rPr lang="de-DE"/>
              <a:t> </a:t>
            </a:r>
            <a:r>
              <a:rPr lang="de-DE" err="1"/>
              <a:t>the</a:t>
            </a:r>
            <a:r>
              <a:rPr lang="de-DE"/>
              <a:t> </a:t>
            </a:r>
            <a:r>
              <a:rPr lang="de-DE" err="1"/>
              <a:t>Nozzle</a:t>
            </a:r>
            <a:r>
              <a:rPr lang="de-DE"/>
              <a:t> and </a:t>
            </a:r>
            <a:r>
              <a:rPr lang="de-DE" err="1"/>
              <a:t>the</a:t>
            </a:r>
            <a:r>
              <a:rPr lang="de-DE"/>
              <a:t> Imprint Areas </a:t>
            </a:r>
            <a:r>
              <a:rPr lang="de-DE" err="1"/>
              <a:t>the</a:t>
            </a:r>
            <a:r>
              <a:rPr lang="de-DE"/>
              <a:t> </a:t>
            </a:r>
            <a:r>
              <a:rPr lang="de-DE" err="1"/>
              <a:t>the</a:t>
            </a:r>
            <a:r>
              <a:rPr lang="de-DE"/>
              <a:t> Slots and </a:t>
            </a:r>
            <a:r>
              <a:rPr lang="de-DE" err="1"/>
              <a:t>the</a:t>
            </a:r>
            <a:r>
              <a:rPr lang="de-DE"/>
              <a:t> Windtunnel </a:t>
            </a:r>
            <a:r>
              <a:rPr lang="de-DE" err="1"/>
              <a:t>to</a:t>
            </a:r>
            <a:r>
              <a:rPr lang="de-DE"/>
              <a:t> </a:t>
            </a:r>
            <a:r>
              <a:rPr lang="de-DE" err="1"/>
              <a:t>confirm</a:t>
            </a:r>
            <a:r>
              <a:rPr lang="de-DE"/>
              <a:t> </a:t>
            </a:r>
            <a:r>
              <a:rPr lang="de-DE" err="1"/>
              <a:t>that</a:t>
            </a:r>
            <a:r>
              <a:rPr lang="de-DE"/>
              <a:t> </a:t>
            </a:r>
            <a:r>
              <a:rPr lang="de-DE" err="1"/>
              <a:t>the</a:t>
            </a:r>
            <a:r>
              <a:rPr lang="de-DE"/>
              <a:t> Numbers </a:t>
            </a:r>
            <a:r>
              <a:rPr lang="de-DE" err="1"/>
              <a:t>add</a:t>
            </a:r>
            <a:r>
              <a:rPr lang="de-DE"/>
              <a:t> </a:t>
            </a:r>
            <a:r>
              <a:rPr lang="de-DE" err="1"/>
              <a:t>up</a:t>
            </a:r>
            <a:r>
              <a:rPr lang="de-DE"/>
              <a:t> (</a:t>
            </a:r>
            <a:r>
              <a:rPr lang="de-DE" err="1"/>
              <a:t>Mass</a:t>
            </a:r>
            <a:r>
              <a:rPr lang="de-DE"/>
              <a:t> Flow </a:t>
            </a:r>
            <a:r>
              <a:rPr lang="de-DE" err="1"/>
              <a:t>must</a:t>
            </a:r>
            <a:r>
              <a:rPr lang="de-DE"/>
              <a:t> </a:t>
            </a:r>
            <a:r>
              <a:rPr lang="de-DE" err="1"/>
              <a:t>be</a:t>
            </a:r>
            <a:r>
              <a:rPr lang="de-DE"/>
              <a:t> </a:t>
            </a:r>
            <a:r>
              <a:rPr lang="de-DE" err="1"/>
              <a:t>constant</a:t>
            </a:r>
            <a:r>
              <a:rPr lang="de-DE"/>
              <a:t> </a:t>
            </a:r>
            <a:r>
              <a:rPr lang="de-DE" err="1"/>
              <a:t>through</a:t>
            </a:r>
            <a:r>
              <a:rPr lang="de-DE"/>
              <a:t> </a:t>
            </a:r>
            <a:r>
              <a:rPr lang="de-DE" err="1"/>
              <a:t>the</a:t>
            </a:r>
            <a:r>
              <a:rPr lang="de-DE"/>
              <a:t> </a:t>
            </a:r>
            <a:r>
              <a:rPr lang="de-DE" err="1"/>
              <a:t>Nozzle</a:t>
            </a:r>
            <a:r>
              <a:rPr lang="de-DE"/>
              <a:t>)</a:t>
            </a:r>
          </a:p>
          <a:p>
            <a:pPr marL="171450" lvl="0" indent="-171450" algn="l" rtl="0">
              <a:spcBef>
                <a:spcPts val="0"/>
              </a:spcBef>
              <a:spcAft>
                <a:spcPts val="0"/>
              </a:spcAft>
              <a:buFontTx/>
              <a:buChar char="-"/>
            </a:pPr>
            <a:r>
              <a:rPr lang="de-DE" err="1"/>
              <a:t>Shadowgraphs</a:t>
            </a:r>
            <a:r>
              <a:rPr lang="de-DE"/>
              <a:t> </a:t>
            </a:r>
            <a:r>
              <a:rPr lang="de-DE" err="1"/>
              <a:t>were</a:t>
            </a:r>
            <a:r>
              <a:rPr lang="de-DE"/>
              <a:t> </a:t>
            </a:r>
            <a:r>
              <a:rPr lang="de-DE" err="1"/>
              <a:t>created</a:t>
            </a:r>
            <a:r>
              <a:rPr lang="de-DE"/>
              <a:t> </a:t>
            </a:r>
            <a:r>
              <a:rPr lang="de-DE" err="1"/>
              <a:t>to</a:t>
            </a:r>
            <a:r>
              <a:rPr lang="de-DE"/>
              <a:t> </a:t>
            </a:r>
            <a:r>
              <a:rPr lang="de-DE" err="1"/>
              <a:t>directly</a:t>
            </a:r>
            <a:r>
              <a:rPr lang="de-DE"/>
              <a:t> </a:t>
            </a:r>
            <a:r>
              <a:rPr lang="de-DE" err="1"/>
              <a:t>compare</a:t>
            </a:r>
            <a:r>
              <a:rPr lang="de-DE"/>
              <a:t> </a:t>
            </a:r>
            <a:r>
              <a:rPr lang="de-DE" err="1"/>
              <a:t>them</a:t>
            </a:r>
            <a:r>
              <a:rPr lang="de-DE"/>
              <a:t> </a:t>
            </a:r>
            <a:r>
              <a:rPr lang="de-DE" err="1"/>
              <a:t>to</a:t>
            </a:r>
            <a:r>
              <a:rPr lang="de-DE"/>
              <a:t> </a:t>
            </a:r>
            <a:r>
              <a:rPr lang="de-DE" err="1"/>
              <a:t>the</a:t>
            </a:r>
            <a:r>
              <a:rPr lang="de-DE"/>
              <a:t> </a:t>
            </a:r>
            <a:r>
              <a:rPr lang="de-DE" err="1"/>
              <a:t>Shadowgraphs</a:t>
            </a:r>
            <a:r>
              <a:rPr lang="de-DE"/>
              <a:t> </a:t>
            </a:r>
            <a:r>
              <a:rPr lang="de-DE" err="1"/>
              <a:t>of</a:t>
            </a:r>
            <a:r>
              <a:rPr lang="de-DE"/>
              <a:t> </a:t>
            </a:r>
            <a:r>
              <a:rPr lang="de-DE" err="1"/>
              <a:t>the</a:t>
            </a:r>
            <a:r>
              <a:rPr lang="de-DE"/>
              <a:t> Experiment</a:t>
            </a:r>
          </a:p>
          <a:p>
            <a:pPr marL="171450" lvl="0" indent="-171450" algn="l" rtl="0">
              <a:spcBef>
                <a:spcPts val="0"/>
              </a:spcBef>
              <a:spcAft>
                <a:spcPts val="0"/>
              </a:spcAft>
              <a:buFontTx/>
              <a:buChar char="-"/>
            </a:pPr>
            <a:r>
              <a:rPr lang="de-DE"/>
              <a:t>In </a:t>
            </a:r>
            <a:r>
              <a:rPr lang="de-DE" err="1"/>
              <a:t>order</a:t>
            </a:r>
            <a:r>
              <a:rPr lang="de-DE"/>
              <a:t> </a:t>
            </a:r>
            <a:r>
              <a:rPr lang="de-DE" err="1"/>
              <a:t>to</a:t>
            </a:r>
            <a:r>
              <a:rPr lang="de-DE"/>
              <a:t> </a:t>
            </a:r>
            <a:r>
              <a:rPr lang="de-DE" err="1"/>
              <a:t>post</a:t>
            </a:r>
            <a:r>
              <a:rPr lang="de-DE"/>
              <a:t> </a:t>
            </a:r>
            <a:r>
              <a:rPr lang="de-DE" err="1"/>
              <a:t>process</a:t>
            </a:r>
            <a:r>
              <a:rPr lang="de-DE"/>
              <a:t> </a:t>
            </a:r>
            <a:r>
              <a:rPr lang="de-DE" err="1"/>
              <a:t>the</a:t>
            </a:r>
            <a:r>
              <a:rPr lang="de-DE"/>
              <a:t> </a:t>
            </a:r>
            <a:r>
              <a:rPr lang="de-DE" err="1"/>
              <a:t>data</a:t>
            </a:r>
            <a:r>
              <a:rPr lang="de-DE"/>
              <a:t> </a:t>
            </a:r>
            <a:r>
              <a:rPr lang="de-DE" err="1"/>
              <a:t>we</a:t>
            </a:r>
            <a:r>
              <a:rPr lang="de-DE"/>
              <a:t> </a:t>
            </a:r>
            <a:r>
              <a:rPr lang="de-DE" err="1"/>
              <a:t>often</a:t>
            </a:r>
            <a:r>
              <a:rPr lang="de-DE"/>
              <a:t> </a:t>
            </a:r>
            <a:r>
              <a:rPr lang="de-DE" err="1"/>
              <a:t>had</a:t>
            </a:r>
            <a:r>
              <a:rPr lang="de-DE"/>
              <a:t> </a:t>
            </a:r>
            <a:r>
              <a:rPr lang="de-DE" err="1"/>
              <a:t>to</a:t>
            </a:r>
            <a:r>
              <a:rPr lang="de-DE"/>
              <a:t> do </a:t>
            </a:r>
            <a:r>
              <a:rPr lang="de-DE" err="1"/>
              <a:t>Calculations</a:t>
            </a:r>
            <a:r>
              <a:rPr lang="de-DE"/>
              <a:t> </a:t>
            </a:r>
            <a:r>
              <a:rPr lang="de-DE" err="1"/>
              <a:t>with</a:t>
            </a:r>
            <a:r>
              <a:rPr lang="de-DE"/>
              <a:t> </a:t>
            </a:r>
            <a:r>
              <a:rPr lang="de-DE" err="1"/>
              <a:t>the</a:t>
            </a:r>
            <a:r>
              <a:rPr lang="de-DE"/>
              <a:t> </a:t>
            </a:r>
            <a:r>
              <a:rPr lang="de-DE" err="1"/>
              <a:t>raw</a:t>
            </a:r>
            <a:r>
              <a:rPr lang="de-DE"/>
              <a:t> Data </a:t>
            </a:r>
            <a:r>
              <a:rPr lang="de-DE" err="1"/>
              <a:t>to</a:t>
            </a:r>
            <a:r>
              <a:rPr lang="de-DE"/>
              <a:t> </a:t>
            </a:r>
            <a:r>
              <a:rPr lang="de-DE" err="1"/>
              <a:t>get</a:t>
            </a:r>
            <a:r>
              <a:rPr lang="de-DE"/>
              <a:t> </a:t>
            </a:r>
            <a:r>
              <a:rPr lang="de-DE" err="1"/>
              <a:t>the</a:t>
            </a:r>
            <a:r>
              <a:rPr lang="de-DE"/>
              <a:t> </a:t>
            </a:r>
            <a:r>
              <a:rPr lang="de-DE" err="1"/>
              <a:t>Thrust</a:t>
            </a:r>
            <a:r>
              <a:rPr lang="de-DE"/>
              <a:t> Vector Angle, The Ideal </a:t>
            </a:r>
            <a:r>
              <a:rPr lang="de-DE" err="1"/>
              <a:t>Thrust</a:t>
            </a:r>
            <a:r>
              <a:rPr lang="de-DE"/>
              <a:t> (</a:t>
            </a:r>
            <a:r>
              <a:rPr lang="de-DE" err="1"/>
              <a:t>Theoretically</a:t>
            </a:r>
            <a:r>
              <a:rPr lang="de-DE"/>
              <a:t>) </a:t>
            </a:r>
            <a:r>
              <a:rPr lang="de-DE" err="1"/>
              <a:t>or</a:t>
            </a:r>
            <a:r>
              <a:rPr lang="de-DE"/>
              <a:t> </a:t>
            </a:r>
            <a:r>
              <a:rPr lang="de-DE" err="1"/>
              <a:t>the</a:t>
            </a:r>
            <a:r>
              <a:rPr lang="de-DE"/>
              <a:t> </a:t>
            </a:r>
            <a:r>
              <a:rPr lang="de-DE" err="1"/>
              <a:t>resultant</a:t>
            </a:r>
            <a:r>
              <a:rPr lang="de-DE"/>
              <a:t> </a:t>
            </a:r>
            <a:r>
              <a:rPr lang="de-DE" err="1"/>
              <a:t>Thrust</a:t>
            </a:r>
            <a:endParaRPr lang="de-DE"/>
          </a:p>
          <a:p>
            <a:pPr marL="171450" lvl="0" indent="-171450" algn="l" rtl="0">
              <a:spcBef>
                <a:spcPts val="0"/>
              </a:spcBef>
              <a:spcAft>
                <a:spcPts val="0"/>
              </a:spcAft>
              <a:buFontTx/>
              <a:buChar char="-"/>
            </a:pPr>
            <a:endParaRPr lang="de-DE"/>
          </a:p>
          <a:p>
            <a:pPr marL="0" lvl="0" indent="0" algn="l" rtl="0">
              <a:spcBef>
                <a:spcPts val="0"/>
              </a:spcBef>
              <a:spcAft>
                <a:spcPts val="0"/>
              </a:spcAft>
              <a:buFontTx/>
              <a:buNone/>
            </a:pPr>
            <a:endParaRPr lang="de-DE"/>
          </a:p>
          <a:p>
            <a:pPr marL="171450" lvl="0" indent="-171450" algn="l" rtl="0">
              <a:spcBef>
                <a:spcPts val="0"/>
              </a:spcBef>
              <a:spcAft>
                <a:spcPts val="0"/>
              </a:spcAft>
              <a:buFontTx/>
              <a:buChar char="-"/>
            </a:pPr>
            <a:endParaRPr lang="de-DE"/>
          </a:p>
          <a:p>
            <a:pPr marL="171450" lvl="0" indent="-171450" algn="l" rtl="0">
              <a:spcBef>
                <a:spcPts val="0"/>
              </a:spcBef>
              <a:spcAft>
                <a:spcPts val="0"/>
              </a:spcAft>
              <a:buFontTx/>
              <a:buChar char="-"/>
            </a:pPr>
            <a:endParaRPr lang="de-DE"/>
          </a:p>
          <a:p>
            <a:pPr marL="171450" lvl="0" indent="-171450" algn="l" rtl="0">
              <a:spcBef>
                <a:spcPts val="0"/>
              </a:spcBef>
              <a:spcAft>
                <a:spcPts val="0"/>
              </a:spcAft>
              <a:buFontTx/>
              <a:buChar char="-"/>
            </a:pPr>
            <a:endParaRPr lang="de-DE"/>
          </a:p>
        </p:txBody>
      </p:sp>
    </p:spTree>
    <p:extLst>
      <p:ext uri="{BB962C8B-B14F-4D97-AF65-F5344CB8AC3E}">
        <p14:creationId xmlns:p14="http://schemas.microsoft.com/office/powerpoint/2010/main" val="34265718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g105aad17dc0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9" name="Google Shape;509;g105aad17dc0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3"/>
        <p:cNvGrpSpPr/>
        <p:nvPr/>
      </p:nvGrpSpPr>
      <p:grpSpPr>
        <a:xfrm>
          <a:off x="0" y="0"/>
          <a:ext cx="0" cy="0"/>
          <a:chOff x="0" y="0"/>
          <a:chExt cx="0" cy="0"/>
        </a:xfrm>
      </p:grpSpPr>
      <p:sp>
        <p:nvSpPr>
          <p:cNvPr id="734" name="Google Shape;734;g107aaa41fe9_0_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5" name="Google Shape;735;g107aaa41fe9_0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err="1"/>
              <a:t>Methodology</a:t>
            </a:r>
            <a:r>
              <a:rPr lang="de-DE"/>
              <a:t>:</a:t>
            </a:r>
          </a:p>
          <a:p>
            <a:pPr marL="171450" lvl="0" indent="-171450" algn="l" rtl="0">
              <a:spcBef>
                <a:spcPts val="0"/>
              </a:spcBef>
              <a:spcAft>
                <a:spcPts val="0"/>
              </a:spcAft>
              <a:buFontTx/>
              <a:buChar char="-"/>
            </a:pPr>
            <a:r>
              <a:rPr lang="de-DE"/>
              <a:t>Like all </a:t>
            </a:r>
            <a:r>
              <a:rPr lang="de-DE" err="1"/>
              <a:t>the</a:t>
            </a:r>
            <a:r>
              <a:rPr lang="de-DE"/>
              <a:t> </a:t>
            </a:r>
            <a:r>
              <a:rPr lang="de-DE" err="1"/>
              <a:t>other</a:t>
            </a:r>
            <a:r>
              <a:rPr lang="de-DE"/>
              <a:t> Teams </a:t>
            </a:r>
            <a:r>
              <a:rPr lang="de-DE" err="1"/>
              <a:t>we</a:t>
            </a:r>
            <a:r>
              <a:rPr lang="de-DE"/>
              <a:t> </a:t>
            </a:r>
            <a:r>
              <a:rPr lang="de-DE" err="1"/>
              <a:t>first</a:t>
            </a:r>
            <a:r>
              <a:rPr lang="de-DE"/>
              <a:t> </a:t>
            </a:r>
            <a:r>
              <a:rPr lang="de-DE" err="1"/>
              <a:t>read</a:t>
            </a:r>
            <a:r>
              <a:rPr lang="de-DE"/>
              <a:t> </a:t>
            </a:r>
            <a:r>
              <a:rPr lang="de-DE" err="1"/>
              <a:t>the</a:t>
            </a:r>
            <a:r>
              <a:rPr lang="de-DE"/>
              <a:t> </a:t>
            </a:r>
            <a:r>
              <a:rPr lang="de-DE" err="1"/>
              <a:t>entire</a:t>
            </a:r>
            <a:r>
              <a:rPr lang="de-DE"/>
              <a:t> </a:t>
            </a:r>
            <a:r>
              <a:rPr lang="de-DE" err="1"/>
              <a:t>paper</a:t>
            </a:r>
            <a:r>
              <a:rPr lang="de-DE"/>
              <a:t> </a:t>
            </a:r>
            <a:r>
              <a:rPr lang="de-DE" err="1"/>
              <a:t>carefully</a:t>
            </a:r>
            <a:r>
              <a:rPr lang="de-DE"/>
              <a:t> and </a:t>
            </a:r>
            <a:r>
              <a:rPr lang="de-DE" err="1"/>
              <a:t>tried</a:t>
            </a:r>
            <a:r>
              <a:rPr lang="de-DE"/>
              <a:t> </a:t>
            </a:r>
            <a:r>
              <a:rPr lang="de-DE" err="1"/>
              <a:t>to</a:t>
            </a:r>
            <a:r>
              <a:rPr lang="de-DE"/>
              <a:t> </a:t>
            </a:r>
            <a:r>
              <a:rPr lang="de-DE" err="1"/>
              <a:t>understand</a:t>
            </a:r>
            <a:r>
              <a:rPr lang="de-DE"/>
              <a:t> </a:t>
            </a:r>
            <a:r>
              <a:rPr lang="de-DE" err="1"/>
              <a:t>as</a:t>
            </a:r>
            <a:r>
              <a:rPr lang="de-DE"/>
              <a:t> </a:t>
            </a:r>
            <a:r>
              <a:rPr lang="de-DE" err="1"/>
              <a:t>much</a:t>
            </a:r>
            <a:r>
              <a:rPr lang="de-DE"/>
              <a:t> </a:t>
            </a:r>
            <a:r>
              <a:rPr lang="de-DE" err="1"/>
              <a:t>as</a:t>
            </a:r>
            <a:r>
              <a:rPr lang="de-DE"/>
              <a:t> possible </a:t>
            </a:r>
            <a:r>
              <a:rPr lang="de-DE" err="1"/>
              <a:t>before</a:t>
            </a:r>
            <a:r>
              <a:rPr lang="de-DE"/>
              <a:t> </a:t>
            </a:r>
            <a:r>
              <a:rPr lang="de-DE" err="1"/>
              <a:t>starting</a:t>
            </a:r>
            <a:r>
              <a:rPr lang="de-DE"/>
              <a:t> </a:t>
            </a:r>
            <a:r>
              <a:rPr lang="de-DE" err="1"/>
              <a:t>the</a:t>
            </a:r>
            <a:r>
              <a:rPr lang="de-DE"/>
              <a:t> </a:t>
            </a:r>
            <a:r>
              <a:rPr lang="de-DE" err="1"/>
              <a:t>work</a:t>
            </a:r>
            <a:r>
              <a:rPr lang="de-DE"/>
              <a:t> on </a:t>
            </a:r>
            <a:r>
              <a:rPr lang="de-DE" err="1"/>
              <a:t>the</a:t>
            </a:r>
            <a:r>
              <a:rPr lang="de-DE"/>
              <a:t> Computer</a:t>
            </a:r>
          </a:p>
          <a:p>
            <a:pPr marL="0" lvl="0" indent="0" algn="l" rtl="0">
              <a:spcBef>
                <a:spcPts val="0"/>
              </a:spcBef>
              <a:spcAft>
                <a:spcPts val="0"/>
              </a:spcAft>
              <a:buFontTx/>
              <a:buNone/>
            </a:pPr>
            <a:r>
              <a:rPr lang="de-DE"/>
              <a:t>Catia:</a:t>
            </a:r>
          </a:p>
          <a:p>
            <a:pPr marL="171450" lvl="0" indent="-171450" algn="l" rtl="0">
              <a:spcBef>
                <a:spcPts val="0"/>
              </a:spcBef>
              <a:spcAft>
                <a:spcPts val="0"/>
              </a:spcAft>
              <a:buFontTx/>
              <a:buChar char="-"/>
            </a:pPr>
            <a:r>
              <a:rPr lang="de-DE" err="1"/>
              <a:t>Creating</a:t>
            </a:r>
            <a:r>
              <a:rPr lang="de-DE"/>
              <a:t> </a:t>
            </a:r>
            <a:r>
              <a:rPr lang="de-DE" err="1"/>
              <a:t>the</a:t>
            </a:r>
            <a:r>
              <a:rPr lang="de-DE"/>
              <a:t> Geometry </a:t>
            </a:r>
            <a:r>
              <a:rPr lang="de-DE" err="1"/>
              <a:t>for</a:t>
            </a:r>
            <a:r>
              <a:rPr lang="de-DE"/>
              <a:t> </a:t>
            </a:r>
            <a:r>
              <a:rPr lang="de-DE" err="1"/>
              <a:t>the</a:t>
            </a:r>
            <a:r>
              <a:rPr lang="de-DE"/>
              <a:t> Project was in </a:t>
            </a:r>
            <a:r>
              <a:rPr lang="de-DE" err="1"/>
              <a:t>our</a:t>
            </a:r>
            <a:r>
              <a:rPr lang="de-DE"/>
              <a:t> </a:t>
            </a:r>
            <a:r>
              <a:rPr lang="de-DE" err="1"/>
              <a:t>case</a:t>
            </a:r>
            <a:r>
              <a:rPr lang="de-DE"/>
              <a:t> </a:t>
            </a:r>
            <a:r>
              <a:rPr lang="de-DE" err="1"/>
              <a:t>very</a:t>
            </a:r>
            <a:r>
              <a:rPr lang="de-DE"/>
              <a:t> simple. The Geometry </a:t>
            </a:r>
            <a:r>
              <a:rPr lang="de-DE" err="1"/>
              <a:t>of</a:t>
            </a:r>
            <a:r>
              <a:rPr lang="de-DE"/>
              <a:t> </a:t>
            </a:r>
            <a:r>
              <a:rPr lang="de-DE" err="1"/>
              <a:t>the</a:t>
            </a:r>
            <a:r>
              <a:rPr lang="de-DE"/>
              <a:t> </a:t>
            </a:r>
            <a:r>
              <a:rPr lang="de-DE" err="1"/>
              <a:t>Nozzle</a:t>
            </a:r>
            <a:r>
              <a:rPr lang="de-DE"/>
              <a:t> was </a:t>
            </a:r>
            <a:r>
              <a:rPr lang="de-DE" err="1"/>
              <a:t>precicely</a:t>
            </a:r>
            <a:r>
              <a:rPr lang="de-DE"/>
              <a:t> </a:t>
            </a:r>
            <a:r>
              <a:rPr lang="de-DE" err="1"/>
              <a:t>given</a:t>
            </a:r>
            <a:r>
              <a:rPr lang="de-DE"/>
              <a:t> in </a:t>
            </a:r>
            <a:r>
              <a:rPr lang="de-DE" err="1"/>
              <a:t>the</a:t>
            </a:r>
            <a:r>
              <a:rPr lang="de-DE"/>
              <a:t> </a:t>
            </a:r>
            <a:r>
              <a:rPr lang="de-DE" err="1"/>
              <a:t>paper</a:t>
            </a:r>
            <a:endParaRPr lang="de-DE"/>
          </a:p>
          <a:p>
            <a:pPr marL="171450" lvl="0" indent="-171450" algn="l" rtl="0">
              <a:spcBef>
                <a:spcPts val="0"/>
              </a:spcBef>
              <a:spcAft>
                <a:spcPts val="0"/>
              </a:spcAft>
              <a:buFontTx/>
              <a:buChar char="-"/>
            </a:pPr>
            <a:r>
              <a:rPr lang="de-DE" err="1"/>
              <a:t>Exception</a:t>
            </a:r>
            <a:r>
              <a:rPr lang="de-DE"/>
              <a:t>: </a:t>
            </a:r>
            <a:r>
              <a:rPr lang="de-DE" err="1"/>
              <a:t>We</a:t>
            </a:r>
            <a:r>
              <a:rPr lang="de-DE"/>
              <a:t> </a:t>
            </a:r>
            <a:r>
              <a:rPr lang="de-DE" err="1"/>
              <a:t>don‘t</a:t>
            </a:r>
            <a:r>
              <a:rPr lang="de-DE"/>
              <a:t> </a:t>
            </a:r>
            <a:r>
              <a:rPr lang="de-DE" err="1"/>
              <a:t>really</a:t>
            </a:r>
            <a:r>
              <a:rPr lang="de-DE"/>
              <a:t> </a:t>
            </a:r>
            <a:r>
              <a:rPr lang="de-DE" err="1"/>
              <a:t>know</a:t>
            </a:r>
            <a:r>
              <a:rPr lang="de-DE"/>
              <a:t> </a:t>
            </a:r>
            <a:r>
              <a:rPr lang="de-DE" err="1"/>
              <a:t>how</a:t>
            </a:r>
            <a:r>
              <a:rPr lang="de-DE"/>
              <a:t> </a:t>
            </a:r>
            <a:r>
              <a:rPr lang="de-DE" err="1"/>
              <a:t>wide</a:t>
            </a:r>
            <a:r>
              <a:rPr lang="de-DE"/>
              <a:t> </a:t>
            </a:r>
            <a:r>
              <a:rPr lang="de-DE" err="1"/>
              <a:t>the</a:t>
            </a:r>
            <a:r>
              <a:rPr lang="de-DE"/>
              <a:t> </a:t>
            </a:r>
            <a:r>
              <a:rPr lang="de-DE" err="1"/>
              <a:t>Nozzle</a:t>
            </a:r>
            <a:r>
              <a:rPr lang="de-DE"/>
              <a:t> </a:t>
            </a:r>
            <a:r>
              <a:rPr lang="de-DE" err="1"/>
              <a:t>is</a:t>
            </a:r>
            <a:r>
              <a:rPr lang="de-DE"/>
              <a:t> (</a:t>
            </a:r>
            <a:r>
              <a:rPr lang="de-DE" err="1"/>
              <a:t>it</a:t>
            </a:r>
            <a:r>
              <a:rPr lang="de-DE"/>
              <a:t> </a:t>
            </a:r>
            <a:r>
              <a:rPr lang="de-DE" err="1"/>
              <a:t>is</a:t>
            </a:r>
            <a:r>
              <a:rPr lang="de-DE"/>
              <a:t> not </a:t>
            </a:r>
            <a:r>
              <a:rPr lang="de-DE" err="1"/>
              <a:t>axis-symmetrical</a:t>
            </a:r>
            <a:r>
              <a:rPr lang="de-DE"/>
              <a:t>) but </a:t>
            </a:r>
            <a:r>
              <a:rPr lang="de-DE" err="1"/>
              <a:t>it</a:t>
            </a:r>
            <a:r>
              <a:rPr lang="de-DE"/>
              <a:t> </a:t>
            </a:r>
            <a:r>
              <a:rPr lang="de-DE" err="1"/>
              <a:t>doesn‘t</a:t>
            </a:r>
            <a:r>
              <a:rPr lang="de-DE"/>
              <a:t> matter </a:t>
            </a:r>
            <a:r>
              <a:rPr lang="de-DE" err="1"/>
              <a:t>for</a:t>
            </a:r>
            <a:r>
              <a:rPr lang="de-DE"/>
              <a:t> </a:t>
            </a:r>
            <a:r>
              <a:rPr lang="de-DE" err="1"/>
              <a:t>our</a:t>
            </a:r>
            <a:r>
              <a:rPr lang="de-DE"/>
              <a:t> 2D Simulation -&gt; 2D Simulation </a:t>
            </a:r>
            <a:r>
              <a:rPr lang="de-DE" err="1"/>
              <a:t>is</a:t>
            </a:r>
            <a:r>
              <a:rPr lang="de-DE"/>
              <a:t> </a:t>
            </a:r>
            <a:r>
              <a:rPr lang="de-DE" err="1"/>
              <a:t>best</a:t>
            </a:r>
            <a:r>
              <a:rPr lang="de-DE"/>
              <a:t> </a:t>
            </a:r>
            <a:r>
              <a:rPr lang="de-DE" err="1"/>
              <a:t>option</a:t>
            </a:r>
            <a:r>
              <a:rPr lang="de-DE"/>
              <a:t> </a:t>
            </a:r>
            <a:r>
              <a:rPr lang="de-DE" err="1"/>
              <a:t>because</a:t>
            </a:r>
            <a:r>
              <a:rPr lang="de-DE"/>
              <a:t> </a:t>
            </a:r>
            <a:r>
              <a:rPr lang="de-DE" err="1"/>
              <a:t>we</a:t>
            </a:r>
            <a:r>
              <a:rPr lang="de-DE"/>
              <a:t> </a:t>
            </a:r>
            <a:r>
              <a:rPr lang="de-DE" err="1"/>
              <a:t>cannot</a:t>
            </a:r>
            <a:r>
              <a:rPr lang="de-DE"/>
              <a:t> </a:t>
            </a:r>
            <a:r>
              <a:rPr lang="de-DE" err="1"/>
              <a:t>use</a:t>
            </a:r>
            <a:r>
              <a:rPr lang="de-DE"/>
              <a:t> </a:t>
            </a:r>
            <a:r>
              <a:rPr lang="de-DE" err="1"/>
              <a:t>axissymmetrical</a:t>
            </a:r>
            <a:r>
              <a:rPr lang="de-DE"/>
              <a:t> </a:t>
            </a:r>
            <a:r>
              <a:rPr lang="de-DE" err="1"/>
              <a:t>as</a:t>
            </a:r>
            <a:r>
              <a:rPr lang="de-DE"/>
              <a:t> </a:t>
            </a:r>
            <a:r>
              <a:rPr lang="de-DE" err="1"/>
              <a:t>it</a:t>
            </a:r>
            <a:r>
              <a:rPr lang="de-DE"/>
              <a:t> </a:t>
            </a:r>
            <a:r>
              <a:rPr lang="de-DE" err="1"/>
              <a:t>wouldnt</a:t>
            </a:r>
            <a:r>
              <a:rPr lang="de-DE"/>
              <a:t> </a:t>
            </a:r>
            <a:r>
              <a:rPr lang="de-DE" err="1"/>
              <a:t>show</a:t>
            </a:r>
            <a:r>
              <a:rPr lang="de-DE"/>
              <a:t> </a:t>
            </a:r>
            <a:r>
              <a:rPr lang="de-DE" err="1"/>
              <a:t>the</a:t>
            </a:r>
            <a:r>
              <a:rPr lang="de-DE"/>
              <a:t> </a:t>
            </a:r>
            <a:r>
              <a:rPr lang="de-DE" err="1"/>
              <a:t>thrust</a:t>
            </a:r>
            <a:r>
              <a:rPr lang="de-DE"/>
              <a:t> </a:t>
            </a:r>
            <a:r>
              <a:rPr lang="de-DE" err="1"/>
              <a:t>vectoring</a:t>
            </a:r>
            <a:r>
              <a:rPr lang="de-DE"/>
              <a:t> and a 3D </a:t>
            </a:r>
            <a:r>
              <a:rPr lang="de-DE" err="1"/>
              <a:t>Simuation</a:t>
            </a:r>
            <a:r>
              <a:rPr lang="de-DE"/>
              <a:t> </a:t>
            </a:r>
            <a:r>
              <a:rPr lang="de-DE" err="1"/>
              <a:t>would</a:t>
            </a:r>
            <a:r>
              <a:rPr lang="de-DE"/>
              <a:t> </a:t>
            </a:r>
            <a:r>
              <a:rPr lang="de-DE" err="1"/>
              <a:t>cost</a:t>
            </a:r>
            <a:r>
              <a:rPr lang="de-DE"/>
              <a:t> a </a:t>
            </a:r>
            <a:r>
              <a:rPr lang="de-DE" err="1"/>
              <a:t>lot</a:t>
            </a:r>
            <a:r>
              <a:rPr lang="de-DE"/>
              <a:t> </a:t>
            </a:r>
            <a:r>
              <a:rPr lang="de-DE" err="1"/>
              <a:t>more</a:t>
            </a:r>
            <a:r>
              <a:rPr lang="de-DE"/>
              <a:t> </a:t>
            </a:r>
            <a:r>
              <a:rPr lang="de-DE" err="1"/>
              <a:t>computational</a:t>
            </a:r>
            <a:r>
              <a:rPr lang="de-DE"/>
              <a:t> power and </a:t>
            </a:r>
            <a:r>
              <a:rPr lang="de-DE" err="1"/>
              <a:t>does</a:t>
            </a:r>
            <a:r>
              <a:rPr lang="de-DE"/>
              <a:t> not </a:t>
            </a:r>
            <a:r>
              <a:rPr lang="de-DE" err="1"/>
              <a:t>show</a:t>
            </a:r>
            <a:r>
              <a:rPr lang="de-DE"/>
              <a:t> </a:t>
            </a:r>
            <a:r>
              <a:rPr lang="de-DE" err="1"/>
              <a:t>any</a:t>
            </a:r>
            <a:r>
              <a:rPr lang="de-DE"/>
              <a:t> relevant </a:t>
            </a:r>
            <a:r>
              <a:rPr lang="de-DE" err="1"/>
              <a:t>effects</a:t>
            </a:r>
            <a:r>
              <a:rPr lang="de-DE"/>
              <a:t> </a:t>
            </a:r>
            <a:r>
              <a:rPr lang="de-DE" err="1"/>
              <a:t>we</a:t>
            </a:r>
            <a:r>
              <a:rPr lang="de-DE"/>
              <a:t> </a:t>
            </a:r>
            <a:r>
              <a:rPr lang="de-DE" err="1"/>
              <a:t>want</a:t>
            </a:r>
            <a:r>
              <a:rPr lang="de-DE"/>
              <a:t> </a:t>
            </a:r>
            <a:r>
              <a:rPr lang="de-DE" err="1"/>
              <a:t>to</a:t>
            </a:r>
            <a:r>
              <a:rPr lang="de-DE"/>
              <a:t> </a:t>
            </a:r>
            <a:r>
              <a:rPr lang="de-DE" err="1"/>
              <a:t>display</a:t>
            </a:r>
            <a:r>
              <a:rPr lang="de-DE"/>
              <a:t> (Setup </a:t>
            </a:r>
            <a:r>
              <a:rPr lang="de-DE" err="1"/>
              <a:t>the</a:t>
            </a:r>
            <a:r>
              <a:rPr lang="de-DE"/>
              <a:t> same </a:t>
            </a:r>
            <a:r>
              <a:rPr lang="de-DE" err="1"/>
              <a:t>as</a:t>
            </a:r>
            <a:r>
              <a:rPr lang="de-DE"/>
              <a:t> in </a:t>
            </a:r>
            <a:r>
              <a:rPr lang="de-DE" err="1"/>
              <a:t>the</a:t>
            </a:r>
            <a:r>
              <a:rPr lang="de-DE"/>
              <a:t> Paper)</a:t>
            </a:r>
          </a:p>
          <a:p>
            <a:pPr marL="171450" lvl="0" indent="-171450" algn="l" rtl="0">
              <a:spcBef>
                <a:spcPts val="0"/>
              </a:spcBef>
              <a:spcAft>
                <a:spcPts val="0"/>
              </a:spcAft>
              <a:buFontTx/>
              <a:buChar char="-"/>
            </a:pPr>
            <a:r>
              <a:rPr lang="de-DE" err="1"/>
              <a:t>We</a:t>
            </a:r>
            <a:r>
              <a:rPr lang="de-DE"/>
              <a:t> </a:t>
            </a:r>
            <a:r>
              <a:rPr lang="de-DE" err="1"/>
              <a:t>chose</a:t>
            </a:r>
            <a:r>
              <a:rPr lang="de-DE"/>
              <a:t> </a:t>
            </a:r>
            <a:r>
              <a:rPr lang="de-DE" err="1"/>
              <a:t>to</a:t>
            </a:r>
            <a:r>
              <a:rPr lang="de-DE"/>
              <a:t> </a:t>
            </a:r>
            <a:r>
              <a:rPr lang="de-DE" err="1"/>
              <a:t>make</a:t>
            </a:r>
            <a:r>
              <a:rPr lang="de-DE"/>
              <a:t> </a:t>
            </a:r>
            <a:r>
              <a:rPr lang="de-DE" err="1"/>
              <a:t>the</a:t>
            </a:r>
            <a:r>
              <a:rPr lang="de-DE"/>
              <a:t> </a:t>
            </a:r>
            <a:r>
              <a:rPr lang="de-DE" err="1"/>
              <a:t>Nozzle</a:t>
            </a:r>
            <a:r>
              <a:rPr lang="de-DE"/>
              <a:t> </a:t>
            </a:r>
            <a:r>
              <a:rPr lang="de-DE" err="1"/>
              <a:t>one</a:t>
            </a:r>
            <a:r>
              <a:rPr lang="de-DE"/>
              <a:t> Meter </a:t>
            </a:r>
            <a:r>
              <a:rPr lang="de-DE" err="1"/>
              <a:t>wide</a:t>
            </a:r>
            <a:endParaRPr lang="de-DE"/>
          </a:p>
          <a:p>
            <a:pPr marL="171450" lvl="0" indent="-171450" algn="l" rtl="0">
              <a:spcBef>
                <a:spcPts val="0"/>
              </a:spcBef>
              <a:spcAft>
                <a:spcPts val="0"/>
              </a:spcAft>
              <a:buFontTx/>
              <a:buChar char="-"/>
            </a:pPr>
            <a:r>
              <a:rPr lang="de-DE" err="1"/>
              <a:t>We</a:t>
            </a:r>
            <a:r>
              <a:rPr lang="de-DE"/>
              <a:t> also </a:t>
            </a:r>
            <a:r>
              <a:rPr lang="de-DE" err="1"/>
              <a:t>Created</a:t>
            </a:r>
            <a:r>
              <a:rPr lang="de-DE"/>
              <a:t> </a:t>
            </a:r>
            <a:r>
              <a:rPr lang="de-DE" err="1"/>
              <a:t>the</a:t>
            </a:r>
            <a:r>
              <a:rPr lang="de-DE"/>
              <a:t> „</a:t>
            </a:r>
            <a:r>
              <a:rPr lang="de-DE" err="1"/>
              <a:t>No</a:t>
            </a:r>
            <a:r>
              <a:rPr lang="de-DE"/>
              <a:t> </a:t>
            </a:r>
            <a:r>
              <a:rPr lang="de-DE" err="1"/>
              <a:t>slip</a:t>
            </a:r>
            <a:r>
              <a:rPr lang="de-DE"/>
              <a:t> Walls“ in Catia: </a:t>
            </a:r>
            <a:r>
              <a:rPr lang="de-DE" err="1"/>
              <a:t>Subtraction</a:t>
            </a:r>
            <a:r>
              <a:rPr lang="de-DE"/>
              <a:t> </a:t>
            </a:r>
            <a:r>
              <a:rPr lang="de-DE" err="1"/>
              <a:t>from</a:t>
            </a:r>
            <a:r>
              <a:rPr lang="de-DE"/>
              <a:t> </a:t>
            </a:r>
            <a:r>
              <a:rPr lang="de-DE" err="1"/>
              <a:t>the</a:t>
            </a:r>
            <a:r>
              <a:rPr lang="de-DE"/>
              <a:t> Windtunnel </a:t>
            </a:r>
            <a:r>
              <a:rPr lang="de-DE" err="1"/>
              <a:t>that</a:t>
            </a:r>
            <a:r>
              <a:rPr lang="de-DE"/>
              <a:t> </a:t>
            </a:r>
            <a:r>
              <a:rPr lang="de-DE" err="1"/>
              <a:t>represents</a:t>
            </a:r>
            <a:r>
              <a:rPr lang="de-DE"/>
              <a:t> a Geometry </a:t>
            </a:r>
            <a:r>
              <a:rPr lang="de-DE" err="1"/>
              <a:t>of</a:t>
            </a:r>
            <a:r>
              <a:rPr lang="de-DE"/>
              <a:t> a </a:t>
            </a:r>
            <a:r>
              <a:rPr lang="de-DE" err="1"/>
              <a:t>airplane</a:t>
            </a:r>
            <a:r>
              <a:rPr lang="de-DE"/>
              <a:t> </a:t>
            </a:r>
            <a:r>
              <a:rPr lang="de-DE" err="1"/>
              <a:t>that</a:t>
            </a:r>
            <a:r>
              <a:rPr lang="de-DE"/>
              <a:t> </a:t>
            </a:r>
            <a:r>
              <a:rPr lang="de-DE" err="1"/>
              <a:t>has</a:t>
            </a:r>
            <a:r>
              <a:rPr lang="de-DE"/>
              <a:t> </a:t>
            </a:r>
            <a:r>
              <a:rPr lang="de-DE" err="1"/>
              <a:t>the</a:t>
            </a:r>
            <a:r>
              <a:rPr lang="de-DE"/>
              <a:t> </a:t>
            </a:r>
            <a:r>
              <a:rPr lang="de-DE" err="1"/>
              <a:t>nozzle</a:t>
            </a:r>
            <a:r>
              <a:rPr lang="de-DE"/>
              <a:t> </a:t>
            </a:r>
            <a:r>
              <a:rPr lang="de-DE" err="1"/>
              <a:t>Mounted</a:t>
            </a:r>
            <a:endParaRPr lang="de-DE"/>
          </a:p>
          <a:p>
            <a:pPr marL="171450" lvl="0" indent="-171450" algn="l" rtl="0">
              <a:spcBef>
                <a:spcPts val="0"/>
              </a:spcBef>
              <a:spcAft>
                <a:spcPts val="0"/>
              </a:spcAft>
              <a:buFontTx/>
              <a:buChar char="-"/>
            </a:pPr>
            <a:r>
              <a:rPr lang="de-DE"/>
              <a:t>A </a:t>
            </a:r>
            <a:r>
              <a:rPr lang="de-DE" err="1"/>
              <a:t>Refinement</a:t>
            </a:r>
            <a:r>
              <a:rPr lang="de-DE"/>
              <a:t> Area </a:t>
            </a:r>
            <a:r>
              <a:rPr lang="de-DE" err="1"/>
              <a:t>for</a:t>
            </a:r>
            <a:r>
              <a:rPr lang="de-DE"/>
              <a:t> </a:t>
            </a:r>
            <a:r>
              <a:rPr lang="de-DE" err="1"/>
              <a:t>the</a:t>
            </a:r>
            <a:r>
              <a:rPr lang="de-DE"/>
              <a:t> Flow </a:t>
            </a:r>
            <a:r>
              <a:rPr lang="de-DE" err="1"/>
              <a:t>directly</a:t>
            </a:r>
            <a:r>
              <a:rPr lang="de-DE"/>
              <a:t> Outside </a:t>
            </a:r>
            <a:r>
              <a:rPr lang="de-DE" err="1"/>
              <a:t>the</a:t>
            </a:r>
            <a:r>
              <a:rPr lang="de-DE"/>
              <a:t> </a:t>
            </a:r>
            <a:r>
              <a:rPr lang="de-DE" err="1"/>
              <a:t>Nozzle</a:t>
            </a:r>
            <a:r>
              <a:rPr lang="de-DE"/>
              <a:t> was also </a:t>
            </a:r>
            <a:r>
              <a:rPr lang="de-DE" err="1"/>
              <a:t>Created</a:t>
            </a:r>
            <a:r>
              <a:rPr lang="de-DE"/>
              <a:t> in Catia</a:t>
            </a:r>
          </a:p>
          <a:p>
            <a:pPr marL="0" lvl="0" indent="0" algn="l" rtl="0">
              <a:spcBef>
                <a:spcPts val="0"/>
              </a:spcBef>
              <a:spcAft>
                <a:spcPts val="0"/>
              </a:spcAft>
              <a:buFontTx/>
              <a:buNone/>
            </a:pPr>
            <a:endParaRPr lang="de-DE"/>
          </a:p>
          <a:p>
            <a:pPr marL="0" lvl="0" indent="0" algn="l" rtl="0">
              <a:spcBef>
                <a:spcPts val="0"/>
              </a:spcBef>
              <a:spcAft>
                <a:spcPts val="0"/>
              </a:spcAft>
              <a:buFontTx/>
              <a:buNone/>
            </a:pPr>
            <a:r>
              <a:rPr lang="de-DE"/>
              <a:t>Star CCM:</a:t>
            </a:r>
          </a:p>
          <a:p>
            <a:pPr marL="0" lvl="0" indent="0" algn="l" rtl="0">
              <a:spcBef>
                <a:spcPts val="0"/>
              </a:spcBef>
              <a:spcAft>
                <a:spcPts val="0"/>
              </a:spcAft>
              <a:buFontTx/>
              <a:buNone/>
            </a:pPr>
            <a:endParaRPr lang="de-DE"/>
          </a:p>
          <a:p>
            <a:pPr marL="0" lvl="0" indent="0" algn="l" rtl="0">
              <a:spcBef>
                <a:spcPts val="0"/>
              </a:spcBef>
              <a:spcAft>
                <a:spcPts val="0"/>
              </a:spcAft>
              <a:buFontTx/>
              <a:buNone/>
            </a:pPr>
            <a:r>
              <a:rPr lang="de-DE"/>
              <a:t>Geometry:</a:t>
            </a:r>
          </a:p>
          <a:p>
            <a:pPr marL="171450" lvl="0" indent="-171450" algn="l" rtl="0">
              <a:spcBef>
                <a:spcPts val="0"/>
              </a:spcBef>
              <a:spcAft>
                <a:spcPts val="0"/>
              </a:spcAft>
              <a:buFontTx/>
              <a:buChar char="-"/>
            </a:pPr>
            <a:r>
              <a:rPr lang="de-DE"/>
              <a:t>Every </a:t>
            </a:r>
            <a:r>
              <a:rPr lang="de-DE" err="1"/>
              <a:t>other</a:t>
            </a:r>
            <a:r>
              <a:rPr lang="de-DE"/>
              <a:t> Geometry </a:t>
            </a:r>
            <a:r>
              <a:rPr lang="de-DE" err="1"/>
              <a:t>for</a:t>
            </a:r>
            <a:r>
              <a:rPr lang="de-DE"/>
              <a:t> </a:t>
            </a:r>
            <a:r>
              <a:rPr lang="de-DE" err="1"/>
              <a:t>the</a:t>
            </a:r>
            <a:r>
              <a:rPr lang="de-DE"/>
              <a:t> fluid </a:t>
            </a:r>
            <a:r>
              <a:rPr lang="de-DE" err="1"/>
              <a:t>domain</a:t>
            </a:r>
            <a:r>
              <a:rPr lang="de-DE"/>
              <a:t> was </a:t>
            </a:r>
            <a:r>
              <a:rPr lang="de-DE" err="1"/>
              <a:t>created</a:t>
            </a:r>
            <a:r>
              <a:rPr lang="de-DE"/>
              <a:t> </a:t>
            </a:r>
            <a:r>
              <a:rPr lang="de-DE" err="1"/>
              <a:t>directly</a:t>
            </a:r>
            <a:r>
              <a:rPr lang="de-DE"/>
              <a:t> in Star </a:t>
            </a:r>
            <a:r>
              <a:rPr lang="de-DE" err="1"/>
              <a:t>because</a:t>
            </a:r>
            <a:r>
              <a:rPr lang="de-DE"/>
              <a:t> </a:t>
            </a:r>
            <a:r>
              <a:rPr lang="de-DE" err="1"/>
              <a:t>we</a:t>
            </a:r>
            <a:r>
              <a:rPr lang="de-DE"/>
              <a:t> </a:t>
            </a:r>
            <a:r>
              <a:rPr lang="de-DE" err="1"/>
              <a:t>can</a:t>
            </a:r>
            <a:r>
              <a:rPr lang="de-DE"/>
              <a:t> </a:t>
            </a:r>
            <a:r>
              <a:rPr lang="de-DE" err="1"/>
              <a:t>then</a:t>
            </a:r>
            <a:r>
              <a:rPr lang="de-DE"/>
              <a:t> </a:t>
            </a:r>
            <a:r>
              <a:rPr lang="de-DE" err="1"/>
              <a:t>easily</a:t>
            </a:r>
            <a:r>
              <a:rPr lang="de-DE"/>
              <a:t> </a:t>
            </a:r>
            <a:r>
              <a:rPr lang="de-DE" err="1"/>
              <a:t>change</a:t>
            </a:r>
            <a:r>
              <a:rPr lang="de-DE"/>
              <a:t> </a:t>
            </a:r>
            <a:r>
              <a:rPr lang="de-DE" err="1"/>
              <a:t>the</a:t>
            </a:r>
            <a:r>
              <a:rPr lang="de-DE"/>
              <a:t> </a:t>
            </a:r>
            <a:r>
              <a:rPr lang="de-DE" err="1"/>
              <a:t>configuration</a:t>
            </a:r>
            <a:r>
              <a:rPr lang="de-DE"/>
              <a:t> </a:t>
            </a:r>
            <a:r>
              <a:rPr lang="de-DE" err="1"/>
              <a:t>without</a:t>
            </a:r>
            <a:r>
              <a:rPr lang="de-DE"/>
              <a:t> </a:t>
            </a:r>
            <a:r>
              <a:rPr lang="de-DE" err="1"/>
              <a:t>switching</a:t>
            </a:r>
            <a:r>
              <a:rPr lang="de-DE"/>
              <a:t> </a:t>
            </a:r>
            <a:r>
              <a:rPr lang="de-DE" err="1"/>
              <a:t>the</a:t>
            </a:r>
            <a:r>
              <a:rPr lang="de-DE"/>
              <a:t> Simulation (</a:t>
            </a:r>
            <a:r>
              <a:rPr lang="de-DE" err="1"/>
              <a:t>Parameterized</a:t>
            </a:r>
            <a:r>
              <a:rPr lang="de-DE"/>
              <a:t> in Star)</a:t>
            </a:r>
          </a:p>
          <a:p>
            <a:pPr marL="171450" lvl="0" indent="-171450" algn="l" rtl="0">
              <a:spcBef>
                <a:spcPts val="0"/>
              </a:spcBef>
              <a:spcAft>
                <a:spcPts val="0"/>
              </a:spcAft>
              <a:buFontTx/>
              <a:buChar char="-"/>
            </a:pPr>
            <a:r>
              <a:rPr lang="de-DE"/>
              <a:t>(</a:t>
            </a:r>
            <a:r>
              <a:rPr lang="de-DE" err="1"/>
              <a:t>Geomitry</a:t>
            </a:r>
            <a:r>
              <a:rPr lang="de-DE"/>
              <a:t> </a:t>
            </a:r>
            <a:r>
              <a:rPr lang="de-DE" err="1"/>
              <a:t>Created</a:t>
            </a:r>
            <a:r>
              <a:rPr lang="de-DE"/>
              <a:t> in Star: Windtunnel, Slots, </a:t>
            </a:r>
            <a:r>
              <a:rPr lang="de-DE" err="1"/>
              <a:t>Refinement</a:t>
            </a:r>
            <a:r>
              <a:rPr lang="de-DE"/>
              <a:t> Areas </a:t>
            </a:r>
            <a:r>
              <a:rPr lang="de-DE" err="1"/>
              <a:t>for</a:t>
            </a:r>
            <a:r>
              <a:rPr lang="de-DE"/>
              <a:t> </a:t>
            </a:r>
            <a:r>
              <a:rPr lang="de-DE" err="1"/>
              <a:t>Nozzle</a:t>
            </a:r>
            <a:r>
              <a:rPr lang="de-DE"/>
              <a:t> and Slots)</a:t>
            </a:r>
          </a:p>
          <a:p>
            <a:pPr marL="171450" lvl="0" indent="-171450" algn="l" rtl="0">
              <a:spcBef>
                <a:spcPts val="0"/>
              </a:spcBef>
              <a:spcAft>
                <a:spcPts val="0"/>
              </a:spcAft>
              <a:buFontTx/>
              <a:buChar char="-"/>
            </a:pPr>
            <a:r>
              <a:rPr lang="de-DE"/>
              <a:t>Imprint </a:t>
            </a:r>
            <a:r>
              <a:rPr lang="de-DE" err="1"/>
              <a:t>Function</a:t>
            </a:r>
            <a:r>
              <a:rPr lang="de-DE"/>
              <a:t>: </a:t>
            </a:r>
            <a:r>
              <a:rPr lang="de-DE" err="1"/>
              <a:t>Instead</a:t>
            </a:r>
            <a:r>
              <a:rPr lang="de-DE"/>
              <a:t> </a:t>
            </a:r>
            <a:r>
              <a:rPr lang="de-DE" err="1"/>
              <a:t>of</a:t>
            </a:r>
            <a:r>
              <a:rPr lang="de-DE"/>
              <a:t> „</a:t>
            </a:r>
            <a:r>
              <a:rPr lang="de-DE" err="1"/>
              <a:t>Unite</a:t>
            </a:r>
            <a:r>
              <a:rPr lang="de-DE"/>
              <a:t>“ </a:t>
            </a:r>
            <a:r>
              <a:rPr lang="de-DE" err="1"/>
              <a:t>we</a:t>
            </a:r>
            <a:r>
              <a:rPr lang="de-DE"/>
              <a:t> </a:t>
            </a:r>
            <a:r>
              <a:rPr lang="de-DE" err="1"/>
              <a:t>used</a:t>
            </a:r>
            <a:r>
              <a:rPr lang="de-DE"/>
              <a:t> </a:t>
            </a:r>
            <a:r>
              <a:rPr lang="de-DE" err="1"/>
              <a:t>the</a:t>
            </a:r>
            <a:r>
              <a:rPr lang="de-DE"/>
              <a:t> Imprint </a:t>
            </a:r>
            <a:r>
              <a:rPr lang="de-DE" err="1"/>
              <a:t>Function</a:t>
            </a:r>
            <a:r>
              <a:rPr lang="de-DE"/>
              <a:t> </a:t>
            </a:r>
            <a:r>
              <a:rPr lang="de-DE" err="1"/>
              <a:t>for</a:t>
            </a:r>
            <a:r>
              <a:rPr lang="de-DE"/>
              <a:t> </a:t>
            </a:r>
            <a:r>
              <a:rPr lang="de-DE" err="1"/>
              <a:t>Merging</a:t>
            </a:r>
            <a:r>
              <a:rPr lang="de-DE"/>
              <a:t> </a:t>
            </a:r>
            <a:r>
              <a:rPr lang="de-DE" err="1"/>
              <a:t>the</a:t>
            </a:r>
            <a:r>
              <a:rPr lang="de-DE"/>
              <a:t> </a:t>
            </a:r>
            <a:r>
              <a:rPr lang="de-DE" err="1"/>
              <a:t>diffenrent</a:t>
            </a:r>
            <a:r>
              <a:rPr lang="de-DE"/>
              <a:t> Part </a:t>
            </a:r>
          </a:p>
          <a:p>
            <a:pPr marL="628650" lvl="1" indent="-171450" algn="l" rtl="0">
              <a:spcBef>
                <a:spcPts val="0"/>
              </a:spcBef>
              <a:spcAft>
                <a:spcPts val="0"/>
              </a:spcAft>
              <a:buFontTx/>
              <a:buChar char="-"/>
            </a:pPr>
            <a:r>
              <a:rPr lang="de-DE"/>
              <a:t>1. </a:t>
            </a:r>
            <a:r>
              <a:rPr lang="de-DE" err="1"/>
              <a:t>We</a:t>
            </a:r>
            <a:r>
              <a:rPr lang="de-DE"/>
              <a:t> </a:t>
            </a:r>
            <a:r>
              <a:rPr lang="de-DE" err="1"/>
              <a:t>have</a:t>
            </a:r>
            <a:r>
              <a:rPr lang="de-DE"/>
              <a:t> </a:t>
            </a:r>
            <a:r>
              <a:rPr lang="de-DE" err="1"/>
              <a:t>direct</a:t>
            </a:r>
            <a:r>
              <a:rPr lang="de-DE"/>
              <a:t> </a:t>
            </a:r>
            <a:r>
              <a:rPr lang="de-DE" err="1"/>
              <a:t>Accessability</a:t>
            </a:r>
            <a:r>
              <a:rPr lang="de-DE"/>
              <a:t> </a:t>
            </a:r>
            <a:r>
              <a:rPr lang="de-DE" err="1"/>
              <a:t>to</a:t>
            </a:r>
            <a:r>
              <a:rPr lang="de-DE"/>
              <a:t> </a:t>
            </a:r>
            <a:r>
              <a:rPr lang="de-DE" err="1"/>
              <a:t>the</a:t>
            </a:r>
            <a:r>
              <a:rPr lang="de-DE"/>
              <a:t> planes </a:t>
            </a:r>
            <a:r>
              <a:rPr lang="de-DE" err="1"/>
              <a:t>that</a:t>
            </a:r>
            <a:r>
              <a:rPr lang="de-DE"/>
              <a:t> connect </a:t>
            </a:r>
            <a:r>
              <a:rPr lang="de-DE" err="1"/>
              <a:t>the</a:t>
            </a:r>
            <a:r>
              <a:rPr lang="de-DE"/>
              <a:t> </a:t>
            </a:r>
            <a:r>
              <a:rPr lang="de-DE" err="1"/>
              <a:t>Nozzle</a:t>
            </a:r>
            <a:r>
              <a:rPr lang="de-DE"/>
              <a:t> </a:t>
            </a:r>
            <a:r>
              <a:rPr lang="de-DE" err="1"/>
              <a:t>with</a:t>
            </a:r>
            <a:r>
              <a:rPr lang="de-DE"/>
              <a:t> </a:t>
            </a:r>
            <a:r>
              <a:rPr lang="de-DE" err="1"/>
              <a:t>the</a:t>
            </a:r>
            <a:r>
              <a:rPr lang="de-DE"/>
              <a:t> Slots and </a:t>
            </a:r>
            <a:r>
              <a:rPr lang="de-DE" err="1"/>
              <a:t>the</a:t>
            </a:r>
            <a:r>
              <a:rPr lang="de-DE"/>
              <a:t> Windtunnel -&gt; </a:t>
            </a:r>
            <a:r>
              <a:rPr lang="de-DE" err="1"/>
              <a:t>Better</a:t>
            </a:r>
            <a:r>
              <a:rPr lang="de-DE"/>
              <a:t> </a:t>
            </a:r>
            <a:r>
              <a:rPr lang="de-DE" err="1"/>
              <a:t>for</a:t>
            </a:r>
            <a:r>
              <a:rPr lang="de-DE"/>
              <a:t> </a:t>
            </a:r>
            <a:r>
              <a:rPr lang="de-DE" err="1"/>
              <a:t>Measuring</a:t>
            </a:r>
            <a:r>
              <a:rPr lang="de-DE"/>
              <a:t> </a:t>
            </a:r>
            <a:r>
              <a:rPr lang="de-DE" err="1"/>
              <a:t>Thrust</a:t>
            </a:r>
            <a:endParaRPr lang="de-DE"/>
          </a:p>
          <a:p>
            <a:pPr marL="628650" lvl="1" indent="-171450" algn="l" rtl="0">
              <a:spcBef>
                <a:spcPts val="0"/>
              </a:spcBef>
              <a:spcAft>
                <a:spcPts val="0"/>
              </a:spcAft>
              <a:buFontTx/>
              <a:buChar char="-"/>
            </a:pPr>
            <a:r>
              <a:rPr lang="de-DE"/>
              <a:t>2. </a:t>
            </a:r>
            <a:r>
              <a:rPr lang="de-DE" err="1"/>
              <a:t>We</a:t>
            </a:r>
            <a:r>
              <a:rPr lang="de-DE"/>
              <a:t> </a:t>
            </a:r>
            <a:r>
              <a:rPr lang="de-DE" err="1"/>
              <a:t>can</a:t>
            </a:r>
            <a:r>
              <a:rPr lang="de-DE"/>
              <a:t> </a:t>
            </a:r>
            <a:r>
              <a:rPr lang="de-DE" err="1"/>
              <a:t>make</a:t>
            </a:r>
            <a:r>
              <a:rPr lang="de-DE"/>
              <a:t> </a:t>
            </a:r>
            <a:r>
              <a:rPr lang="de-DE" err="1"/>
              <a:t>the</a:t>
            </a:r>
            <a:r>
              <a:rPr lang="de-DE"/>
              <a:t> Boundary Prism </a:t>
            </a:r>
            <a:r>
              <a:rPr lang="de-DE" err="1"/>
              <a:t>layer</a:t>
            </a:r>
            <a:r>
              <a:rPr lang="de-DE"/>
              <a:t> </a:t>
            </a:r>
            <a:r>
              <a:rPr lang="de-DE" err="1"/>
              <a:t>go</a:t>
            </a:r>
            <a:r>
              <a:rPr lang="de-DE"/>
              <a:t> </a:t>
            </a:r>
            <a:r>
              <a:rPr lang="de-DE" err="1"/>
              <a:t>over</a:t>
            </a:r>
            <a:r>
              <a:rPr lang="de-DE"/>
              <a:t> </a:t>
            </a:r>
            <a:r>
              <a:rPr lang="de-DE" err="1"/>
              <a:t>the</a:t>
            </a:r>
            <a:r>
              <a:rPr lang="de-DE"/>
              <a:t> Slot </a:t>
            </a:r>
            <a:r>
              <a:rPr lang="de-DE" err="1"/>
              <a:t>Inlets</a:t>
            </a:r>
            <a:r>
              <a:rPr lang="de-DE"/>
              <a:t> </a:t>
            </a:r>
            <a:r>
              <a:rPr lang="de-DE" err="1"/>
              <a:t>which</a:t>
            </a:r>
            <a:r>
              <a:rPr lang="de-DE"/>
              <a:t> </a:t>
            </a:r>
            <a:r>
              <a:rPr lang="de-DE" err="1"/>
              <a:t>provides</a:t>
            </a:r>
            <a:r>
              <a:rPr lang="de-DE"/>
              <a:t> a </a:t>
            </a:r>
            <a:r>
              <a:rPr lang="de-DE" err="1"/>
              <a:t>more</a:t>
            </a:r>
            <a:r>
              <a:rPr lang="de-DE"/>
              <a:t> </a:t>
            </a:r>
            <a:r>
              <a:rPr lang="de-DE" err="1"/>
              <a:t>accurate</a:t>
            </a:r>
            <a:r>
              <a:rPr lang="de-DE"/>
              <a:t> Mesh </a:t>
            </a:r>
            <a:r>
              <a:rPr lang="de-DE" err="1"/>
              <a:t>Refinement</a:t>
            </a:r>
            <a:endParaRPr lang="de-DE"/>
          </a:p>
          <a:p>
            <a:pPr marL="0" lvl="0" indent="0" algn="l" rtl="0">
              <a:spcBef>
                <a:spcPts val="0"/>
              </a:spcBef>
              <a:spcAft>
                <a:spcPts val="0"/>
              </a:spcAft>
              <a:buFontTx/>
              <a:buNone/>
            </a:pPr>
            <a:r>
              <a:rPr lang="de-DE"/>
              <a:t>Mesh:</a:t>
            </a:r>
          </a:p>
          <a:p>
            <a:pPr marL="171450" lvl="0" indent="-171450" algn="l" rtl="0">
              <a:spcBef>
                <a:spcPts val="0"/>
              </a:spcBef>
              <a:spcAft>
                <a:spcPts val="0"/>
              </a:spcAft>
              <a:buFontTx/>
              <a:buChar char="-"/>
            </a:pPr>
            <a:r>
              <a:rPr lang="de-DE"/>
              <a:t>(Mesh </a:t>
            </a:r>
            <a:r>
              <a:rPr lang="de-DE" err="1"/>
              <a:t>is</a:t>
            </a:r>
            <a:r>
              <a:rPr lang="de-DE"/>
              <a:t> different </a:t>
            </a:r>
            <a:r>
              <a:rPr lang="de-DE" err="1"/>
              <a:t>than</a:t>
            </a:r>
            <a:r>
              <a:rPr lang="de-DE"/>
              <a:t> in </a:t>
            </a:r>
            <a:r>
              <a:rPr lang="de-DE" err="1"/>
              <a:t>the</a:t>
            </a:r>
            <a:r>
              <a:rPr lang="de-DE"/>
              <a:t> Paper: </a:t>
            </a:r>
            <a:r>
              <a:rPr lang="de-DE" err="1"/>
              <a:t>We</a:t>
            </a:r>
            <a:r>
              <a:rPr lang="de-DE"/>
              <a:t> </a:t>
            </a:r>
            <a:r>
              <a:rPr lang="de-DE" err="1"/>
              <a:t>used</a:t>
            </a:r>
            <a:r>
              <a:rPr lang="de-DE"/>
              <a:t> a polygonal </a:t>
            </a:r>
            <a:r>
              <a:rPr lang="de-DE" err="1"/>
              <a:t>Mesher</a:t>
            </a:r>
            <a:r>
              <a:rPr lang="de-DE"/>
              <a:t> </a:t>
            </a:r>
            <a:r>
              <a:rPr lang="de-DE" err="1"/>
              <a:t>as</a:t>
            </a:r>
            <a:r>
              <a:rPr lang="de-DE"/>
              <a:t> </a:t>
            </a:r>
            <a:r>
              <a:rPr lang="de-DE" err="1"/>
              <a:t>it</a:t>
            </a:r>
            <a:r>
              <a:rPr lang="de-DE"/>
              <a:t> </a:t>
            </a:r>
            <a:r>
              <a:rPr lang="de-DE" err="1"/>
              <a:t>is</a:t>
            </a:r>
            <a:r>
              <a:rPr lang="de-DE"/>
              <a:t> just </a:t>
            </a:r>
            <a:r>
              <a:rPr lang="de-DE" err="1"/>
              <a:t>more</a:t>
            </a:r>
            <a:r>
              <a:rPr lang="de-DE"/>
              <a:t> modern and </a:t>
            </a:r>
            <a:r>
              <a:rPr lang="de-DE" err="1"/>
              <a:t>accurate</a:t>
            </a:r>
            <a:r>
              <a:rPr lang="de-DE"/>
              <a:t>)</a:t>
            </a:r>
          </a:p>
          <a:p>
            <a:pPr marL="171450" lvl="0" indent="-171450" algn="l" rtl="0">
              <a:spcBef>
                <a:spcPts val="0"/>
              </a:spcBef>
              <a:spcAft>
                <a:spcPts val="0"/>
              </a:spcAft>
              <a:buFontTx/>
              <a:buChar char="-"/>
            </a:pPr>
            <a:r>
              <a:rPr lang="de-DE" err="1"/>
              <a:t>It</a:t>
            </a:r>
            <a:r>
              <a:rPr lang="de-DE"/>
              <a:t> </a:t>
            </a:r>
            <a:r>
              <a:rPr lang="de-DE" err="1"/>
              <a:t>is</a:t>
            </a:r>
            <a:r>
              <a:rPr lang="de-DE"/>
              <a:t> </a:t>
            </a:r>
            <a:r>
              <a:rPr lang="de-DE" err="1"/>
              <a:t>important</a:t>
            </a:r>
            <a:r>
              <a:rPr lang="de-DE"/>
              <a:t> </a:t>
            </a:r>
            <a:r>
              <a:rPr lang="de-DE" err="1"/>
              <a:t>to</a:t>
            </a:r>
            <a:r>
              <a:rPr lang="de-DE"/>
              <a:t> </a:t>
            </a:r>
            <a:r>
              <a:rPr lang="de-DE" err="1"/>
              <a:t>make</a:t>
            </a:r>
            <a:r>
              <a:rPr lang="de-DE"/>
              <a:t> </a:t>
            </a:r>
            <a:r>
              <a:rPr lang="de-DE" err="1"/>
              <a:t>the</a:t>
            </a:r>
            <a:r>
              <a:rPr lang="de-DE"/>
              <a:t> Fluid Domain </a:t>
            </a:r>
            <a:r>
              <a:rPr lang="de-DE" err="1"/>
              <a:t>very</a:t>
            </a:r>
            <a:r>
              <a:rPr lang="de-DE"/>
              <a:t> large so </a:t>
            </a:r>
            <a:r>
              <a:rPr lang="de-DE" err="1"/>
              <a:t>the</a:t>
            </a:r>
            <a:r>
              <a:rPr lang="de-DE"/>
              <a:t> Stream out </a:t>
            </a:r>
            <a:r>
              <a:rPr lang="de-DE" err="1"/>
              <a:t>of</a:t>
            </a:r>
            <a:r>
              <a:rPr lang="de-DE"/>
              <a:t> </a:t>
            </a:r>
            <a:r>
              <a:rPr lang="de-DE" err="1"/>
              <a:t>the</a:t>
            </a:r>
            <a:r>
              <a:rPr lang="de-DE"/>
              <a:t> </a:t>
            </a:r>
            <a:r>
              <a:rPr lang="de-DE" err="1"/>
              <a:t>Nozzle</a:t>
            </a:r>
            <a:r>
              <a:rPr lang="de-DE"/>
              <a:t> </a:t>
            </a:r>
            <a:r>
              <a:rPr lang="de-DE" err="1"/>
              <a:t>has</a:t>
            </a:r>
            <a:r>
              <a:rPr lang="de-DE"/>
              <a:t> </a:t>
            </a:r>
            <a:r>
              <a:rPr lang="de-DE" err="1"/>
              <a:t>no</a:t>
            </a:r>
            <a:r>
              <a:rPr lang="de-DE"/>
              <a:t> Interaction </a:t>
            </a:r>
            <a:r>
              <a:rPr lang="de-DE" err="1"/>
              <a:t>with</a:t>
            </a:r>
            <a:r>
              <a:rPr lang="de-DE"/>
              <a:t> </a:t>
            </a:r>
            <a:r>
              <a:rPr lang="de-DE" err="1"/>
              <a:t>the</a:t>
            </a:r>
            <a:r>
              <a:rPr lang="de-DE"/>
              <a:t> Borders </a:t>
            </a:r>
            <a:r>
              <a:rPr lang="de-DE" err="1"/>
              <a:t>of</a:t>
            </a:r>
            <a:r>
              <a:rPr lang="de-DE"/>
              <a:t> </a:t>
            </a:r>
            <a:r>
              <a:rPr lang="de-DE" err="1"/>
              <a:t>the</a:t>
            </a:r>
            <a:r>
              <a:rPr lang="de-DE"/>
              <a:t> Fluid Domain. </a:t>
            </a:r>
            <a:r>
              <a:rPr lang="de-DE" err="1"/>
              <a:t>To</a:t>
            </a:r>
            <a:r>
              <a:rPr lang="de-DE"/>
              <a:t> </a:t>
            </a:r>
            <a:r>
              <a:rPr lang="de-DE" err="1"/>
              <a:t>keep</a:t>
            </a:r>
            <a:r>
              <a:rPr lang="de-DE"/>
              <a:t> </a:t>
            </a:r>
            <a:r>
              <a:rPr lang="de-DE" err="1"/>
              <a:t>computational</a:t>
            </a:r>
            <a:r>
              <a:rPr lang="de-DE"/>
              <a:t> </a:t>
            </a:r>
            <a:r>
              <a:rPr lang="de-DE" err="1"/>
              <a:t>cost</a:t>
            </a:r>
            <a:r>
              <a:rPr lang="de-DE"/>
              <a:t> </a:t>
            </a:r>
            <a:r>
              <a:rPr lang="de-DE" err="1"/>
              <a:t>low</a:t>
            </a:r>
            <a:r>
              <a:rPr lang="de-DE"/>
              <a:t> </a:t>
            </a:r>
            <a:r>
              <a:rPr lang="de-DE" err="1"/>
              <a:t>the</a:t>
            </a:r>
            <a:r>
              <a:rPr lang="de-DE"/>
              <a:t> </a:t>
            </a:r>
            <a:r>
              <a:rPr lang="de-DE" err="1"/>
              <a:t>base</a:t>
            </a:r>
            <a:r>
              <a:rPr lang="de-DE"/>
              <a:t> </a:t>
            </a:r>
            <a:r>
              <a:rPr lang="de-DE" err="1"/>
              <a:t>cize</a:t>
            </a:r>
            <a:r>
              <a:rPr lang="de-DE"/>
              <a:t> </a:t>
            </a:r>
            <a:r>
              <a:rPr lang="de-DE" err="1"/>
              <a:t>of</a:t>
            </a:r>
            <a:r>
              <a:rPr lang="de-DE"/>
              <a:t> </a:t>
            </a:r>
            <a:r>
              <a:rPr lang="de-DE" err="1"/>
              <a:t>the</a:t>
            </a:r>
            <a:r>
              <a:rPr lang="de-DE"/>
              <a:t> </a:t>
            </a:r>
            <a:r>
              <a:rPr lang="de-DE" err="1"/>
              <a:t>mesh</a:t>
            </a:r>
            <a:r>
              <a:rPr lang="de-DE"/>
              <a:t> </a:t>
            </a:r>
            <a:r>
              <a:rPr lang="de-DE" err="1"/>
              <a:t>is</a:t>
            </a:r>
            <a:r>
              <a:rPr lang="de-DE"/>
              <a:t> </a:t>
            </a:r>
            <a:r>
              <a:rPr lang="de-DE" err="1"/>
              <a:t>really</a:t>
            </a:r>
            <a:r>
              <a:rPr lang="de-DE"/>
              <a:t> large</a:t>
            </a:r>
          </a:p>
          <a:p>
            <a:pPr marL="171450" lvl="0" indent="-171450" algn="l" rtl="0">
              <a:spcBef>
                <a:spcPts val="0"/>
              </a:spcBef>
              <a:spcAft>
                <a:spcPts val="0"/>
              </a:spcAft>
              <a:buFontTx/>
              <a:buChar char="-"/>
            </a:pPr>
            <a:r>
              <a:rPr lang="de-DE" err="1"/>
              <a:t>Refinement</a:t>
            </a:r>
            <a:r>
              <a:rPr lang="de-DE"/>
              <a:t> in </a:t>
            </a:r>
            <a:r>
              <a:rPr lang="de-DE" err="1"/>
              <a:t>the</a:t>
            </a:r>
            <a:r>
              <a:rPr lang="de-DE"/>
              <a:t> </a:t>
            </a:r>
            <a:r>
              <a:rPr lang="de-DE" err="1"/>
              <a:t>Nozzle</a:t>
            </a:r>
            <a:r>
              <a:rPr lang="de-DE"/>
              <a:t> </a:t>
            </a:r>
            <a:r>
              <a:rPr lang="de-DE" err="1"/>
              <a:t>is</a:t>
            </a:r>
            <a:r>
              <a:rPr lang="de-DE"/>
              <a:t> </a:t>
            </a:r>
            <a:r>
              <a:rPr lang="de-DE" err="1"/>
              <a:t>important</a:t>
            </a:r>
            <a:r>
              <a:rPr lang="de-DE"/>
              <a:t> </a:t>
            </a:r>
            <a:r>
              <a:rPr lang="de-DE" err="1"/>
              <a:t>to</a:t>
            </a:r>
            <a:r>
              <a:rPr lang="de-DE"/>
              <a:t> catch </a:t>
            </a:r>
            <a:r>
              <a:rPr lang="de-DE" err="1"/>
              <a:t>the</a:t>
            </a:r>
            <a:r>
              <a:rPr lang="de-DE"/>
              <a:t> </a:t>
            </a:r>
            <a:r>
              <a:rPr lang="de-DE" err="1"/>
              <a:t>shocks</a:t>
            </a:r>
            <a:r>
              <a:rPr lang="de-DE"/>
              <a:t> </a:t>
            </a:r>
            <a:r>
              <a:rPr lang="de-DE" err="1"/>
              <a:t>created</a:t>
            </a:r>
            <a:r>
              <a:rPr lang="de-DE"/>
              <a:t> </a:t>
            </a:r>
            <a:r>
              <a:rPr lang="de-DE" err="1"/>
              <a:t>by</a:t>
            </a:r>
            <a:r>
              <a:rPr lang="de-DE"/>
              <a:t> </a:t>
            </a:r>
            <a:r>
              <a:rPr lang="de-DE" err="1"/>
              <a:t>the</a:t>
            </a:r>
            <a:r>
              <a:rPr lang="de-DE"/>
              <a:t> </a:t>
            </a:r>
            <a:r>
              <a:rPr lang="de-DE" err="1"/>
              <a:t>slots</a:t>
            </a:r>
            <a:r>
              <a:rPr lang="de-DE"/>
              <a:t> </a:t>
            </a:r>
          </a:p>
          <a:p>
            <a:pPr marL="171450" lvl="0" indent="-171450" algn="l" rtl="0">
              <a:spcBef>
                <a:spcPts val="0"/>
              </a:spcBef>
              <a:spcAft>
                <a:spcPts val="0"/>
              </a:spcAft>
              <a:buFontTx/>
              <a:buChar char="-"/>
            </a:pPr>
            <a:r>
              <a:rPr lang="de-DE" err="1"/>
              <a:t>Refinement</a:t>
            </a:r>
            <a:r>
              <a:rPr lang="de-DE"/>
              <a:t> </a:t>
            </a:r>
            <a:r>
              <a:rPr lang="de-DE" err="1"/>
              <a:t>of</a:t>
            </a:r>
            <a:r>
              <a:rPr lang="de-DE"/>
              <a:t> </a:t>
            </a:r>
            <a:r>
              <a:rPr lang="de-DE" err="1"/>
              <a:t>the</a:t>
            </a:r>
            <a:r>
              <a:rPr lang="de-DE"/>
              <a:t> </a:t>
            </a:r>
            <a:r>
              <a:rPr lang="de-DE" err="1"/>
              <a:t>exit</a:t>
            </a:r>
            <a:r>
              <a:rPr lang="de-DE"/>
              <a:t> stream </a:t>
            </a:r>
            <a:r>
              <a:rPr lang="de-DE" err="1"/>
              <a:t>to</a:t>
            </a:r>
            <a:r>
              <a:rPr lang="de-DE"/>
              <a:t> catch mach </a:t>
            </a:r>
            <a:r>
              <a:rPr lang="de-DE" err="1"/>
              <a:t>diamonds</a:t>
            </a:r>
            <a:r>
              <a:rPr lang="de-DE"/>
              <a:t> and </a:t>
            </a:r>
            <a:r>
              <a:rPr lang="de-DE" err="1"/>
              <a:t>transition</a:t>
            </a:r>
            <a:r>
              <a:rPr lang="de-DE"/>
              <a:t> </a:t>
            </a:r>
            <a:r>
              <a:rPr lang="de-DE" err="1"/>
              <a:t>to</a:t>
            </a:r>
            <a:r>
              <a:rPr lang="de-DE"/>
              <a:t> </a:t>
            </a:r>
            <a:r>
              <a:rPr lang="de-DE" err="1"/>
              <a:t>the</a:t>
            </a:r>
            <a:r>
              <a:rPr lang="de-DE"/>
              <a:t> </a:t>
            </a:r>
            <a:r>
              <a:rPr lang="de-DE" err="1"/>
              <a:t>surrounding</a:t>
            </a:r>
            <a:r>
              <a:rPr lang="de-DE"/>
              <a:t> </a:t>
            </a:r>
            <a:r>
              <a:rPr lang="de-DE" err="1"/>
              <a:t>flow</a:t>
            </a:r>
            <a:endParaRPr lang="de-DE"/>
          </a:p>
          <a:p>
            <a:pPr marL="171450" lvl="0" indent="-171450" algn="l" rtl="0">
              <a:spcBef>
                <a:spcPts val="0"/>
              </a:spcBef>
              <a:spcAft>
                <a:spcPts val="0"/>
              </a:spcAft>
              <a:buFontTx/>
              <a:buChar char="-"/>
            </a:pPr>
            <a:r>
              <a:rPr lang="de-DE"/>
              <a:t>Slots </a:t>
            </a:r>
            <a:r>
              <a:rPr lang="de-DE" err="1"/>
              <a:t>have</a:t>
            </a:r>
            <a:r>
              <a:rPr lang="de-DE"/>
              <a:t> a </a:t>
            </a:r>
            <a:r>
              <a:rPr lang="de-DE" err="1"/>
              <a:t>seperate</a:t>
            </a:r>
            <a:r>
              <a:rPr lang="de-DE"/>
              <a:t> </a:t>
            </a:r>
            <a:r>
              <a:rPr lang="de-DE" err="1"/>
              <a:t>mesh</a:t>
            </a:r>
            <a:r>
              <a:rPr lang="de-DE"/>
              <a:t> </a:t>
            </a:r>
            <a:r>
              <a:rPr lang="de-DE" err="1"/>
              <a:t>with</a:t>
            </a:r>
            <a:r>
              <a:rPr lang="de-DE"/>
              <a:t> different </a:t>
            </a:r>
            <a:r>
              <a:rPr lang="de-DE" err="1"/>
              <a:t>base</a:t>
            </a:r>
            <a:r>
              <a:rPr lang="de-DE"/>
              <a:t> </a:t>
            </a:r>
            <a:r>
              <a:rPr lang="de-DE" err="1"/>
              <a:t>size</a:t>
            </a:r>
            <a:r>
              <a:rPr lang="de-DE"/>
              <a:t> and </a:t>
            </a:r>
            <a:r>
              <a:rPr lang="de-DE" err="1"/>
              <a:t>boundary</a:t>
            </a:r>
            <a:r>
              <a:rPr lang="de-DE"/>
              <a:t> </a:t>
            </a:r>
            <a:r>
              <a:rPr lang="de-DE" err="1"/>
              <a:t>layer</a:t>
            </a:r>
            <a:r>
              <a:rPr lang="de-DE"/>
              <a:t> </a:t>
            </a:r>
            <a:r>
              <a:rPr lang="de-DE" err="1"/>
              <a:t>because</a:t>
            </a:r>
            <a:r>
              <a:rPr lang="de-DE"/>
              <a:t> </a:t>
            </a:r>
            <a:r>
              <a:rPr lang="de-DE" err="1"/>
              <a:t>the</a:t>
            </a:r>
            <a:r>
              <a:rPr lang="de-DE"/>
              <a:t> </a:t>
            </a:r>
            <a:r>
              <a:rPr lang="de-DE" err="1"/>
              <a:t>geometry</a:t>
            </a:r>
            <a:r>
              <a:rPr lang="de-DE"/>
              <a:t> </a:t>
            </a:r>
            <a:r>
              <a:rPr lang="de-DE" err="1"/>
              <a:t>is</a:t>
            </a:r>
            <a:r>
              <a:rPr lang="de-DE"/>
              <a:t> </a:t>
            </a:r>
            <a:r>
              <a:rPr lang="de-DE" err="1"/>
              <a:t>very</a:t>
            </a:r>
            <a:r>
              <a:rPr lang="de-DE"/>
              <a:t> </a:t>
            </a:r>
            <a:r>
              <a:rPr lang="de-DE" err="1"/>
              <a:t>small</a:t>
            </a:r>
            <a:r>
              <a:rPr lang="de-DE"/>
              <a:t> </a:t>
            </a:r>
            <a:r>
              <a:rPr lang="de-DE" err="1"/>
              <a:t>compared</a:t>
            </a:r>
            <a:r>
              <a:rPr lang="de-DE"/>
              <a:t> </a:t>
            </a:r>
            <a:r>
              <a:rPr lang="de-DE" err="1"/>
              <a:t>to</a:t>
            </a:r>
            <a:r>
              <a:rPr lang="de-DE"/>
              <a:t> </a:t>
            </a:r>
            <a:r>
              <a:rPr lang="de-DE" err="1"/>
              <a:t>the</a:t>
            </a:r>
            <a:r>
              <a:rPr lang="de-DE"/>
              <a:t> </a:t>
            </a:r>
            <a:r>
              <a:rPr lang="de-DE" err="1"/>
              <a:t>rest</a:t>
            </a:r>
            <a:r>
              <a:rPr lang="de-DE"/>
              <a:t> </a:t>
            </a:r>
            <a:r>
              <a:rPr lang="de-DE" err="1"/>
              <a:t>of</a:t>
            </a:r>
            <a:r>
              <a:rPr lang="de-DE"/>
              <a:t> </a:t>
            </a:r>
            <a:r>
              <a:rPr lang="de-DE" err="1"/>
              <a:t>the</a:t>
            </a:r>
            <a:r>
              <a:rPr lang="de-DE"/>
              <a:t> </a:t>
            </a:r>
            <a:r>
              <a:rPr lang="de-DE" err="1"/>
              <a:t>geometry</a:t>
            </a:r>
            <a:endParaRPr lang="de-DE"/>
          </a:p>
          <a:p>
            <a:pPr marL="171450" lvl="0" indent="-171450" algn="l" rtl="0">
              <a:spcBef>
                <a:spcPts val="0"/>
              </a:spcBef>
              <a:spcAft>
                <a:spcPts val="0"/>
              </a:spcAft>
              <a:buFontTx/>
              <a:buChar char="-"/>
            </a:pPr>
            <a:r>
              <a:rPr lang="de-DE"/>
              <a:t>BL </a:t>
            </a:r>
            <a:r>
              <a:rPr lang="de-DE" err="1"/>
              <a:t>goes</a:t>
            </a:r>
            <a:r>
              <a:rPr lang="de-DE"/>
              <a:t> </a:t>
            </a:r>
            <a:r>
              <a:rPr lang="de-DE" err="1"/>
              <a:t>over</a:t>
            </a:r>
            <a:r>
              <a:rPr lang="de-DE"/>
              <a:t> </a:t>
            </a:r>
            <a:r>
              <a:rPr lang="de-DE" err="1"/>
              <a:t>slot</a:t>
            </a:r>
            <a:r>
              <a:rPr lang="de-DE"/>
              <a:t> </a:t>
            </a:r>
            <a:r>
              <a:rPr lang="de-DE" err="1"/>
              <a:t>to</a:t>
            </a:r>
            <a:r>
              <a:rPr lang="de-DE"/>
              <a:t> </a:t>
            </a:r>
            <a:r>
              <a:rPr lang="de-DE" err="1"/>
              <a:t>cath</a:t>
            </a:r>
            <a:r>
              <a:rPr lang="de-DE"/>
              <a:t> </a:t>
            </a:r>
            <a:r>
              <a:rPr lang="de-DE" err="1"/>
              <a:t>the</a:t>
            </a:r>
            <a:r>
              <a:rPr lang="de-DE"/>
              <a:t> </a:t>
            </a:r>
            <a:r>
              <a:rPr lang="de-DE" err="1"/>
              <a:t>transition</a:t>
            </a:r>
            <a:r>
              <a:rPr lang="de-DE"/>
              <a:t> </a:t>
            </a:r>
            <a:r>
              <a:rPr lang="de-DE" err="1"/>
              <a:t>effects</a:t>
            </a:r>
            <a:r>
              <a:rPr lang="de-DE"/>
              <a:t> </a:t>
            </a:r>
            <a:r>
              <a:rPr lang="de-DE" err="1"/>
              <a:t>as</a:t>
            </a:r>
            <a:r>
              <a:rPr lang="de-DE"/>
              <a:t> </a:t>
            </a:r>
            <a:r>
              <a:rPr lang="de-DE" err="1"/>
              <a:t>good</a:t>
            </a:r>
            <a:r>
              <a:rPr lang="de-DE"/>
              <a:t> </a:t>
            </a:r>
            <a:r>
              <a:rPr lang="de-DE" err="1"/>
              <a:t>as</a:t>
            </a:r>
            <a:r>
              <a:rPr lang="de-DE"/>
              <a:t> possible and </a:t>
            </a:r>
            <a:r>
              <a:rPr lang="de-DE" err="1"/>
              <a:t>to</a:t>
            </a:r>
            <a:r>
              <a:rPr lang="de-DE"/>
              <a:t> </a:t>
            </a:r>
            <a:r>
              <a:rPr lang="de-DE" err="1"/>
              <a:t>avoid</a:t>
            </a:r>
            <a:r>
              <a:rPr lang="de-DE"/>
              <a:t> </a:t>
            </a:r>
            <a:r>
              <a:rPr lang="de-DE" err="1"/>
              <a:t>crudness</a:t>
            </a:r>
            <a:r>
              <a:rPr lang="de-DE"/>
              <a:t> on </a:t>
            </a:r>
            <a:r>
              <a:rPr lang="de-DE" err="1"/>
              <a:t>the</a:t>
            </a:r>
            <a:r>
              <a:rPr lang="de-DE"/>
              <a:t> </a:t>
            </a:r>
            <a:r>
              <a:rPr lang="de-DE" err="1"/>
              <a:t>corner</a:t>
            </a:r>
            <a:endParaRPr lang="de-DE"/>
          </a:p>
          <a:p>
            <a:pPr marL="171450" lvl="0" indent="-171450" algn="l" rtl="0">
              <a:spcBef>
                <a:spcPts val="0"/>
              </a:spcBef>
              <a:spcAft>
                <a:spcPts val="0"/>
              </a:spcAft>
              <a:buFontTx/>
              <a:buChar char="-"/>
            </a:pPr>
            <a:r>
              <a:rPr lang="de-DE" err="1"/>
              <a:t>No</a:t>
            </a:r>
            <a:r>
              <a:rPr lang="de-DE"/>
              <a:t> </a:t>
            </a:r>
            <a:r>
              <a:rPr lang="de-DE" err="1"/>
              <a:t>slip</a:t>
            </a:r>
            <a:r>
              <a:rPr lang="de-DE"/>
              <a:t> </a:t>
            </a:r>
            <a:r>
              <a:rPr lang="de-DE" err="1"/>
              <a:t>walls</a:t>
            </a:r>
            <a:r>
              <a:rPr lang="de-DE"/>
              <a:t> </a:t>
            </a:r>
            <a:r>
              <a:rPr lang="de-DE" err="1"/>
              <a:t>have</a:t>
            </a:r>
            <a:r>
              <a:rPr lang="de-DE"/>
              <a:t> </a:t>
            </a:r>
            <a:r>
              <a:rPr lang="de-DE" err="1"/>
              <a:t>less</a:t>
            </a:r>
            <a:r>
              <a:rPr lang="de-DE"/>
              <a:t> </a:t>
            </a:r>
            <a:r>
              <a:rPr lang="de-DE" err="1"/>
              <a:t>defined</a:t>
            </a:r>
            <a:r>
              <a:rPr lang="de-DE"/>
              <a:t> BL </a:t>
            </a:r>
            <a:r>
              <a:rPr lang="de-DE" err="1"/>
              <a:t>to</a:t>
            </a:r>
            <a:r>
              <a:rPr lang="de-DE"/>
              <a:t> </a:t>
            </a:r>
            <a:r>
              <a:rPr lang="de-DE" err="1"/>
              <a:t>minimize</a:t>
            </a:r>
            <a:r>
              <a:rPr lang="de-DE"/>
              <a:t> </a:t>
            </a:r>
            <a:r>
              <a:rPr lang="de-DE" err="1"/>
              <a:t>computational</a:t>
            </a:r>
            <a:r>
              <a:rPr lang="de-DE"/>
              <a:t> </a:t>
            </a:r>
            <a:r>
              <a:rPr lang="de-DE" err="1"/>
              <a:t>cost</a:t>
            </a:r>
            <a:endParaRPr lang="de-DE"/>
          </a:p>
          <a:p>
            <a:pPr marL="171450" lvl="0" indent="-171450" algn="l" rtl="0">
              <a:spcBef>
                <a:spcPts val="0"/>
              </a:spcBef>
              <a:spcAft>
                <a:spcPts val="0"/>
              </a:spcAft>
              <a:buFontTx/>
              <a:buChar char="-"/>
            </a:pPr>
            <a:r>
              <a:rPr lang="de-DE"/>
              <a:t>Y+ </a:t>
            </a:r>
            <a:r>
              <a:rPr lang="de-DE" err="1"/>
              <a:t>is</a:t>
            </a:r>
            <a:r>
              <a:rPr lang="de-DE"/>
              <a:t> </a:t>
            </a:r>
            <a:r>
              <a:rPr lang="de-DE" err="1"/>
              <a:t>below</a:t>
            </a:r>
            <a:r>
              <a:rPr lang="de-DE"/>
              <a:t> </a:t>
            </a:r>
            <a:r>
              <a:rPr lang="de-DE" err="1"/>
              <a:t>one</a:t>
            </a:r>
            <a:r>
              <a:rPr lang="de-DE"/>
              <a:t> </a:t>
            </a:r>
            <a:r>
              <a:rPr lang="de-DE" err="1"/>
              <a:t>where</a:t>
            </a:r>
            <a:r>
              <a:rPr lang="de-DE"/>
              <a:t> </a:t>
            </a:r>
            <a:r>
              <a:rPr lang="de-DE" err="1"/>
              <a:t>it</a:t>
            </a:r>
            <a:r>
              <a:rPr lang="de-DE"/>
              <a:t> </a:t>
            </a:r>
            <a:r>
              <a:rPr lang="de-DE" err="1"/>
              <a:t>is</a:t>
            </a:r>
            <a:r>
              <a:rPr lang="de-DE"/>
              <a:t> </a:t>
            </a:r>
            <a:r>
              <a:rPr lang="de-DE" err="1"/>
              <a:t>important</a:t>
            </a:r>
            <a:r>
              <a:rPr lang="de-DE"/>
              <a:t> (Essential </a:t>
            </a:r>
            <a:r>
              <a:rPr lang="de-DE" err="1"/>
              <a:t>for</a:t>
            </a:r>
            <a:r>
              <a:rPr lang="de-DE"/>
              <a:t> </a:t>
            </a:r>
            <a:r>
              <a:rPr lang="de-DE" err="1"/>
              <a:t>Spellart</a:t>
            </a:r>
            <a:r>
              <a:rPr lang="de-DE"/>
              <a:t>-</a:t>
            </a:r>
            <a:r>
              <a:rPr lang="de-DE" err="1"/>
              <a:t>Armas</a:t>
            </a:r>
            <a:r>
              <a:rPr lang="de-DE"/>
              <a:t>-Model)</a:t>
            </a:r>
          </a:p>
          <a:p>
            <a:pPr marL="171450" lvl="0" indent="-171450" algn="l" rtl="0">
              <a:spcBef>
                <a:spcPts val="0"/>
              </a:spcBef>
              <a:spcAft>
                <a:spcPts val="0"/>
              </a:spcAft>
              <a:buFontTx/>
              <a:buChar char="-"/>
            </a:pPr>
            <a:endParaRPr lang="de-DE"/>
          </a:p>
          <a:p>
            <a:pPr marL="0" lvl="0" indent="0" algn="l" rtl="0">
              <a:spcBef>
                <a:spcPts val="0"/>
              </a:spcBef>
              <a:spcAft>
                <a:spcPts val="0"/>
              </a:spcAft>
              <a:buFontTx/>
              <a:buNone/>
            </a:pPr>
            <a:r>
              <a:rPr lang="de-DE"/>
              <a:t>Boundary </a:t>
            </a:r>
            <a:r>
              <a:rPr lang="de-DE" err="1"/>
              <a:t>Conditions</a:t>
            </a:r>
            <a:r>
              <a:rPr lang="de-DE"/>
              <a:t>:</a:t>
            </a:r>
          </a:p>
          <a:p>
            <a:pPr marL="171450" lvl="0" indent="-171450" algn="l" rtl="0">
              <a:spcBef>
                <a:spcPts val="0"/>
              </a:spcBef>
              <a:spcAft>
                <a:spcPts val="0"/>
              </a:spcAft>
              <a:buFontTx/>
              <a:buChar char="-"/>
            </a:pPr>
            <a:r>
              <a:rPr lang="de-DE"/>
              <a:t>Simple BC First: Outlet </a:t>
            </a:r>
            <a:r>
              <a:rPr lang="de-DE" err="1"/>
              <a:t>is</a:t>
            </a:r>
            <a:r>
              <a:rPr lang="de-DE"/>
              <a:t> a normal </a:t>
            </a:r>
            <a:r>
              <a:rPr lang="de-DE" err="1"/>
              <a:t>Pressure</a:t>
            </a:r>
            <a:r>
              <a:rPr lang="de-DE"/>
              <a:t> Outlet </a:t>
            </a:r>
            <a:r>
              <a:rPr lang="de-DE" err="1"/>
              <a:t>with</a:t>
            </a:r>
            <a:r>
              <a:rPr lang="de-DE"/>
              <a:t> </a:t>
            </a:r>
            <a:r>
              <a:rPr lang="de-DE" err="1"/>
              <a:t>no</a:t>
            </a:r>
            <a:r>
              <a:rPr lang="de-DE"/>
              <a:t> </a:t>
            </a:r>
            <a:r>
              <a:rPr lang="de-DE" err="1"/>
              <a:t>special</a:t>
            </a:r>
            <a:r>
              <a:rPr lang="de-DE"/>
              <a:t> </a:t>
            </a:r>
            <a:r>
              <a:rPr lang="de-DE" err="1"/>
              <a:t>Condition</a:t>
            </a:r>
            <a:r>
              <a:rPr lang="de-DE"/>
              <a:t>, Upper and Lower Boundary </a:t>
            </a:r>
            <a:r>
              <a:rPr lang="de-DE" err="1"/>
              <a:t>of</a:t>
            </a:r>
            <a:r>
              <a:rPr lang="de-DE"/>
              <a:t> </a:t>
            </a:r>
            <a:r>
              <a:rPr lang="de-DE" err="1"/>
              <a:t>the</a:t>
            </a:r>
            <a:r>
              <a:rPr lang="de-DE"/>
              <a:t> Fluid Domain </a:t>
            </a:r>
            <a:r>
              <a:rPr lang="de-DE" err="1"/>
              <a:t>are</a:t>
            </a:r>
            <a:r>
              <a:rPr lang="de-DE"/>
              <a:t> </a:t>
            </a:r>
            <a:r>
              <a:rPr lang="de-DE" err="1"/>
              <a:t>Symmetry</a:t>
            </a:r>
            <a:r>
              <a:rPr lang="de-DE"/>
              <a:t> Planes and </a:t>
            </a:r>
            <a:r>
              <a:rPr lang="de-DE" err="1"/>
              <a:t>No</a:t>
            </a:r>
            <a:r>
              <a:rPr lang="de-DE"/>
              <a:t> Slip Wall </a:t>
            </a:r>
            <a:r>
              <a:rPr lang="de-DE" err="1"/>
              <a:t>is</a:t>
            </a:r>
            <a:r>
              <a:rPr lang="de-DE"/>
              <a:t> a normal Wall</a:t>
            </a:r>
          </a:p>
          <a:p>
            <a:pPr marL="171450" lvl="0" indent="-171450" algn="l" rtl="0">
              <a:spcBef>
                <a:spcPts val="0"/>
              </a:spcBef>
              <a:spcAft>
                <a:spcPts val="0"/>
              </a:spcAft>
              <a:buFontTx/>
              <a:buChar char="-"/>
            </a:pPr>
            <a:r>
              <a:rPr lang="de-DE" err="1"/>
              <a:t>Inlets</a:t>
            </a:r>
            <a:r>
              <a:rPr lang="de-DE"/>
              <a:t> </a:t>
            </a:r>
            <a:r>
              <a:rPr lang="de-DE" err="1"/>
              <a:t>of</a:t>
            </a:r>
            <a:r>
              <a:rPr lang="de-DE"/>
              <a:t> </a:t>
            </a:r>
            <a:r>
              <a:rPr lang="de-DE" err="1"/>
              <a:t>the</a:t>
            </a:r>
            <a:r>
              <a:rPr lang="de-DE"/>
              <a:t> Fluid Domain </a:t>
            </a:r>
            <a:r>
              <a:rPr lang="de-DE" err="1"/>
              <a:t>are</a:t>
            </a:r>
            <a:r>
              <a:rPr lang="de-DE"/>
              <a:t> Velocity </a:t>
            </a:r>
            <a:r>
              <a:rPr lang="de-DE" err="1"/>
              <a:t>Inlets</a:t>
            </a:r>
            <a:r>
              <a:rPr lang="de-DE"/>
              <a:t> </a:t>
            </a:r>
            <a:r>
              <a:rPr lang="de-DE" err="1"/>
              <a:t>with</a:t>
            </a:r>
            <a:r>
              <a:rPr lang="de-DE"/>
              <a:t> a </a:t>
            </a:r>
            <a:r>
              <a:rPr lang="de-DE" err="1"/>
              <a:t>low</a:t>
            </a:r>
            <a:r>
              <a:rPr lang="de-DE"/>
              <a:t> Velocity </a:t>
            </a:r>
            <a:r>
              <a:rPr lang="de-DE" err="1"/>
              <a:t>Number</a:t>
            </a:r>
            <a:r>
              <a:rPr lang="de-DE"/>
              <a:t> (10 m/s) so </a:t>
            </a:r>
            <a:r>
              <a:rPr lang="de-DE" err="1"/>
              <a:t>it</a:t>
            </a:r>
            <a:r>
              <a:rPr lang="de-DE"/>
              <a:t> </a:t>
            </a:r>
            <a:r>
              <a:rPr lang="de-DE" err="1"/>
              <a:t>does</a:t>
            </a:r>
            <a:r>
              <a:rPr lang="de-DE"/>
              <a:t> not </a:t>
            </a:r>
            <a:r>
              <a:rPr lang="de-DE" err="1"/>
              <a:t>affect</a:t>
            </a:r>
            <a:r>
              <a:rPr lang="de-DE"/>
              <a:t> </a:t>
            </a:r>
            <a:r>
              <a:rPr lang="de-DE" err="1"/>
              <a:t>the</a:t>
            </a:r>
            <a:r>
              <a:rPr lang="de-DE"/>
              <a:t> stream </a:t>
            </a:r>
            <a:r>
              <a:rPr lang="de-DE" err="1"/>
              <a:t>coming</a:t>
            </a:r>
            <a:r>
              <a:rPr lang="de-DE"/>
              <a:t> out </a:t>
            </a:r>
            <a:r>
              <a:rPr lang="de-DE" err="1"/>
              <a:t>of</a:t>
            </a:r>
            <a:r>
              <a:rPr lang="de-DE"/>
              <a:t> </a:t>
            </a:r>
            <a:r>
              <a:rPr lang="de-DE" err="1"/>
              <a:t>the</a:t>
            </a:r>
            <a:r>
              <a:rPr lang="de-DE"/>
              <a:t> </a:t>
            </a:r>
            <a:r>
              <a:rPr lang="de-DE" err="1"/>
              <a:t>nozzle</a:t>
            </a:r>
            <a:r>
              <a:rPr lang="de-DE"/>
              <a:t> (</a:t>
            </a:r>
            <a:r>
              <a:rPr lang="de-DE" err="1"/>
              <a:t>No</a:t>
            </a:r>
            <a:r>
              <a:rPr lang="de-DE"/>
              <a:t> </a:t>
            </a:r>
            <a:r>
              <a:rPr lang="de-DE" err="1"/>
              <a:t>Number</a:t>
            </a:r>
            <a:r>
              <a:rPr lang="de-DE"/>
              <a:t> </a:t>
            </a:r>
            <a:r>
              <a:rPr lang="de-DE" err="1"/>
              <a:t>given</a:t>
            </a:r>
            <a:r>
              <a:rPr lang="de-DE"/>
              <a:t> in </a:t>
            </a:r>
            <a:r>
              <a:rPr lang="de-DE" err="1"/>
              <a:t>the</a:t>
            </a:r>
            <a:r>
              <a:rPr lang="de-DE"/>
              <a:t> </a:t>
            </a:r>
            <a:r>
              <a:rPr lang="de-DE" err="1"/>
              <a:t>paper</a:t>
            </a:r>
            <a:r>
              <a:rPr lang="de-DE"/>
              <a:t>)</a:t>
            </a:r>
          </a:p>
          <a:p>
            <a:pPr marL="171450" lvl="0" indent="-171450" algn="l" rtl="0">
              <a:spcBef>
                <a:spcPts val="0"/>
              </a:spcBef>
              <a:spcAft>
                <a:spcPts val="0"/>
              </a:spcAft>
              <a:buFontTx/>
              <a:buChar char="-"/>
            </a:pPr>
            <a:r>
              <a:rPr lang="de-DE"/>
              <a:t>Initial </a:t>
            </a:r>
            <a:r>
              <a:rPr lang="de-DE" err="1"/>
              <a:t>Conditions</a:t>
            </a:r>
            <a:r>
              <a:rPr lang="de-DE"/>
              <a:t>: </a:t>
            </a:r>
            <a:r>
              <a:rPr lang="de-DE" err="1"/>
              <a:t>Atmospheric</a:t>
            </a:r>
            <a:r>
              <a:rPr lang="de-DE"/>
              <a:t> </a:t>
            </a:r>
            <a:r>
              <a:rPr lang="de-DE" err="1"/>
              <a:t>Pressure</a:t>
            </a:r>
            <a:r>
              <a:rPr lang="de-DE"/>
              <a:t> </a:t>
            </a:r>
            <a:r>
              <a:rPr lang="de-DE" err="1"/>
              <a:t>to</a:t>
            </a:r>
            <a:r>
              <a:rPr lang="de-DE"/>
              <a:t> 1bar (Simulation </a:t>
            </a:r>
            <a:r>
              <a:rPr lang="de-DE" err="1"/>
              <a:t>is</a:t>
            </a:r>
            <a:r>
              <a:rPr lang="de-DE"/>
              <a:t> </a:t>
            </a:r>
            <a:r>
              <a:rPr lang="de-DE" err="1"/>
              <a:t>more</a:t>
            </a:r>
            <a:r>
              <a:rPr lang="de-DE"/>
              <a:t> </a:t>
            </a:r>
            <a:r>
              <a:rPr lang="de-DE" err="1"/>
              <a:t>stable</a:t>
            </a:r>
            <a:r>
              <a:rPr lang="de-DE"/>
              <a:t>) and Reference </a:t>
            </a:r>
            <a:r>
              <a:rPr lang="de-DE" err="1"/>
              <a:t>Pressure</a:t>
            </a:r>
            <a:r>
              <a:rPr lang="de-DE"/>
              <a:t> </a:t>
            </a:r>
            <a:r>
              <a:rPr lang="de-DE" err="1"/>
              <a:t>to</a:t>
            </a:r>
            <a:r>
              <a:rPr lang="de-DE"/>
              <a:t> 0 (</a:t>
            </a:r>
            <a:r>
              <a:rPr lang="de-DE" err="1"/>
              <a:t>Important</a:t>
            </a:r>
            <a:r>
              <a:rPr lang="de-DE"/>
              <a:t> </a:t>
            </a:r>
            <a:r>
              <a:rPr lang="de-DE" err="1"/>
              <a:t>for</a:t>
            </a:r>
            <a:r>
              <a:rPr lang="de-DE"/>
              <a:t> </a:t>
            </a:r>
            <a:r>
              <a:rPr lang="de-DE" err="1"/>
              <a:t>measuring</a:t>
            </a:r>
            <a:r>
              <a:rPr lang="de-DE"/>
              <a:t> </a:t>
            </a:r>
            <a:r>
              <a:rPr lang="de-DE" err="1"/>
              <a:t>the</a:t>
            </a:r>
            <a:r>
              <a:rPr lang="de-DE"/>
              <a:t> </a:t>
            </a:r>
            <a:r>
              <a:rPr lang="de-DE" err="1"/>
              <a:t>absoute</a:t>
            </a:r>
            <a:r>
              <a:rPr lang="de-DE"/>
              <a:t> </a:t>
            </a:r>
            <a:r>
              <a:rPr lang="de-DE" err="1"/>
              <a:t>Pressure</a:t>
            </a:r>
            <a:r>
              <a:rPr lang="de-DE"/>
              <a:t> not </a:t>
            </a:r>
            <a:r>
              <a:rPr lang="de-DE" err="1"/>
              <a:t>the</a:t>
            </a:r>
            <a:r>
              <a:rPr lang="de-DE"/>
              <a:t> relative </a:t>
            </a:r>
            <a:r>
              <a:rPr lang="de-DE" err="1"/>
              <a:t>Pressure</a:t>
            </a:r>
            <a:r>
              <a:rPr lang="de-DE"/>
              <a:t>)</a:t>
            </a:r>
          </a:p>
          <a:p>
            <a:pPr marL="171450" lvl="0" indent="-171450" algn="l" rtl="0">
              <a:spcBef>
                <a:spcPts val="0"/>
              </a:spcBef>
              <a:spcAft>
                <a:spcPts val="0"/>
              </a:spcAft>
              <a:buFontTx/>
              <a:buChar char="-"/>
            </a:pPr>
            <a:r>
              <a:rPr lang="de-DE"/>
              <a:t>In </a:t>
            </a:r>
            <a:r>
              <a:rPr lang="de-DE" err="1"/>
              <a:t>the</a:t>
            </a:r>
            <a:r>
              <a:rPr lang="de-DE"/>
              <a:t> Paper </a:t>
            </a:r>
            <a:r>
              <a:rPr lang="de-DE" err="1"/>
              <a:t>only</a:t>
            </a:r>
            <a:r>
              <a:rPr lang="de-DE"/>
              <a:t> </a:t>
            </a:r>
            <a:r>
              <a:rPr lang="de-DE" err="1"/>
              <a:t>the</a:t>
            </a:r>
            <a:r>
              <a:rPr lang="de-DE"/>
              <a:t> NPR and SPR </a:t>
            </a:r>
            <a:r>
              <a:rPr lang="de-DE" err="1"/>
              <a:t>is</a:t>
            </a:r>
            <a:r>
              <a:rPr lang="de-DE"/>
              <a:t> </a:t>
            </a:r>
            <a:r>
              <a:rPr lang="de-DE" err="1"/>
              <a:t>given</a:t>
            </a:r>
            <a:r>
              <a:rPr lang="de-DE"/>
              <a:t> -&gt; Stagnation </a:t>
            </a:r>
            <a:r>
              <a:rPr lang="de-DE" err="1"/>
              <a:t>Inlets</a:t>
            </a:r>
            <a:r>
              <a:rPr lang="de-DE"/>
              <a:t> </a:t>
            </a:r>
            <a:r>
              <a:rPr lang="de-DE" err="1"/>
              <a:t>must</a:t>
            </a:r>
            <a:r>
              <a:rPr lang="de-DE"/>
              <a:t> </a:t>
            </a:r>
            <a:r>
              <a:rPr lang="de-DE" err="1"/>
              <a:t>be</a:t>
            </a:r>
            <a:r>
              <a:rPr lang="de-DE"/>
              <a:t> Chosen </a:t>
            </a:r>
            <a:r>
              <a:rPr lang="de-DE" err="1"/>
              <a:t>for</a:t>
            </a:r>
            <a:r>
              <a:rPr lang="de-DE"/>
              <a:t> </a:t>
            </a:r>
            <a:r>
              <a:rPr lang="de-DE" err="1"/>
              <a:t>Nozzle</a:t>
            </a:r>
            <a:r>
              <a:rPr lang="de-DE"/>
              <a:t> </a:t>
            </a:r>
            <a:r>
              <a:rPr lang="de-DE" err="1"/>
              <a:t>Inlet</a:t>
            </a:r>
            <a:r>
              <a:rPr lang="de-DE"/>
              <a:t> and </a:t>
            </a:r>
            <a:r>
              <a:rPr lang="de-DE" err="1"/>
              <a:t>the</a:t>
            </a:r>
            <a:r>
              <a:rPr lang="de-DE"/>
              <a:t> </a:t>
            </a:r>
            <a:r>
              <a:rPr lang="de-DE" err="1"/>
              <a:t>Inlets</a:t>
            </a:r>
            <a:r>
              <a:rPr lang="de-DE"/>
              <a:t> </a:t>
            </a:r>
            <a:r>
              <a:rPr lang="de-DE" err="1"/>
              <a:t>of</a:t>
            </a:r>
            <a:r>
              <a:rPr lang="de-DE"/>
              <a:t> </a:t>
            </a:r>
            <a:r>
              <a:rPr lang="de-DE" err="1"/>
              <a:t>the</a:t>
            </a:r>
            <a:r>
              <a:rPr lang="de-DE"/>
              <a:t> Slots (</a:t>
            </a:r>
            <a:r>
              <a:rPr lang="de-DE" err="1"/>
              <a:t>Temperature</a:t>
            </a:r>
            <a:r>
              <a:rPr lang="de-DE"/>
              <a:t> 300K 8No </a:t>
            </a:r>
            <a:r>
              <a:rPr lang="de-DE" err="1"/>
              <a:t>number</a:t>
            </a:r>
            <a:r>
              <a:rPr lang="de-DE"/>
              <a:t> </a:t>
            </a:r>
            <a:r>
              <a:rPr lang="de-DE" err="1"/>
              <a:t>given</a:t>
            </a:r>
            <a:r>
              <a:rPr lang="de-DE"/>
              <a:t> but </a:t>
            </a:r>
            <a:r>
              <a:rPr lang="de-DE" err="1"/>
              <a:t>we</a:t>
            </a:r>
            <a:r>
              <a:rPr lang="de-DE"/>
              <a:t> </a:t>
            </a:r>
            <a:r>
              <a:rPr lang="de-DE" err="1"/>
              <a:t>know</a:t>
            </a:r>
            <a:r>
              <a:rPr lang="de-DE"/>
              <a:t> </a:t>
            </a:r>
            <a:r>
              <a:rPr lang="de-DE" err="1"/>
              <a:t>it</a:t>
            </a:r>
            <a:r>
              <a:rPr lang="de-DE"/>
              <a:t> </a:t>
            </a:r>
            <a:r>
              <a:rPr lang="de-DE" err="1"/>
              <a:t>is</a:t>
            </a:r>
            <a:r>
              <a:rPr lang="de-DE"/>
              <a:t> a </a:t>
            </a:r>
            <a:r>
              <a:rPr lang="de-DE" err="1"/>
              <a:t>cold</a:t>
            </a:r>
            <a:r>
              <a:rPr lang="de-DE"/>
              <a:t> </a:t>
            </a:r>
            <a:r>
              <a:rPr lang="de-DE" err="1"/>
              <a:t>jet</a:t>
            </a:r>
            <a:r>
              <a:rPr lang="de-DE"/>
              <a:t>) and </a:t>
            </a:r>
            <a:r>
              <a:rPr lang="de-DE" err="1"/>
              <a:t>Pressure</a:t>
            </a:r>
            <a:r>
              <a:rPr lang="de-DE"/>
              <a:t> </a:t>
            </a:r>
            <a:r>
              <a:rPr lang="de-DE" err="1"/>
              <a:t>varying</a:t>
            </a:r>
            <a:r>
              <a:rPr lang="de-DE"/>
              <a:t> on </a:t>
            </a:r>
            <a:r>
              <a:rPr lang="de-DE" err="1"/>
              <a:t>the</a:t>
            </a:r>
            <a:r>
              <a:rPr lang="de-DE"/>
              <a:t> </a:t>
            </a:r>
            <a:r>
              <a:rPr lang="de-DE" err="1"/>
              <a:t>current</a:t>
            </a:r>
            <a:r>
              <a:rPr lang="de-DE"/>
              <a:t> </a:t>
            </a:r>
            <a:r>
              <a:rPr lang="de-DE" err="1"/>
              <a:t>Configuration</a:t>
            </a:r>
            <a:r>
              <a:rPr lang="de-DE"/>
              <a:t>) -&gt; </a:t>
            </a:r>
            <a:r>
              <a:rPr lang="de-DE" err="1"/>
              <a:t>It</a:t>
            </a:r>
            <a:r>
              <a:rPr lang="de-DE"/>
              <a:t> </a:t>
            </a:r>
            <a:r>
              <a:rPr lang="de-DE" err="1"/>
              <a:t>is</a:t>
            </a:r>
            <a:r>
              <a:rPr lang="de-DE"/>
              <a:t> </a:t>
            </a:r>
            <a:r>
              <a:rPr lang="de-DE" err="1"/>
              <a:t>important</a:t>
            </a:r>
            <a:r>
              <a:rPr lang="de-DE"/>
              <a:t> </a:t>
            </a:r>
            <a:r>
              <a:rPr lang="de-DE" err="1"/>
              <a:t>to</a:t>
            </a:r>
            <a:r>
              <a:rPr lang="de-DE"/>
              <a:t> </a:t>
            </a:r>
            <a:r>
              <a:rPr lang="de-DE" err="1"/>
              <a:t>start</a:t>
            </a:r>
            <a:r>
              <a:rPr lang="de-DE"/>
              <a:t> </a:t>
            </a:r>
            <a:r>
              <a:rPr lang="de-DE" err="1"/>
              <a:t>the</a:t>
            </a:r>
            <a:r>
              <a:rPr lang="de-DE"/>
              <a:t> Simulation </a:t>
            </a:r>
            <a:r>
              <a:rPr lang="de-DE" err="1"/>
              <a:t>with</a:t>
            </a:r>
            <a:r>
              <a:rPr lang="de-DE"/>
              <a:t> moderate Values and do a </a:t>
            </a:r>
            <a:r>
              <a:rPr lang="de-DE" err="1"/>
              <a:t>few</a:t>
            </a:r>
            <a:r>
              <a:rPr lang="de-DE"/>
              <a:t> </a:t>
            </a:r>
            <a:r>
              <a:rPr lang="de-DE" err="1"/>
              <a:t>step</a:t>
            </a:r>
            <a:r>
              <a:rPr lang="de-DE"/>
              <a:t> </a:t>
            </a:r>
            <a:r>
              <a:rPr lang="de-DE" err="1"/>
              <a:t>Build</a:t>
            </a:r>
            <a:r>
              <a:rPr lang="de-DE"/>
              <a:t> Up so Simulation </a:t>
            </a:r>
            <a:r>
              <a:rPr lang="de-DE" err="1"/>
              <a:t>doesn‘t</a:t>
            </a:r>
            <a:r>
              <a:rPr lang="de-DE"/>
              <a:t> crash</a:t>
            </a:r>
          </a:p>
          <a:p>
            <a:pPr marL="171450" lvl="0" indent="-171450" algn="l" rtl="0">
              <a:spcBef>
                <a:spcPts val="0"/>
              </a:spcBef>
              <a:spcAft>
                <a:spcPts val="0"/>
              </a:spcAft>
              <a:buFontTx/>
              <a:buChar char="-"/>
            </a:pPr>
            <a:r>
              <a:rPr lang="de-DE"/>
              <a:t>The Imprint Area </a:t>
            </a:r>
            <a:r>
              <a:rPr lang="de-DE" err="1"/>
              <a:t>to</a:t>
            </a:r>
            <a:r>
              <a:rPr lang="de-DE"/>
              <a:t> </a:t>
            </a:r>
            <a:r>
              <a:rPr lang="de-DE" err="1"/>
              <a:t>the</a:t>
            </a:r>
            <a:r>
              <a:rPr lang="de-DE"/>
              <a:t> Windtunnel </a:t>
            </a:r>
            <a:r>
              <a:rPr lang="de-DE" err="1"/>
              <a:t>is</a:t>
            </a:r>
            <a:r>
              <a:rPr lang="de-DE"/>
              <a:t> a Free Flow on </a:t>
            </a:r>
            <a:r>
              <a:rPr lang="de-DE" err="1"/>
              <a:t>both</a:t>
            </a:r>
            <a:r>
              <a:rPr lang="de-DE"/>
              <a:t> </a:t>
            </a:r>
            <a:r>
              <a:rPr lang="de-DE" err="1"/>
              <a:t>sides</a:t>
            </a:r>
            <a:r>
              <a:rPr lang="de-DE"/>
              <a:t> so </a:t>
            </a:r>
            <a:r>
              <a:rPr lang="de-DE" err="1"/>
              <a:t>no</a:t>
            </a:r>
            <a:r>
              <a:rPr lang="de-DE"/>
              <a:t> Boundary Layer </a:t>
            </a:r>
            <a:r>
              <a:rPr lang="de-DE" err="1"/>
              <a:t>is</a:t>
            </a:r>
            <a:r>
              <a:rPr lang="de-DE"/>
              <a:t> </a:t>
            </a:r>
            <a:r>
              <a:rPr lang="de-DE" err="1"/>
              <a:t>created</a:t>
            </a:r>
            <a:r>
              <a:rPr lang="de-DE"/>
              <a:t> and normal Flow </a:t>
            </a:r>
            <a:r>
              <a:rPr lang="de-DE" err="1"/>
              <a:t>is</a:t>
            </a:r>
            <a:r>
              <a:rPr lang="de-DE"/>
              <a:t> Possible</a:t>
            </a:r>
          </a:p>
          <a:p>
            <a:pPr marL="171450" lvl="0" indent="-171450" algn="l" rtl="0">
              <a:spcBef>
                <a:spcPts val="0"/>
              </a:spcBef>
              <a:spcAft>
                <a:spcPts val="0"/>
              </a:spcAft>
              <a:buFontTx/>
              <a:buChar char="-"/>
            </a:pPr>
            <a:r>
              <a:rPr lang="de-DE"/>
              <a:t>The Imprint Area </a:t>
            </a:r>
            <a:r>
              <a:rPr lang="de-DE" err="1"/>
              <a:t>to</a:t>
            </a:r>
            <a:r>
              <a:rPr lang="de-DE"/>
              <a:t> </a:t>
            </a:r>
            <a:r>
              <a:rPr lang="de-DE" err="1"/>
              <a:t>the</a:t>
            </a:r>
            <a:r>
              <a:rPr lang="de-DE"/>
              <a:t> </a:t>
            </a:r>
            <a:r>
              <a:rPr lang="de-DE" err="1"/>
              <a:t>slots</a:t>
            </a:r>
            <a:r>
              <a:rPr lang="de-DE"/>
              <a:t> on </a:t>
            </a:r>
            <a:r>
              <a:rPr lang="de-DE" err="1"/>
              <a:t>the</a:t>
            </a:r>
            <a:r>
              <a:rPr lang="de-DE"/>
              <a:t> </a:t>
            </a:r>
            <a:r>
              <a:rPr lang="de-DE" err="1"/>
              <a:t>Nozzle</a:t>
            </a:r>
            <a:r>
              <a:rPr lang="de-DE"/>
              <a:t> </a:t>
            </a:r>
            <a:r>
              <a:rPr lang="de-DE" err="1"/>
              <a:t>side</a:t>
            </a:r>
            <a:r>
              <a:rPr lang="de-DE"/>
              <a:t> </a:t>
            </a:r>
            <a:r>
              <a:rPr lang="de-DE" err="1"/>
              <a:t>is</a:t>
            </a:r>
            <a:r>
              <a:rPr lang="de-DE"/>
              <a:t> a Wall </a:t>
            </a:r>
            <a:r>
              <a:rPr lang="de-DE" err="1"/>
              <a:t>to</a:t>
            </a:r>
            <a:r>
              <a:rPr lang="de-DE"/>
              <a:t> </a:t>
            </a:r>
            <a:r>
              <a:rPr lang="de-DE" err="1"/>
              <a:t>keep</a:t>
            </a:r>
            <a:r>
              <a:rPr lang="de-DE"/>
              <a:t> </a:t>
            </a:r>
            <a:r>
              <a:rPr lang="de-DE" err="1"/>
              <a:t>the</a:t>
            </a:r>
            <a:r>
              <a:rPr lang="de-DE"/>
              <a:t> BL </a:t>
            </a:r>
            <a:r>
              <a:rPr lang="de-DE" err="1"/>
              <a:t>inside</a:t>
            </a:r>
            <a:r>
              <a:rPr lang="de-DE"/>
              <a:t> </a:t>
            </a:r>
            <a:r>
              <a:rPr lang="de-DE" err="1"/>
              <a:t>the</a:t>
            </a:r>
            <a:r>
              <a:rPr lang="de-DE"/>
              <a:t> </a:t>
            </a:r>
            <a:r>
              <a:rPr lang="de-DE" err="1"/>
              <a:t>Nozzle</a:t>
            </a:r>
            <a:r>
              <a:rPr lang="de-DE"/>
              <a:t> </a:t>
            </a:r>
            <a:r>
              <a:rPr lang="de-DE" err="1"/>
              <a:t>steady</a:t>
            </a:r>
            <a:r>
              <a:rPr lang="de-DE"/>
              <a:t> and on </a:t>
            </a:r>
            <a:r>
              <a:rPr lang="de-DE" err="1"/>
              <a:t>the</a:t>
            </a:r>
            <a:r>
              <a:rPr lang="de-DE"/>
              <a:t> Lot </a:t>
            </a:r>
            <a:r>
              <a:rPr lang="de-DE" err="1"/>
              <a:t>side</a:t>
            </a:r>
            <a:r>
              <a:rPr lang="de-DE"/>
              <a:t> </a:t>
            </a:r>
            <a:r>
              <a:rPr lang="de-DE" err="1"/>
              <a:t>it</a:t>
            </a:r>
            <a:r>
              <a:rPr lang="de-DE"/>
              <a:t> </a:t>
            </a:r>
            <a:r>
              <a:rPr lang="de-DE" err="1"/>
              <a:t>is</a:t>
            </a:r>
            <a:r>
              <a:rPr lang="de-DE"/>
              <a:t> a </a:t>
            </a:r>
            <a:r>
              <a:rPr lang="de-DE" err="1"/>
              <a:t>free</a:t>
            </a:r>
            <a:r>
              <a:rPr lang="de-DE"/>
              <a:t> Flow </a:t>
            </a:r>
            <a:r>
              <a:rPr lang="de-DE" err="1"/>
              <a:t>to</a:t>
            </a:r>
            <a:r>
              <a:rPr lang="de-DE"/>
              <a:t> </a:t>
            </a:r>
            <a:r>
              <a:rPr lang="de-DE" err="1"/>
              <a:t>make</a:t>
            </a:r>
            <a:r>
              <a:rPr lang="de-DE"/>
              <a:t> </a:t>
            </a:r>
            <a:r>
              <a:rPr lang="de-DE" err="1"/>
              <a:t>the</a:t>
            </a:r>
            <a:r>
              <a:rPr lang="de-DE"/>
              <a:t> </a:t>
            </a:r>
            <a:r>
              <a:rPr lang="de-DE" err="1"/>
              <a:t>secondary</a:t>
            </a:r>
            <a:r>
              <a:rPr lang="de-DE"/>
              <a:t> Stream </a:t>
            </a:r>
            <a:r>
              <a:rPr lang="de-DE" err="1"/>
              <a:t>go</a:t>
            </a:r>
            <a:r>
              <a:rPr lang="de-DE"/>
              <a:t> out </a:t>
            </a:r>
            <a:r>
              <a:rPr lang="de-DE" err="1"/>
              <a:t>of</a:t>
            </a:r>
            <a:r>
              <a:rPr lang="de-DE"/>
              <a:t> </a:t>
            </a:r>
            <a:r>
              <a:rPr lang="de-DE" err="1"/>
              <a:t>the</a:t>
            </a:r>
            <a:r>
              <a:rPr lang="de-DE"/>
              <a:t> </a:t>
            </a:r>
            <a:r>
              <a:rPr lang="de-DE" err="1"/>
              <a:t>slots</a:t>
            </a:r>
            <a:endParaRPr lang="de-DE"/>
          </a:p>
          <a:p>
            <a:pPr marL="171450" lvl="0" indent="-171450" algn="l" rtl="0">
              <a:spcBef>
                <a:spcPts val="0"/>
              </a:spcBef>
              <a:spcAft>
                <a:spcPts val="0"/>
              </a:spcAft>
              <a:buFontTx/>
              <a:buChar char="-"/>
            </a:pPr>
            <a:r>
              <a:rPr lang="de-DE"/>
              <a:t>(In General: All </a:t>
            </a:r>
            <a:r>
              <a:rPr lang="de-DE" err="1"/>
              <a:t>BC‘s</a:t>
            </a:r>
            <a:r>
              <a:rPr lang="de-DE"/>
              <a:t> and </a:t>
            </a:r>
            <a:r>
              <a:rPr lang="de-DE" err="1"/>
              <a:t>Inital</a:t>
            </a:r>
            <a:r>
              <a:rPr lang="de-DE"/>
              <a:t> </a:t>
            </a:r>
            <a:r>
              <a:rPr lang="de-DE" err="1"/>
              <a:t>Conditions</a:t>
            </a:r>
            <a:r>
              <a:rPr lang="de-DE"/>
              <a:t> </a:t>
            </a:r>
            <a:r>
              <a:rPr lang="de-DE" err="1"/>
              <a:t>that</a:t>
            </a:r>
            <a:r>
              <a:rPr lang="de-DE"/>
              <a:t> </a:t>
            </a:r>
            <a:r>
              <a:rPr lang="de-DE" err="1"/>
              <a:t>we</a:t>
            </a:r>
            <a:r>
              <a:rPr lang="de-DE"/>
              <a:t> </a:t>
            </a:r>
            <a:r>
              <a:rPr lang="de-DE" err="1"/>
              <a:t>have</a:t>
            </a:r>
            <a:r>
              <a:rPr lang="de-DE"/>
              <a:t> </a:t>
            </a:r>
            <a:r>
              <a:rPr lang="de-DE" err="1"/>
              <a:t>no</a:t>
            </a:r>
            <a:r>
              <a:rPr lang="de-DE"/>
              <a:t> Information </a:t>
            </a:r>
            <a:r>
              <a:rPr lang="de-DE" err="1"/>
              <a:t>about</a:t>
            </a:r>
            <a:r>
              <a:rPr lang="de-DE"/>
              <a:t> was </a:t>
            </a:r>
            <a:r>
              <a:rPr lang="de-DE" err="1"/>
              <a:t>left</a:t>
            </a:r>
            <a:r>
              <a:rPr lang="de-DE"/>
              <a:t> </a:t>
            </a:r>
            <a:r>
              <a:rPr lang="de-DE" err="1"/>
              <a:t>as</a:t>
            </a:r>
            <a:r>
              <a:rPr lang="de-DE"/>
              <a:t> </a:t>
            </a:r>
            <a:r>
              <a:rPr lang="de-DE" err="1"/>
              <a:t>the</a:t>
            </a:r>
            <a:r>
              <a:rPr lang="de-DE"/>
              <a:t> </a:t>
            </a:r>
            <a:r>
              <a:rPr lang="de-DE" err="1"/>
              <a:t>standard</a:t>
            </a:r>
            <a:r>
              <a:rPr lang="de-DE"/>
              <a:t> </a:t>
            </a:r>
            <a:r>
              <a:rPr lang="de-DE" err="1"/>
              <a:t>values</a:t>
            </a:r>
            <a:r>
              <a:rPr lang="de-DE"/>
              <a:t>)</a:t>
            </a:r>
          </a:p>
          <a:p>
            <a:pPr marL="171450" lvl="0" indent="-171450" algn="l" rtl="0">
              <a:spcBef>
                <a:spcPts val="0"/>
              </a:spcBef>
              <a:spcAft>
                <a:spcPts val="0"/>
              </a:spcAft>
              <a:buFontTx/>
              <a:buChar char="-"/>
            </a:pPr>
            <a:endParaRPr lang="de-DE"/>
          </a:p>
          <a:p>
            <a:pPr marL="0" lvl="0" indent="0" algn="l" rtl="0">
              <a:spcBef>
                <a:spcPts val="0"/>
              </a:spcBef>
              <a:spcAft>
                <a:spcPts val="0"/>
              </a:spcAft>
              <a:buFontTx/>
              <a:buNone/>
            </a:pPr>
            <a:r>
              <a:rPr lang="de-DE" err="1"/>
              <a:t>Governing</a:t>
            </a:r>
            <a:r>
              <a:rPr lang="de-DE"/>
              <a:t> </a:t>
            </a:r>
            <a:r>
              <a:rPr lang="de-DE" err="1"/>
              <a:t>Equations</a:t>
            </a:r>
            <a:r>
              <a:rPr lang="de-DE"/>
              <a:t>:</a:t>
            </a:r>
          </a:p>
          <a:p>
            <a:pPr marL="171450" lvl="0" indent="-171450" algn="l" rtl="0">
              <a:spcBef>
                <a:spcPts val="0"/>
              </a:spcBef>
              <a:spcAft>
                <a:spcPts val="0"/>
              </a:spcAft>
              <a:buFontTx/>
              <a:buChar char="-"/>
            </a:pPr>
            <a:r>
              <a:rPr lang="de-DE"/>
              <a:t>(2D Flow: 2D Simulation)</a:t>
            </a:r>
          </a:p>
          <a:p>
            <a:pPr marL="171450" lvl="0" indent="-171450" algn="l" rtl="0">
              <a:spcBef>
                <a:spcPts val="0"/>
              </a:spcBef>
              <a:spcAft>
                <a:spcPts val="0"/>
              </a:spcAft>
              <a:buFontTx/>
              <a:buChar char="-"/>
            </a:pPr>
            <a:r>
              <a:rPr lang="de-DE"/>
              <a:t>(Steady: Simulation </a:t>
            </a:r>
            <a:r>
              <a:rPr lang="de-DE" err="1"/>
              <a:t>is</a:t>
            </a:r>
            <a:r>
              <a:rPr lang="de-DE"/>
              <a:t> Steady)</a:t>
            </a:r>
          </a:p>
          <a:p>
            <a:pPr marL="171450" lvl="0" indent="-171450" algn="l" rtl="0">
              <a:spcBef>
                <a:spcPts val="0"/>
              </a:spcBef>
              <a:spcAft>
                <a:spcPts val="0"/>
              </a:spcAft>
              <a:buFontTx/>
              <a:buChar char="-"/>
            </a:pPr>
            <a:r>
              <a:rPr lang="de-DE"/>
              <a:t>Gas + Ideal Gas: Normal Air </a:t>
            </a:r>
            <a:r>
              <a:rPr lang="de-DE" err="1"/>
              <a:t>is</a:t>
            </a:r>
            <a:r>
              <a:rPr lang="de-DE"/>
              <a:t> </a:t>
            </a:r>
            <a:r>
              <a:rPr lang="de-DE" err="1"/>
              <a:t>used</a:t>
            </a:r>
            <a:r>
              <a:rPr lang="de-DE"/>
              <a:t> in </a:t>
            </a:r>
            <a:r>
              <a:rPr lang="de-DE" err="1"/>
              <a:t>the</a:t>
            </a:r>
            <a:r>
              <a:rPr lang="de-DE"/>
              <a:t> Experiments</a:t>
            </a:r>
          </a:p>
          <a:p>
            <a:pPr marL="171450" lvl="0" indent="-171450" algn="l" rtl="0">
              <a:spcBef>
                <a:spcPts val="0"/>
              </a:spcBef>
              <a:spcAft>
                <a:spcPts val="0"/>
              </a:spcAft>
              <a:buFontTx/>
              <a:buChar char="-"/>
            </a:pPr>
            <a:r>
              <a:rPr lang="de-DE"/>
              <a:t>(</a:t>
            </a:r>
            <a:r>
              <a:rPr lang="de-DE" err="1"/>
              <a:t>Gradients</a:t>
            </a:r>
            <a:r>
              <a:rPr lang="de-DE"/>
              <a:t>: ???)</a:t>
            </a:r>
          </a:p>
          <a:p>
            <a:pPr marL="171450" lvl="0" indent="-171450" algn="l" rtl="0">
              <a:spcBef>
                <a:spcPts val="0"/>
              </a:spcBef>
              <a:spcAft>
                <a:spcPts val="0"/>
              </a:spcAft>
              <a:buFontTx/>
              <a:buChar char="-"/>
            </a:pPr>
            <a:r>
              <a:rPr lang="de-DE" err="1"/>
              <a:t>Coupled</a:t>
            </a:r>
            <a:r>
              <a:rPr lang="de-DE"/>
              <a:t> Flow: Much </a:t>
            </a:r>
            <a:r>
              <a:rPr lang="de-DE" err="1"/>
              <a:t>more</a:t>
            </a:r>
            <a:r>
              <a:rPr lang="de-DE"/>
              <a:t> </a:t>
            </a:r>
            <a:r>
              <a:rPr lang="de-DE" err="1"/>
              <a:t>stable</a:t>
            </a:r>
            <a:r>
              <a:rPr lang="de-DE"/>
              <a:t> in </a:t>
            </a:r>
            <a:r>
              <a:rPr lang="de-DE" err="1"/>
              <a:t>Supersonic</a:t>
            </a:r>
            <a:r>
              <a:rPr lang="de-DE"/>
              <a:t> </a:t>
            </a:r>
            <a:r>
              <a:rPr lang="de-DE" err="1"/>
              <a:t>Flows</a:t>
            </a:r>
            <a:r>
              <a:rPr lang="de-DE"/>
              <a:t> </a:t>
            </a:r>
            <a:r>
              <a:rPr lang="de-DE" err="1"/>
              <a:t>with</a:t>
            </a:r>
            <a:r>
              <a:rPr lang="de-DE"/>
              <a:t> </a:t>
            </a:r>
            <a:r>
              <a:rPr lang="de-DE" err="1"/>
              <a:t>shocks</a:t>
            </a:r>
            <a:r>
              <a:rPr lang="de-DE"/>
              <a:t> (</a:t>
            </a:r>
            <a:r>
              <a:rPr lang="de-DE" err="1"/>
              <a:t>standard</a:t>
            </a:r>
            <a:r>
              <a:rPr lang="de-DE"/>
              <a:t> </a:t>
            </a:r>
            <a:r>
              <a:rPr lang="de-DE" err="1"/>
              <a:t>for</a:t>
            </a:r>
            <a:r>
              <a:rPr lang="de-DE"/>
              <a:t> </a:t>
            </a:r>
            <a:r>
              <a:rPr lang="de-DE" err="1"/>
              <a:t>supersonic</a:t>
            </a:r>
            <a:r>
              <a:rPr lang="de-DE"/>
              <a:t> </a:t>
            </a:r>
            <a:r>
              <a:rPr lang="de-DE" err="1"/>
              <a:t>flows</a:t>
            </a:r>
            <a:r>
              <a:rPr lang="de-DE"/>
              <a:t>)</a:t>
            </a:r>
          </a:p>
          <a:p>
            <a:pPr marL="171450" lvl="0" indent="-171450" algn="l" rtl="0">
              <a:spcBef>
                <a:spcPts val="0"/>
              </a:spcBef>
              <a:spcAft>
                <a:spcPts val="0"/>
              </a:spcAft>
              <a:buFontTx/>
              <a:buChar char="-"/>
            </a:pPr>
            <a:r>
              <a:rPr lang="de-DE" err="1"/>
              <a:t>Spalart-Allmaras</a:t>
            </a:r>
            <a:r>
              <a:rPr lang="de-DE"/>
              <a:t> </a:t>
            </a:r>
            <a:r>
              <a:rPr lang="de-DE" err="1"/>
              <a:t>Turbulence</a:t>
            </a:r>
            <a:r>
              <a:rPr lang="de-DE"/>
              <a:t> Model: </a:t>
            </a:r>
          </a:p>
          <a:p>
            <a:pPr marL="171450" lvl="0" indent="-171450" algn="l" rtl="0">
              <a:spcBef>
                <a:spcPts val="0"/>
              </a:spcBef>
              <a:spcAft>
                <a:spcPts val="0"/>
              </a:spcAft>
              <a:buFontTx/>
              <a:buChar char="-"/>
            </a:pPr>
            <a:r>
              <a:rPr lang="de-DE" err="1"/>
              <a:t>Simplified</a:t>
            </a:r>
            <a:r>
              <a:rPr lang="de-DE"/>
              <a:t> Reynolds </a:t>
            </a:r>
            <a:r>
              <a:rPr lang="de-DE" err="1"/>
              <a:t>averaged</a:t>
            </a:r>
            <a:r>
              <a:rPr lang="de-DE"/>
              <a:t> Navier Stokes:</a:t>
            </a:r>
          </a:p>
          <a:p>
            <a:pPr marL="171450" lvl="0" indent="-171450" algn="l" rtl="0">
              <a:spcBef>
                <a:spcPts val="0"/>
              </a:spcBef>
              <a:spcAft>
                <a:spcPts val="0"/>
              </a:spcAft>
              <a:buFontTx/>
              <a:buChar char="-"/>
            </a:pPr>
            <a:r>
              <a:rPr lang="de-DE"/>
              <a:t>All y+ Wall Treatment: </a:t>
            </a:r>
          </a:p>
          <a:p>
            <a:pPr marL="171450" lvl="0" indent="-171450" algn="l" rtl="0">
              <a:spcBef>
                <a:spcPts val="0"/>
              </a:spcBef>
              <a:spcAft>
                <a:spcPts val="0"/>
              </a:spcAft>
              <a:buFontTx/>
              <a:buChar char="-"/>
            </a:pPr>
            <a:endParaRPr lang="de-DE"/>
          </a:p>
          <a:p>
            <a:pPr marL="0" lvl="0" indent="0" algn="l" rtl="0">
              <a:spcBef>
                <a:spcPts val="0"/>
              </a:spcBef>
              <a:spcAft>
                <a:spcPts val="0"/>
              </a:spcAft>
              <a:buFontTx/>
              <a:buNone/>
            </a:pPr>
            <a:r>
              <a:rPr lang="de-DE" err="1"/>
              <a:t>Extracted</a:t>
            </a:r>
            <a:r>
              <a:rPr lang="de-DE"/>
              <a:t> Data:</a:t>
            </a:r>
          </a:p>
          <a:p>
            <a:pPr marL="171450" lvl="0" indent="-171450" algn="l" rtl="0">
              <a:spcBef>
                <a:spcPts val="0"/>
              </a:spcBef>
              <a:spcAft>
                <a:spcPts val="0"/>
              </a:spcAft>
              <a:buFontTx/>
              <a:buChar char="-"/>
            </a:pPr>
            <a:r>
              <a:rPr lang="de-DE"/>
              <a:t>Mach Scene </a:t>
            </a:r>
            <a:r>
              <a:rPr lang="de-DE" err="1"/>
              <a:t>shows</a:t>
            </a:r>
            <a:r>
              <a:rPr lang="de-DE"/>
              <a:t> </a:t>
            </a:r>
            <a:r>
              <a:rPr lang="de-DE" err="1"/>
              <a:t>the</a:t>
            </a:r>
            <a:r>
              <a:rPr lang="de-DE"/>
              <a:t> Flow Inside and outside </a:t>
            </a:r>
            <a:r>
              <a:rPr lang="de-DE" err="1"/>
              <a:t>of</a:t>
            </a:r>
            <a:r>
              <a:rPr lang="de-DE"/>
              <a:t> </a:t>
            </a:r>
            <a:r>
              <a:rPr lang="de-DE" err="1"/>
              <a:t>the</a:t>
            </a:r>
            <a:r>
              <a:rPr lang="de-DE"/>
              <a:t> </a:t>
            </a:r>
            <a:r>
              <a:rPr lang="de-DE" err="1"/>
              <a:t>Nozzle</a:t>
            </a:r>
            <a:r>
              <a:rPr lang="de-DE"/>
              <a:t> and </a:t>
            </a:r>
            <a:r>
              <a:rPr lang="de-DE" err="1"/>
              <a:t>is</a:t>
            </a:r>
            <a:r>
              <a:rPr lang="de-DE"/>
              <a:t> </a:t>
            </a:r>
            <a:r>
              <a:rPr lang="de-DE" err="1"/>
              <a:t>important</a:t>
            </a:r>
            <a:r>
              <a:rPr lang="de-DE"/>
              <a:t> </a:t>
            </a:r>
            <a:r>
              <a:rPr lang="de-DE" err="1"/>
              <a:t>for</a:t>
            </a:r>
            <a:r>
              <a:rPr lang="de-DE"/>
              <a:t> Visual </a:t>
            </a:r>
            <a:r>
              <a:rPr lang="de-DE" err="1"/>
              <a:t>Confimation</a:t>
            </a:r>
            <a:r>
              <a:rPr lang="de-DE"/>
              <a:t> </a:t>
            </a:r>
            <a:r>
              <a:rPr lang="de-DE" err="1"/>
              <a:t>that</a:t>
            </a:r>
            <a:r>
              <a:rPr lang="de-DE"/>
              <a:t> </a:t>
            </a:r>
            <a:r>
              <a:rPr lang="de-DE" err="1"/>
              <a:t>the</a:t>
            </a:r>
            <a:r>
              <a:rPr lang="de-DE"/>
              <a:t> Model </a:t>
            </a:r>
            <a:r>
              <a:rPr lang="de-DE" err="1"/>
              <a:t>is</a:t>
            </a:r>
            <a:r>
              <a:rPr lang="de-DE"/>
              <a:t> </a:t>
            </a:r>
            <a:r>
              <a:rPr lang="de-DE" err="1"/>
              <a:t>working</a:t>
            </a:r>
            <a:endParaRPr lang="de-DE"/>
          </a:p>
          <a:p>
            <a:pPr marL="171450" lvl="0" indent="-171450" algn="l" rtl="0">
              <a:spcBef>
                <a:spcPts val="0"/>
              </a:spcBef>
              <a:spcAft>
                <a:spcPts val="0"/>
              </a:spcAft>
              <a:buFontTx/>
              <a:buChar char="-"/>
            </a:pPr>
            <a:r>
              <a:rPr lang="de-DE"/>
              <a:t>A total </a:t>
            </a:r>
            <a:r>
              <a:rPr lang="de-DE" err="1"/>
              <a:t>of</a:t>
            </a:r>
            <a:r>
              <a:rPr lang="de-DE"/>
              <a:t> 50 Measurement Points </a:t>
            </a:r>
            <a:r>
              <a:rPr lang="de-DE" err="1"/>
              <a:t>is</a:t>
            </a:r>
            <a:r>
              <a:rPr lang="de-DE"/>
              <a:t> </a:t>
            </a:r>
            <a:r>
              <a:rPr lang="de-DE" err="1"/>
              <a:t>used</a:t>
            </a:r>
            <a:r>
              <a:rPr lang="de-DE"/>
              <a:t> </a:t>
            </a:r>
            <a:r>
              <a:rPr lang="de-DE" err="1"/>
              <a:t>to</a:t>
            </a:r>
            <a:r>
              <a:rPr lang="de-DE"/>
              <a:t> </a:t>
            </a:r>
            <a:r>
              <a:rPr lang="de-DE" err="1"/>
              <a:t>measure</a:t>
            </a:r>
            <a:r>
              <a:rPr lang="de-DE"/>
              <a:t> </a:t>
            </a:r>
            <a:r>
              <a:rPr lang="de-DE" err="1"/>
              <a:t>the</a:t>
            </a:r>
            <a:r>
              <a:rPr lang="de-DE"/>
              <a:t> </a:t>
            </a:r>
            <a:r>
              <a:rPr lang="de-DE" err="1"/>
              <a:t>static</a:t>
            </a:r>
            <a:r>
              <a:rPr lang="de-DE"/>
              <a:t> </a:t>
            </a:r>
            <a:r>
              <a:rPr lang="de-DE" err="1"/>
              <a:t>Pressure</a:t>
            </a:r>
            <a:r>
              <a:rPr lang="de-DE"/>
              <a:t> on </a:t>
            </a:r>
            <a:r>
              <a:rPr lang="de-DE" err="1"/>
              <a:t>the</a:t>
            </a:r>
            <a:r>
              <a:rPr lang="de-DE"/>
              <a:t> </a:t>
            </a:r>
            <a:r>
              <a:rPr lang="de-DE" err="1"/>
              <a:t>Nozzle</a:t>
            </a:r>
            <a:r>
              <a:rPr lang="de-DE"/>
              <a:t> Walls (</a:t>
            </a:r>
            <a:r>
              <a:rPr lang="de-DE" err="1"/>
              <a:t>Positions</a:t>
            </a:r>
            <a:r>
              <a:rPr lang="de-DE"/>
              <a:t> </a:t>
            </a:r>
            <a:r>
              <a:rPr lang="de-DE" err="1"/>
              <a:t>are</a:t>
            </a:r>
            <a:r>
              <a:rPr lang="de-DE"/>
              <a:t> </a:t>
            </a:r>
            <a:r>
              <a:rPr lang="de-DE" err="1"/>
              <a:t>derived</a:t>
            </a:r>
            <a:r>
              <a:rPr lang="de-DE"/>
              <a:t> </a:t>
            </a:r>
            <a:r>
              <a:rPr lang="de-DE" err="1"/>
              <a:t>from</a:t>
            </a:r>
            <a:r>
              <a:rPr lang="de-DE"/>
              <a:t> </a:t>
            </a:r>
            <a:r>
              <a:rPr lang="de-DE" err="1"/>
              <a:t>the</a:t>
            </a:r>
            <a:r>
              <a:rPr lang="de-DE"/>
              <a:t> </a:t>
            </a:r>
            <a:r>
              <a:rPr lang="de-DE" err="1"/>
              <a:t>Figures</a:t>
            </a:r>
            <a:r>
              <a:rPr lang="de-DE"/>
              <a:t> </a:t>
            </a:r>
            <a:r>
              <a:rPr lang="de-DE" err="1"/>
              <a:t>given</a:t>
            </a:r>
            <a:r>
              <a:rPr lang="de-DE"/>
              <a:t> in </a:t>
            </a:r>
            <a:r>
              <a:rPr lang="de-DE" err="1"/>
              <a:t>the</a:t>
            </a:r>
            <a:r>
              <a:rPr lang="de-DE"/>
              <a:t> Paper)</a:t>
            </a:r>
          </a:p>
          <a:p>
            <a:pPr marL="171450" lvl="0" indent="-171450" algn="l" rtl="0">
              <a:spcBef>
                <a:spcPts val="0"/>
              </a:spcBef>
              <a:spcAft>
                <a:spcPts val="0"/>
              </a:spcAft>
              <a:buFontTx/>
              <a:buChar char="-"/>
            </a:pPr>
            <a:r>
              <a:rPr lang="de-DE"/>
              <a:t>Normal and Axial </a:t>
            </a:r>
            <a:r>
              <a:rPr lang="de-DE" err="1"/>
              <a:t>Thrust</a:t>
            </a:r>
            <a:r>
              <a:rPr lang="de-DE"/>
              <a:t> was </a:t>
            </a:r>
            <a:r>
              <a:rPr lang="de-DE" err="1"/>
              <a:t>gathered</a:t>
            </a:r>
            <a:r>
              <a:rPr lang="de-DE"/>
              <a:t> </a:t>
            </a:r>
            <a:r>
              <a:rPr lang="de-DE" err="1"/>
              <a:t>over</a:t>
            </a:r>
            <a:r>
              <a:rPr lang="de-DE"/>
              <a:t> </a:t>
            </a:r>
            <a:r>
              <a:rPr lang="de-DE" err="1"/>
              <a:t>the</a:t>
            </a:r>
            <a:r>
              <a:rPr lang="de-DE"/>
              <a:t> Imprint Area </a:t>
            </a:r>
            <a:r>
              <a:rPr lang="de-DE" err="1"/>
              <a:t>to</a:t>
            </a:r>
            <a:r>
              <a:rPr lang="de-DE"/>
              <a:t> </a:t>
            </a:r>
            <a:r>
              <a:rPr lang="de-DE" err="1"/>
              <a:t>the</a:t>
            </a:r>
            <a:r>
              <a:rPr lang="de-DE"/>
              <a:t> Windtunnel (</a:t>
            </a:r>
            <a:r>
              <a:rPr lang="de-DE" err="1"/>
              <a:t>most</a:t>
            </a:r>
            <a:r>
              <a:rPr lang="de-DE"/>
              <a:t> </a:t>
            </a:r>
            <a:r>
              <a:rPr lang="de-DE" err="1"/>
              <a:t>accurate</a:t>
            </a:r>
            <a:r>
              <a:rPr lang="de-DE"/>
              <a:t>) -&gt; </a:t>
            </a:r>
            <a:r>
              <a:rPr lang="de-DE" err="1"/>
              <a:t>Before</a:t>
            </a:r>
            <a:r>
              <a:rPr lang="de-DE"/>
              <a:t> </a:t>
            </a:r>
            <a:r>
              <a:rPr lang="de-DE" err="1"/>
              <a:t>it</a:t>
            </a:r>
            <a:r>
              <a:rPr lang="de-DE"/>
              <a:t> was </a:t>
            </a:r>
            <a:r>
              <a:rPr lang="de-DE" err="1"/>
              <a:t>Measured</a:t>
            </a:r>
            <a:r>
              <a:rPr lang="de-DE"/>
              <a:t> </a:t>
            </a:r>
            <a:r>
              <a:rPr lang="de-DE" err="1"/>
              <a:t>by</a:t>
            </a:r>
            <a:r>
              <a:rPr lang="de-DE"/>
              <a:t> </a:t>
            </a:r>
            <a:r>
              <a:rPr lang="de-DE" err="1"/>
              <a:t>the</a:t>
            </a:r>
            <a:r>
              <a:rPr lang="de-DE"/>
              <a:t> Force </a:t>
            </a:r>
            <a:r>
              <a:rPr lang="de-DE" err="1"/>
              <a:t>over</a:t>
            </a:r>
            <a:r>
              <a:rPr lang="de-DE"/>
              <a:t> </a:t>
            </a:r>
            <a:r>
              <a:rPr lang="de-DE" err="1"/>
              <a:t>the</a:t>
            </a:r>
            <a:r>
              <a:rPr lang="de-DE"/>
              <a:t> Upper and Lower </a:t>
            </a:r>
            <a:r>
              <a:rPr lang="de-DE" err="1"/>
              <a:t>Nozzle</a:t>
            </a:r>
            <a:r>
              <a:rPr lang="de-DE"/>
              <a:t> Wall (</a:t>
            </a:r>
            <a:r>
              <a:rPr lang="de-DE" err="1"/>
              <a:t>Less</a:t>
            </a:r>
            <a:r>
              <a:rPr lang="de-DE"/>
              <a:t> </a:t>
            </a:r>
            <a:r>
              <a:rPr lang="de-DE" err="1"/>
              <a:t>Accurate</a:t>
            </a:r>
            <a:r>
              <a:rPr lang="de-DE"/>
              <a:t>)</a:t>
            </a:r>
          </a:p>
          <a:p>
            <a:pPr marL="171450" lvl="0" indent="-171450" algn="l" rtl="0">
              <a:spcBef>
                <a:spcPts val="0"/>
              </a:spcBef>
              <a:spcAft>
                <a:spcPts val="0"/>
              </a:spcAft>
              <a:buFontTx/>
              <a:buChar char="-"/>
            </a:pPr>
            <a:r>
              <a:rPr lang="en-US"/>
              <a:t>(When using configuration 1, axial and normal thrust was used to calculate the angle of the thrust. When gathering data on configuration five, force on the upper and lower nozzle sections was used to calculate the thrust angle)</a:t>
            </a:r>
            <a:endParaRPr lang="de-DE"/>
          </a:p>
          <a:p>
            <a:pPr marL="171450" lvl="0" indent="-171450" algn="l" rtl="0">
              <a:spcBef>
                <a:spcPts val="0"/>
              </a:spcBef>
              <a:spcAft>
                <a:spcPts val="0"/>
              </a:spcAft>
              <a:buFontTx/>
              <a:buChar char="-"/>
            </a:pPr>
            <a:r>
              <a:rPr lang="de-DE" err="1"/>
              <a:t>Mass</a:t>
            </a:r>
            <a:r>
              <a:rPr lang="de-DE"/>
              <a:t> Flow was </a:t>
            </a:r>
            <a:r>
              <a:rPr lang="de-DE" err="1"/>
              <a:t>gathered</a:t>
            </a:r>
            <a:r>
              <a:rPr lang="de-DE"/>
              <a:t> </a:t>
            </a:r>
            <a:r>
              <a:rPr lang="de-DE" err="1"/>
              <a:t>over</a:t>
            </a:r>
            <a:r>
              <a:rPr lang="de-DE"/>
              <a:t> </a:t>
            </a:r>
            <a:r>
              <a:rPr lang="de-DE" err="1"/>
              <a:t>the</a:t>
            </a:r>
            <a:r>
              <a:rPr lang="de-DE"/>
              <a:t> Stagnation </a:t>
            </a:r>
            <a:r>
              <a:rPr lang="de-DE" err="1"/>
              <a:t>Inlet</a:t>
            </a:r>
            <a:r>
              <a:rPr lang="de-DE"/>
              <a:t> </a:t>
            </a:r>
            <a:r>
              <a:rPr lang="de-DE" err="1"/>
              <a:t>of</a:t>
            </a:r>
            <a:r>
              <a:rPr lang="de-DE"/>
              <a:t> </a:t>
            </a:r>
            <a:r>
              <a:rPr lang="de-DE" err="1"/>
              <a:t>the</a:t>
            </a:r>
            <a:r>
              <a:rPr lang="de-DE"/>
              <a:t> </a:t>
            </a:r>
            <a:r>
              <a:rPr lang="de-DE" err="1"/>
              <a:t>Nozzle</a:t>
            </a:r>
            <a:r>
              <a:rPr lang="de-DE"/>
              <a:t> and </a:t>
            </a:r>
            <a:r>
              <a:rPr lang="de-DE" err="1"/>
              <a:t>the</a:t>
            </a:r>
            <a:r>
              <a:rPr lang="de-DE"/>
              <a:t> Imprint Areas </a:t>
            </a:r>
            <a:r>
              <a:rPr lang="de-DE" err="1"/>
              <a:t>the</a:t>
            </a:r>
            <a:r>
              <a:rPr lang="de-DE"/>
              <a:t> </a:t>
            </a:r>
            <a:r>
              <a:rPr lang="de-DE" err="1"/>
              <a:t>the</a:t>
            </a:r>
            <a:r>
              <a:rPr lang="de-DE"/>
              <a:t> Slots and </a:t>
            </a:r>
            <a:r>
              <a:rPr lang="de-DE" err="1"/>
              <a:t>the</a:t>
            </a:r>
            <a:r>
              <a:rPr lang="de-DE"/>
              <a:t> Windtunnel </a:t>
            </a:r>
            <a:r>
              <a:rPr lang="de-DE" err="1"/>
              <a:t>to</a:t>
            </a:r>
            <a:r>
              <a:rPr lang="de-DE"/>
              <a:t> </a:t>
            </a:r>
            <a:r>
              <a:rPr lang="de-DE" err="1"/>
              <a:t>confirm</a:t>
            </a:r>
            <a:r>
              <a:rPr lang="de-DE"/>
              <a:t> </a:t>
            </a:r>
            <a:r>
              <a:rPr lang="de-DE" err="1"/>
              <a:t>that</a:t>
            </a:r>
            <a:r>
              <a:rPr lang="de-DE"/>
              <a:t> </a:t>
            </a:r>
            <a:r>
              <a:rPr lang="de-DE" err="1"/>
              <a:t>the</a:t>
            </a:r>
            <a:r>
              <a:rPr lang="de-DE"/>
              <a:t> Numbers </a:t>
            </a:r>
            <a:r>
              <a:rPr lang="de-DE" err="1"/>
              <a:t>add</a:t>
            </a:r>
            <a:r>
              <a:rPr lang="de-DE"/>
              <a:t> </a:t>
            </a:r>
            <a:r>
              <a:rPr lang="de-DE" err="1"/>
              <a:t>up</a:t>
            </a:r>
            <a:r>
              <a:rPr lang="de-DE"/>
              <a:t> (</a:t>
            </a:r>
            <a:r>
              <a:rPr lang="de-DE" err="1"/>
              <a:t>Mass</a:t>
            </a:r>
            <a:r>
              <a:rPr lang="de-DE"/>
              <a:t> Flow </a:t>
            </a:r>
            <a:r>
              <a:rPr lang="de-DE" err="1"/>
              <a:t>must</a:t>
            </a:r>
            <a:r>
              <a:rPr lang="de-DE"/>
              <a:t> </a:t>
            </a:r>
            <a:r>
              <a:rPr lang="de-DE" err="1"/>
              <a:t>be</a:t>
            </a:r>
            <a:r>
              <a:rPr lang="de-DE"/>
              <a:t> </a:t>
            </a:r>
            <a:r>
              <a:rPr lang="de-DE" err="1"/>
              <a:t>constant</a:t>
            </a:r>
            <a:r>
              <a:rPr lang="de-DE"/>
              <a:t> </a:t>
            </a:r>
            <a:r>
              <a:rPr lang="de-DE" err="1"/>
              <a:t>through</a:t>
            </a:r>
            <a:r>
              <a:rPr lang="de-DE"/>
              <a:t> </a:t>
            </a:r>
            <a:r>
              <a:rPr lang="de-DE" err="1"/>
              <a:t>the</a:t>
            </a:r>
            <a:r>
              <a:rPr lang="de-DE"/>
              <a:t> </a:t>
            </a:r>
            <a:r>
              <a:rPr lang="de-DE" err="1"/>
              <a:t>Nozzle</a:t>
            </a:r>
            <a:r>
              <a:rPr lang="de-DE"/>
              <a:t>)</a:t>
            </a:r>
          </a:p>
          <a:p>
            <a:pPr marL="171450" lvl="0" indent="-171450" algn="l" rtl="0">
              <a:spcBef>
                <a:spcPts val="0"/>
              </a:spcBef>
              <a:spcAft>
                <a:spcPts val="0"/>
              </a:spcAft>
              <a:buFontTx/>
              <a:buChar char="-"/>
            </a:pPr>
            <a:r>
              <a:rPr lang="de-DE" err="1"/>
              <a:t>Shadowgraphs</a:t>
            </a:r>
            <a:r>
              <a:rPr lang="de-DE"/>
              <a:t> </a:t>
            </a:r>
            <a:r>
              <a:rPr lang="de-DE" err="1"/>
              <a:t>were</a:t>
            </a:r>
            <a:r>
              <a:rPr lang="de-DE"/>
              <a:t> </a:t>
            </a:r>
            <a:r>
              <a:rPr lang="de-DE" err="1"/>
              <a:t>created</a:t>
            </a:r>
            <a:r>
              <a:rPr lang="de-DE"/>
              <a:t> </a:t>
            </a:r>
            <a:r>
              <a:rPr lang="de-DE" err="1"/>
              <a:t>to</a:t>
            </a:r>
            <a:r>
              <a:rPr lang="de-DE"/>
              <a:t> </a:t>
            </a:r>
            <a:r>
              <a:rPr lang="de-DE" err="1"/>
              <a:t>directly</a:t>
            </a:r>
            <a:r>
              <a:rPr lang="de-DE"/>
              <a:t> </a:t>
            </a:r>
            <a:r>
              <a:rPr lang="de-DE" err="1"/>
              <a:t>compare</a:t>
            </a:r>
            <a:r>
              <a:rPr lang="de-DE"/>
              <a:t> </a:t>
            </a:r>
            <a:r>
              <a:rPr lang="de-DE" err="1"/>
              <a:t>them</a:t>
            </a:r>
            <a:r>
              <a:rPr lang="de-DE"/>
              <a:t> </a:t>
            </a:r>
            <a:r>
              <a:rPr lang="de-DE" err="1"/>
              <a:t>to</a:t>
            </a:r>
            <a:r>
              <a:rPr lang="de-DE"/>
              <a:t> </a:t>
            </a:r>
            <a:r>
              <a:rPr lang="de-DE" err="1"/>
              <a:t>the</a:t>
            </a:r>
            <a:r>
              <a:rPr lang="de-DE"/>
              <a:t> </a:t>
            </a:r>
            <a:r>
              <a:rPr lang="de-DE" err="1"/>
              <a:t>Shadowgraphs</a:t>
            </a:r>
            <a:r>
              <a:rPr lang="de-DE"/>
              <a:t> </a:t>
            </a:r>
            <a:r>
              <a:rPr lang="de-DE" err="1"/>
              <a:t>of</a:t>
            </a:r>
            <a:r>
              <a:rPr lang="de-DE"/>
              <a:t> </a:t>
            </a:r>
            <a:r>
              <a:rPr lang="de-DE" err="1"/>
              <a:t>the</a:t>
            </a:r>
            <a:r>
              <a:rPr lang="de-DE"/>
              <a:t> Experiment</a:t>
            </a:r>
          </a:p>
          <a:p>
            <a:pPr marL="171450" lvl="0" indent="-171450" algn="l" rtl="0">
              <a:spcBef>
                <a:spcPts val="0"/>
              </a:spcBef>
              <a:spcAft>
                <a:spcPts val="0"/>
              </a:spcAft>
              <a:buFontTx/>
              <a:buChar char="-"/>
            </a:pPr>
            <a:r>
              <a:rPr lang="de-DE"/>
              <a:t>In </a:t>
            </a:r>
            <a:r>
              <a:rPr lang="de-DE" err="1"/>
              <a:t>order</a:t>
            </a:r>
            <a:r>
              <a:rPr lang="de-DE"/>
              <a:t> </a:t>
            </a:r>
            <a:r>
              <a:rPr lang="de-DE" err="1"/>
              <a:t>to</a:t>
            </a:r>
            <a:r>
              <a:rPr lang="de-DE"/>
              <a:t> </a:t>
            </a:r>
            <a:r>
              <a:rPr lang="de-DE" err="1"/>
              <a:t>post</a:t>
            </a:r>
            <a:r>
              <a:rPr lang="de-DE"/>
              <a:t> </a:t>
            </a:r>
            <a:r>
              <a:rPr lang="de-DE" err="1"/>
              <a:t>process</a:t>
            </a:r>
            <a:r>
              <a:rPr lang="de-DE"/>
              <a:t> </a:t>
            </a:r>
            <a:r>
              <a:rPr lang="de-DE" err="1"/>
              <a:t>the</a:t>
            </a:r>
            <a:r>
              <a:rPr lang="de-DE"/>
              <a:t> </a:t>
            </a:r>
            <a:r>
              <a:rPr lang="de-DE" err="1"/>
              <a:t>data</a:t>
            </a:r>
            <a:r>
              <a:rPr lang="de-DE"/>
              <a:t> </a:t>
            </a:r>
            <a:r>
              <a:rPr lang="de-DE" err="1"/>
              <a:t>we</a:t>
            </a:r>
            <a:r>
              <a:rPr lang="de-DE"/>
              <a:t> </a:t>
            </a:r>
            <a:r>
              <a:rPr lang="de-DE" err="1"/>
              <a:t>often</a:t>
            </a:r>
            <a:r>
              <a:rPr lang="de-DE"/>
              <a:t> </a:t>
            </a:r>
            <a:r>
              <a:rPr lang="de-DE" err="1"/>
              <a:t>had</a:t>
            </a:r>
            <a:r>
              <a:rPr lang="de-DE"/>
              <a:t> </a:t>
            </a:r>
            <a:r>
              <a:rPr lang="de-DE" err="1"/>
              <a:t>to</a:t>
            </a:r>
            <a:r>
              <a:rPr lang="de-DE"/>
              <a:t> do </a:t>
            </a:r>
            <a:r>
              <a:rPr lang="de-DE" err="1"/>
              <a:t>Calculations</a:t>
            </a:r>
            <a:r>
              <a:rPr lang="de-DE"/>
              <a:t> </a:t>
            </a:r>
            <a:r>
              <a:rPr lang="de-DE" err="1"/>
              <a:t>with</a:t>
            </a:r>
            <a:r>
              <a:rPr lang="de-DE"/>
              <a:t> </a:t>
            </a:r>
            <a:r>
              <a:rPr lang="de-DE" err="1"/>
              <a:t>the</a:t>
            </a:r>
            <a:r>
              <a:rPr lang="de-DE"/>
              <a:t> </a:t>
            </a:r>
            <a:r>
              <a:rPr lang="de-DE" err="1"/>
              <a:t>raw</a:t>
            </a:r>
            <a:r>
              <a:rPr lang="de-DE"/>
              <a:t> Data </a:t>
            </a:r>
            <a:r>
              <a:rPr lang="de-DE" err="1"/>
              <a:t>to</a:t>
            </a:r>
            <a:r>
              <a:rPr lang="de-DE"/>
              <a:t> </a:t>
            </a:r>
            <a:r>
              <a:rPr lang="de-DE" err="1"/>
              <a:t>get</a:t>
            </a:r>
            <a:r>
              <a:rPr lang="de-DE"/>
              <a:t> </a:t>
            </a:r>
            <a:r>
              <a:rPr lang="de-DE" err="1"/>
              <a:t>the</a:t>
            </a:r>
            <a:r>
              <a:rPr lang="de-DE"/>
              <a:t> </a:t>
            </a:r>
            <a:r>
              <a:rPr lang="de-DE" err="1"/>
              <a:t>Thrust</a:t>
            </a:r>
            <a:r>
              <a:rPr lang="de-DE"/>
              <a:t> Vector Angle, The Ideal </a:t>
            </a:r>
            <a:r>
              <a:rPr lang="de-DE" err="1"/>
              <a:t>Thrust</a:t>
            </a:r>
            <a:r>
              <a:rPr lang="de-DE"/>
              <a:t> (</a:t>
            </a:r>
            <a:r>
              <a:rPr lang="de-DE" err="1"/>
              <a:t>Theoretically</a:t>
            </a:r>
            <a:r>
              <a:rPr lang="de-DE"/>
              <a:t>) </a:t>
            </a:r>
            <a:r>
              <a:rPr lang="de-DE" err="1"/>
              <a:t>or</a:t>
            </a:r>
            <a:r>
              <a:rPr lang="de-DE"/>
              <a:t> </a:t>
            </a:r>
            <a:r>
              <a:rPr lang="de-DE" err="1"/>
              <a:t>the</a:t>
            </a:r>
            <a:r>
              <a:rPr lang="de-DE"/>
              <a:t> </a:t>
            </a:r>
            <a:r>
              <a:rPr lang="de-DE" err="1"/>
              <a:t>resultant</a:t>
            </a:r>
            <a:r>
              <a:rPr lang="de-DE"/>
              <a:t> </a:t>
            </a:r>
            <a:r>
              <a:rPr lang="de-DE" err="1"/>
              <a:t>Thrust</a:t>
            </a:r>
            <a:endParaRPr lang="de-DE"/>
          </a:p>
          <a:p>
            <a:pPr marL="171450" lvl="0" indent="-171450" algn="l" rtl="0">
              <a:spcBef>
                <a:spcPts val="0"/>
              </a:spcBef>
              <a:spcAft>
                <a:spcPts val="0"/>
              </a:spcAft>
              <a:buFontTx/>
              <a:buChar char="-"/>
            </a:pPr>
            <a:endParaRPr lang="de-DE"/>
          </a:p>
          <a:p>
            <a:pPr marL="0" lvl="0" indent="0" algn="l" rtl="0">
              <a:spcBef>
                <a:spcPts val="0"/>
              </a:spcBef>
              <a:spcAft>
                <a:spcPts val="0"/>
              </a:spcAft>
              <a:buFontTx/>
              <a:buNone/>
            </a:pPr>
            <a:endParaRPr lang="de-DE"/>
          </a:p>
          <a:p>
            <a:pPr marL="171450" lvl="0" indent="-171450" algn="l" rtl="0">
              <a:spcBef>
                <a:spcPts val="0"/>
              </a:spcBef>
              <a:spcAft>
                <a:spcPts val="0"/>
              </a:spcAft>
              <a:buFontTx/>
              <a:buChar char="-"/>
            </a:pPr>
            <a:endParaRPr lang="de-DE"/>
          </a:p>
          <a:p>
            <a:pPr marL="171450" lvl="0" indent="-171450" algn="l" rtl="0">
              <a:spcBef>
                <a:spcPts val="0"/>
              </a:spcBef>
              <a:spcAft>
                <a:spcPts val="0"/>
              </a:spcAft>
              <a:buFontTx/>
              <a:buChar char="-"/>
            </a:pPr>
            <a:endParaRPr lang="de-DE"/>
          </a:p>
          <a:p>
            <a:pPr marL="171450" lvl="0" indent="-171450" algn="l" rtl="0">
              <a:spcBef>
                <a:spcPts val="0"/>
              </a:spcBef>
              <a:spcAft>
                <a:spcPts val="0"/>
              </a:spcAft>
              <a:buFontTx/>
              <a:buChar char="-"/>
            </a:pPr>
            <a:endParaRPr lang="de-DE"/>
          </a:p>
        </p:txBody>
      </p:sp>
    </p:spTree>
    <p:extLst>
      <p:ext uri="{BB962C8B-B14F-4D97-AF65-F5344CB8AC3E}">
        <p14:creationId xmlns:p14="http://schemas.microsoft.com/office/powerpoint/2010/main" val="421564112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3"/>
        <p:cNvGrpSpPr/>
        <p:nvPr/>
      </p:nvGrpSpPr>
      <p:grpSpPr>
        <a:xfrm>
          <a:off x="0" y="0"/>
          <a:ext cx="0" cy="0"/>
          <a:chOff x="0" y="0"/>
          <a:chExt cx="0" cy="0"/>
        </a:xfrm>
      </p:grpSpPr>
      <p:sp>
        <p:nvSpPr>
          <p:cNvPr id="734" name="Google Shape;734;g107aaa41fe9_0_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5" name="Google Shape;735;g107aaa41fe9_0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err="1"/>
              <a:t>Methodology</a:t>
            </a:r>
            <a:r>
              <a:rPr lang="de-DE"/>
              <a:t>:</a:t>
            </a:r>
          </a:p>
          <a:p>
            <a:pPr marL="171450" lvl="0" indent="-171450" algn="l" rtl="0">
              <a:spcBef>
                <a:spcPts val="0"/>
              </a:spcBef>
              <a:spcAft>
                <a:spcPts val="0"/>
              </a:spcAft>
              <a:buFontTx/>
              <a:buChar char="-"/>
            </a:pPr>
            <a:r>
              <a:rPr lang="de-DE"/>
              <a:t>Like all </a:t>
            </a:r>
            <a:r>
              <a:rPr lang="de-DE" err="1"/>
              <a:t>the</a:t>
            </a:r>
            <a:r>
              <a:rPr lang="de-DE"/>
              <a:t> </a:t>
            </a:r>
            <a:r>
              <a:rPr lang="de-DE" err="1"/>
              <a:t>other</a:t>
            </a:r>
            <a:r>
              <a:rPr lang="de-DE"/>
              <a:t> Teams </a:t>
            </a:r>
            <a:r>
              <a:rPr lang="de-DE" err="1"/>
              <a:t>we</a:t>
            </a:r>
            <a:r>
              <a:rPr lang="de-DE"/>
              <a:t> </a:t>
            </a:r>
            <a:r>
              <a:rPr lang="de-DE" err="1"/>
              <a:t>first</a:t>
            </a:r>
            <a:r>
              <a:rPr lang="de-DE"/>
              <a:t> </a:t>
            </a:r>
            <a:r>
              <a:rPr lang="de-DE" err="1"/>
              <a:t>read</a:t>
            </a:r>
            <a:r>
              <a:rPr lang="de-DE"/>
              <a:t> </a:t>
            </a:r>
            <a:r>
              <a:rPr lang="de-DE" err="1"/>
              <a:t>the</a:t>
            </a:r>
            <a:r>
              <a:rPr lang="de-DE"/>
              <a:t> </a:t>
            </a:r>
            <a:r>
              <a:rPr lang="de-DE" err="1"/>
              <a:t>entire</a:t>
            </a:r>
            <a:r>
              <a:rPr lang="de-DE"/>
              <a:t> </a:t>
            </a:r>
            <a:r>
              <a:rPr lang="de-DE" err="1"/>
              <a:t>paper</a:t>
            </a:r>
            <a:r>
              <a:rPr lang="de-DE"/>
              <a:t> </a:t>
            </a:r>
            <a:r>
              <a:rPr lang="de-DE" err="1"/>
              <a:t>carefully</a:t>
            </a:r>
            <a:r>
              <a:rPr lang="de-DE"/>
              <a:t> and </a:t>
            </a:r>
            <a:r>
              <a:rPr lang="de-DE" err="1"/>
              <a:t>tried</a:t>
            </a:r>
            <a:r>
              <a:rPr lang="de-DE"/>
              <a:t> </a:t>
            </a:r>
            <a:r>
              <a:rPr lang="de-DE" err="1"/>
              <a:t>to</a:t>
            </a:r>
            <a:r>
              <a:rPr lang="de-DE"/>
              <a:t> </a:t>
            </a:r>
            <a:r>
              <a:rPr lang="de-DE" err="1"/>
              <a:t>understand</a:t>
            </a:r>
            <a:r>
              <a:rPr lang="de-DE"/>
              <a:t> </a:t>
            </a:r>
            <a:r>
              <a:rPr lang="de-DE" err="1"/>
              <a:t>as</a:t>
            </a:r>
            <a:r>
              <a:rPr lang="de-DE"/>
              <a:t> </a:t>
            </a:r>
            <a:r>
              <a:rPr lang="de-DE" err="1"/>
              <a:t>much</a:t>
            </a:r>
            <a:r>
              <a:rPr lang="de-DE"/>
              <a:t> </a:t>
            </a:r>
            <a:r>
              <a:rPr lang="de-DE" err="1"/>
              <a:t>as</a:t>
            </a:r>
            <a:r>
              <a:rPr lang="de-DE"/>
              <a:t> possible </a:t>
            </a:r>
            <a:r>
              <a:rPr lang="de-DE" err="1"/>
              <a:t>before</a:t>
            </a:r>
            <a:r>
              <a:rPr lang="de-DE"/>
              <a:t> </a:t>
            </a:r>
            <a:r>
              <a:rPr lang="de-DE" err="1"/>
              <a:t>starting</a:t>
            </a:r>
            <a:r>
              <a:rPr lang="de-DE"/>
              <a:t> </a:t>
            </a:r>
            <a:r>
              <a:rPr lang="de-DE" err="1"/>
              <a:t>the</a:t>
            </a:r>
            <a:r>
              <a:rPr lang="de-DE"/>
              <a:t> </a:t>
            </a:r>
            <a:r>
              <a:rPr lang="de-DE" err="1"/>
              <a:t>work</a:t>
            </a:r>
            <a:r>
              <a:rPr lang="de-DE"/>
              <a:t> on </a:t>
            </a:r>
            <a:r>
              <a:rPr lang="de-DE" err="1"/>
              <a:t>the</a:t>
            </a:r>
            <a:r>
              <a:rPr lang="de-DE"/>
              <a:t> Computer</a:t>
            </a:r>
          </a:p>
          <a:p>
            <a:pPr marL="0" lvl="0" indent="0" algn="l" rtl="0">
              <a:spcBef>
                <a:spcPts val="0"/>
              </a:spcBef>
              <a:spcAft>
                <a:spcPts val="0"/>
              </a:spcAft>
              <a:buFontTx/>
              <a:buNone/>
            </a:pPr>
            <a:r>
              <a:rPr lang="de-DE"/>
              <a:t>Catia:</a:t>
            </a:r>
          </a:p>
          <a:p>
            <a:pPr marL="171450" lvl="0" indent="-171450" algn="l" rtl="0">
              <a:spcBef>
                <a:spcPts val="0"/>
              </a:spcBef>
              <a:spcAft>
                <a:spcPts val="0"/>
              </a:spcAft>
              <a:buFontTx/>
              <a:buChar char="-"/>
            </a:pPr>
            <a:r>
              <a:rPr lang="de-DE" err="1"/>
              <a:t>Creating</a:t>
            </a:r>
            <a:r>
              <a:rPr lang="de-DE"/>
              <a:t> </a:t>
            </a:r>
            <a:r>
              <a:rPr lang="de-DE" err="1"/>
              <a:t>the</a:t>
            </a:r>
            <a:r>
              <a:rPr lang="de-DE"/>
              <a:t> Geometry </a:t>
            </a:r>
            <a:r>
              <a:rPr lang="de-DE" err="1"/>
              <a:t>for</a:t>
            </a:r>
            <a:r>
              <a:rPr lang="de-DE"/>
              <a:t> </a:t>
            </a:r>
            <a:r>
              <a:rPr lang="de-DE" err="1"/>
              <a:t>the</a:t>
            </a:r>
            <a:r>
              <a:rPr lang="de-DE"/>
              <a:t> Project was in </a:t>
            </a:r>
            <a:r>
              <a:rPr lang="de-DE" err="1"/>
              <a:t>our</a:t>
            </a:r>
            <a:r>
              <a:rPr lang="de-DE"/>
              <a:t> </a:t>
            </a:r>
            <a:r>
              <a:rPr lang="de-DE" err="1"/>
              <a:t>case</a:t>
            </a:r>
            <a:r>
              <a:rPr lang="de-DE"/>
              <a:t> </a:t>
            </a:r>
            <a:r>
              <a:rPr lang="de-DE" err="1"/>
              <a:t>very</a:t>
            </a:r>
            <a:r>
              <a:rPr lang="de-DE"/>
              <a:t> simple. The Geometry </a:t>
            </a:r>
            <a:r>
              <a:rPr lang="de-DE" err="1"/>
              <a:t>of</a:t>
            </a:r>
            <a:r>
              <a:rPr lang="de-DE"/>
              <a:t> </a:t>
            </a:r>
            <a:r>
              <a:rPr lang="de-DE" err="1"/>
              <a:t>the</a:t>
            </a:r>
            <a:r>
              <a:rPr lang="de-DE"/>
              <a:t> </a:t>
            </a:r>
            <a:r>
              <a:rPr lang="de-DE" err="1"/>
              <a:t>Nozzle</a:t>
            </a:r>
            <a:r>
              <a:rPr lang="de-DE"/>
              <a:t> was </a:t>
            </a:r>
            <a:r>
              <a:rPr lang="de-DE" err="1"/>
              <a:t>precicely</a:t>
            </a:r>
            <a:r>
              <a:rPr lang="de-DE"/>
              <a:t> </a:t>
            </a:r>
            <a:r>
              <a:rPr lang="de-DE" err="1"/>
              <a:t>given</a:t>
            </a:r>
            <a:r>
              <a:rPr lang="de-DE"/>
              <a:t> in </a:t>
            </a:r>
            <a:r>
              <a:rPr lang="de-DE" err="1"/>
              <a:t>the</a:t>
            </a:r>
            <a:r>
              <a:rPr lang="de-DE"/>
              <a:t> </a:t>
            </a:r>
            <a:r>
              <a:rPr lang="de-DE" err="1"/>
              <a:t>paper</a:t>
            </a:r>
            <a:endParaRPr lang="de-DE"/>
          </a:p>
          <a:p>
            <a:pPr marL="171450" lvl="0" indent="-171450" algn="l" rtl="0">
              <a:spcBef>
                <a:spcPts val="0"/>
              </a:spcBef>
              <a:spcAft>
                <a:spcPts val="0"/>
              </a:spcAft>
              <a:buFontTx/>
              <a:buChar char="-"/>
            </a:pPr>
            <a:r>
              <a:rPr lang="de-DE" err="1"/>
              <a:t>Exception</a:t>
            </a:r>
            <a:r>
              <a:rPr lang="de-DE"/>
              <a:t>: </a:t>
            </a:r>
            <a:r>
              <a:rPr lang="de-DE" err="1"/>
              <a:t>We</a:t>
            </a:r>
            <a:r>
              <a:rPr lang="de-DE"/>
              <a:t> </a:t>
            </a:r>
            <a:r>
              <a:rPr lang="de-DE" err="1"/>
              <a:t>don‘t</a:t>
            </a:r>
            <a:r>
              <a:rPr lang="de-DE"/>
              <a:t> </a:t>
            </a:r>
            <a:r>
              <a:rPr lang="de-DE" err="1"/>
              <a:t>really</a:t>
            </a:r>
            <a:r>
              <a:rPr lang="de-DE"/>
              <a:t> </a:t>
            </a:r>
            <a:r>
              <a:rPr lang="de-DE" err="1"/>
              <a:t>know</a:t>
            </a:r>
            <a:r>
              <a:rPr lang="de-DE"/>
              <a:t> </a:t>
            </a:r>
            <a:r>
              <a:rPr lang="de-DE" err="1"/>
              <a:t>how</a:t>
            </a:r>
            <a:r>
              <a:rPr lang="de-DE"/>
              <a:t> </a:t>
            </a:r>
            <a:r>
              <a:rPr lang="de-DE" err="1"/>
              <a:t>wide</a:t>
            </a:r>
            <a:r>
              <a:rPr lang="de-DE"/>
              <a:t> </a:t>
            </a:r>
            <a:r>
              <a:rPr lang="de-DE" err="1"/>
              <a:t>the</a:t>
            </a:r>
            <a:r>
              <a:rPr lang="de-DE"/>
              <a:t> </a:t>
            </a:r>
            <a:r>
              <a:rPr lang="de-DE" err="1"/>
              <a:t>Nozzle</a:t>
            </a:r>
            <a:r>
              <a:rPr lang="de-DE"/>
              <a:t> </a:t>
            </a:r>
            <a:r>
              <a:rPr lang="de-DE" err="1"/>
              <a:t>is</a:t>
            </a:r>
            <a:r>
              <a:rPr lang="de-DE"/>
              <a:t> (</a:t>
            </a:r>
            <a:r>
              <a:rPr lang="de-DE" err="1"/>
              <a:t>it</a:t>
            </a:r>
            <a:r>
              <a:rPr lang="de-DE"/>
              <a:t> </a:t>
            </a:r>
            <a:r>
              <a:rPr lang="de-DE" err="1"/>
              <a:t>is</a:t>
            </a:r>
            <a:r>
              <a:rPr lang="de-DE"/>
              <a:t> not </a:t>
            </a:r>
            <a:r>
              <a:rPr lang="de-DE" err="1"/>
              <a:t>axis-symmetrical</a:t>
            </a:r>
            <a:r>
              <a:rPr lang="de-DE"/>
              <a:t>) but </a:t>
            </a:r>
            <a:r>
              <a:rPr lang="de-DE" err="1"/>
              <a:t>it</a:t>
            </a:r>
            <a:r>
              <a:rPr lang="de-DE"/>
              <a:t> </a:t>
            </a:r>
            <a:r>
              <a:rPr lang="de-DE" err="1"/>
              <a:t>doesn‘t</a:t>
            </a:r>
            <a:r>
              <a:rPr lang="de-DE"/>
              <a:t> matter </a:t>
            </a:r>
            <a:r>
              <a:rPr lang="de-DE" err="1"/>
              <a:t>for</a:t>
            </a:r>
            <a:r>
              <a:rPr lang="de-DE"/>
              <a:t> </a:t>
            </a:r>
            <a:r>
              <a:rPr lang="de-DE" err="1"/>
              <a:t>our</a:t>
            </a:r>
            <a:r>
              <a:rPr lang="de-DE"/>
              <a:t> 2D Simulation -&gt; 2D Simulation </a:t>
            </a:r>
            <a:r>
              <a:rPr lang="de-DE" err="1"/>
              <a:t>is</a:t>
            </a:r>
            <a:r>
              <a:rPr lang="de-DE"/>
              <a:t> </a:t>
            </a:r>
            <a:r>
              <a:rPr lang="de-DE" err="1"/>
              <a:t>best</a:t>
            </a:r>
            <a:r>
              <a:rPr lang="de-DE"/>
              <a:t> </a:t>
            </a:r>
            <a:r>
              <a:rPr lang="de-DE" err="1"/>
              <a:t>option</a:t>
            </a:r>
            <a:r>
              <a:rPr lang="de-DE"/>
              <a:t> </a:t>
            </a:r>
            <a:r>
              <a:rPr lang="de-DE" err="1"/>
              <a:t>because</a:t>
            </a:r>
            <a:r>
              <a:rPr lang="de-DE"/>
              <a:t> </a:t>
            </a:r>
            <a:r>
              <a:rPr lang="de-DE" err="1"/>
              <a:t>we</a:t>
            </a:r>
            <a:r>
              <a:rPr lang="de-DE"/>
              <a:t> </a:t>
            </a:r>
            <a:r>
              <a:rPr lang="de-DE" err="1"/>
              <a:t>cannot</a:t>
            </a:r>
            <a:r>
              <a:rPr lang="de-DE"/>
              <a:t> </a:t>
            </a:r>
            <a:r>
              <a:rPr lang="de-DE" err="1"/>
              <a:t>use</a:t>
            </a:r>
            <a:r>
              <a:rPr lang="de-DE"/>
              <a:t> </a:t>
            </a:r>
            <a:r>
              <a:rPr lang="de-DE" err="1"/>
              <a:t>axissymmetrical</a:t>
            </a:r>
            <a:r>
              <a:rPr lang="de-DE"/>
              <a:t> </a:t>
            </a:r>
            <a:r>
              <a:rPr lang="de-DE" err="1"/>
              <a:t>as</a:t>
            </a:r>
            <a:r>
              <a:rPr lang="de-DE"/>
              <a:t> </a:t>
            </a:r>
            <a:r>
              <a:rPr lang="de-DE" err="1"/>
              <a:t>it</a:t>
            </a:r>
            <a:r>
              <a:rPr lang="de-DE"/>
              <a:t> </a:t>
            </a:r>
            <a:r>
              <a:rPr lang="de-DE" err="1"/>
              <a:t>wouldnt</a:t>
            </a:r>
            <a:r>
              <a:rPr lang="de-DE"/>
              <a:t> </a:t>
            </a:r>
            <a:r>
              <a:rPr lang="de-DE" err="1"/>
              <a:t>show</a:t>
            </a:r>
            <a:r>
              <a:rPr lang="de-DE"/>
              <a:t> </a:t>
            </a:r>
            <a:r>
              <a:rPr lang="de-DE" err="1"/>
              <a:t>the</a:t>
            </a:r>
            <a:r>
              <a:rPr lang="de-DE"/>
              <a:t> </a:t>
            </a:r>
            <a:r>
              <a:rPr lang="de-DE" err="1"/>
              <a:t>thrust</a:t>
            </a:r>
            <a:r>
              <a:rPr lang="de-DE"/>
              <a:t> </a:t>
            </a:r>
            <a:r>
              <a:rPr lang="de-DE" err="1"/>
              <a:t>vectoring</a:t>
            </a:r>
            <a:r>
              <a:rPr lang="de-DE"/>
              <a:t> and a 3D </a:t>
            </a:r>
            <a:r>
              <a:rPr lang="de-DE" err="1"/>
              <a:t>Simuation</a:t>
            </a:r>
            <a:r>
              <a:rPr lang="de-DE"/>
              <a:t> </a:t>
            </a:r>
            <a:r>
              <a:rPr lang="de-DE" err="1"/>
              <a:t>would</a:t>
            </a:r>
            <a:r>
              <a:rPr lang="de-DE"/>
              <a:t> </a:t>
            </a:r>
            <a:r>
              <a:rPr lang="de-DE" err="1"/>
              <a:t>cost</a:t>
            </a:r>
            <a:r>
              <a:rPr lang="de-DE"/>
              <a:t> a </a:t>
            </a:r>
            <a:r>
              <a:rPr lang="de-DE" err="1"/>
              <a:t>lot</a:t>
            </a:r>
            <a:r>
              <a:rPr lang="de-DE"/>
              <a:t> </a:t>
            </a:r>
            <a:r>
              <a:rPr lang="de-DE" err="1"/>
              <a:t>more</a:t>
            </a:r>
            <a:r>
              <a:rPr lang="de-DE"/>
              <a:t> </a:t>
            </a:r>
            <a:r>
              <a:rPr lang="de-DE" err="1"/>
              <a:t>computational</a:t>
            </a:r>
            <a:r>
              <a:rPr lang="de-DE"/>
              <a:t> power and </a:t>
            </a:r>
            <a:r>
              <a:rPr lang="de-DE" err="1"/>
              <a:t>does</a:t>
            </a:r>
            <a:r>
              <a:rPr lang="de-DE"/>
              <a:t> not </a:t>
            </a:r>
            <a:r>
              <a:rPr lang="de-DE" err="1"/>
              <a:t>show</a:t>
            </a:r>
            <a:r>
              <a:rPr lang="de-DE"/>
              <a:t> </a:t>
            </a:r>
            <a:r>
              <a:rPr lang="de-DE" err="1"/>
              <a:t>any</a:t>
            </a:r>
            <a:r>
              <a:rPr lang="de-DE"/>
              <a:t> relevant </a:t>
            </a:r>
            <a:r>
              <a:rPr lang="de-DE" err="1"/>
              <a:t>effects</a:t>
            </a:r>
            <a:r>
              <a:rPr lang="de-DE"/>
              <a:t> </a:t>
            </a:r>
            <a:r>
              <a:rPr lang="de-DE" err="1"/>
              <a:t>we</a:t>
            </a:r>
            <a:r>
              <a:rPr lang="de-DE"/>
              <a:t> </a:t>
            </a:r>
            <a:r>
              <a:rPr lang="de-DE" err="1"/>
              <a:t>want</a:t>
            </a:r>
            <a:r>
              <a:rPr lang="de-DE"/>
              <a:t> </a:t>
            </a:r>
            <a:r>
              <a:rPr lang="de-DE" err="1"/>
              <a:t>to</a:t>
            </a:r>
            <a:r>
              <a:rPr lang="de-DE"/>
              <a:t> </a:t>
            </a:r>
            <a:r>
              <a:rPr lang="de-DE" err="1"/>
              <a:t>display</a:t>
            </a:r>
            <a:r>
              <a:rPr lang="de-DE"/>
              <a:t> (Setup </a:t>
            </a:r>
            <a:r>
              <a:rPr lang="de-DE" err="1"/>
              <a:t>the</a:t>
            </a:r>
            <a:r>
              <a:rPr lang="de-DE"/>
              <a:t> same </a:t>
            </a:r>
            <a:r>
              <a:rPr lang="de-DE" err="1"/>
              <a:t>as</a:t>
            </a:r>
            <a:r>
              <a:rPr lang="de-DE"/>
              <a:t> in </a:t>
            </a:r>
            <a:r>
              <a:rPr lang="de-DE" err="1"/>
              <a:t>the</a:t>
            </a:r>
            <a:r>
              <a:rPr lang="de-DE"/>
              <a:t> Paper)</a:t>
            </a:r>
          </a:p>
          <a:p>
            <a:pPr marL="171450" lvl="0" indent="-171450" algn="l" rtl="0">
              <a:spcBef>
                <a:spcPts val="0"/>
              </a:spcBef>
              <a:spcAft>
                <a:spcPts val="0"/>
              </a:spcAft>
              <a:buFontTx/>
              <a:buChar char="-"/>
            </a:pPr>
            <a:r>
              <a:rPr lang="de-DE" err="1"/>
              <a:t>We</a:t>
            </a:r>
            <a:r>
              <a:rPr lang="de-DE"/>
              <a:t> </a:t>
            </a:r>
            <a:r>
              <a:rPr lang="de-DE" err="1"/>
              <a:t>chose</a:t>
            </a:r>
            <a:r>
              <a:rPr lang="de-DE"/>
              <a:t> </a:t>
            </a:r>
            <a:r>
              <a:rPr lang="de-DE" err="1"/>
              <a:t>to</a:t>
            </a:r>
            <a:r>
              <a:rPr lang="de-DE"/>
              <a:t> </a:t>
            </a:r>
            <a:r>
              <a:rPr lang="de-DE" err="1"/>
              <a:t>make</a:t>
            </a:r>
            <a:r>
              <a:rPr lang="de-DE"/>
              <a:t> </a:t>
            </a:r>
            <a:r>
              <a:rPr lang="de-DE" err="1"/>
              <a:t>the</a:t>
            </a:r>
            <a:r>
              <a:rPr lang="de-DE"/>
              <a:t> </a:t>
            </a:r>
            <a:r>
              <a:rPr lang="de-DE" err="1"/>
              <a:t>Nozzle</a:t>
            </a:r>
            <a:r>
              <a:rPr lang="de-DE"/>
              <a:t> </a:t>
            </a:r>
            <a:r>
              <a:rPr lang="de-DE" err="1"/>
              <a:t>one</a:t>
            </a:r>
            <a:r>
              <a:rPr lang="de-DE"/>
              <a:t> Meter </a:t>
            </a:r>
            <a:r>
              <a:rPr lang="de-DE" err="1"/>
              <a:t>wide</a:t>
            </a:r>
            <a:endParaRPr lang="de-DE"/>
          </a:p>
          <a:p>
            <a:pPr marL="171450" lvl="0" indent="-171450" algn="l" rtl="0">
              <a:spcBef>
                <a:spcPts val="0"/>
              </a:spcBef>
              <a:spcAft>
                <a:spcPts val="0"/>
              </a:spcAft>
              <a:buFontTx/>
              <a:buChar char="-"/>
            </a:pPr>
            <a:r>
              <a:rPr lang="de-DE" err="1"/>
              <a:t>We</a:t>
            </a:r>
            <a:r>
              <a:rPr lang="de-DE"/>
              <a:t> also </a:t>
            </a:r>
            <a:r>
              <a:rPr lang="de-DE" err="1"/>
              <a:t>Created</a:t>
            </a:r>
            <a:r>
              <a:rPr lang="de-DE"/>
              <a:t> </a:t>
            </a:r>
            <a:r>
              <a:rPr lang="de-DE" err="1"/>
              <a:t>the</a:t>
            </a:r>
            <a:r>
              <a:rPr lang="de-DE"/>
              <a:t> „</a:t>
            </a:r>
            <a:r>
              <a:rPr lang="de-DE" err="1"/>
              <a:t>No</a:t>
            </a:r>
            <a:r>
              <a:rPr lang="de-DE"/>
              <a:t> </a:t>
            </a:r>
            <a:r>
              <a:rPr lang="de-DE" err="1"/>
              <a:t>slip</a:t>
            </a:r>
            <a:r>
              <a:rPr lang="de-DE"/>
              <a:t> Walls“ in Catia: </a:t>
            </a:r>
            <a:r>
              <a:rPr lang="de-DE" err="1"/>
              <a:t>Subtraction</a:t>
            </a:r>
            <a:r>
              <a:rPr lang="de-DE"/>
              <a:t> </a:t>
            </a:r>
            <a:r>
              <a:rPr lang="de-DE" err="1"/>
              <a:t>from</a:t>
            </a:r>
            <a:r>
              <a:rPr lang="de-DE"/>
              <a:t> </a:t>
            </a:r>
            <a:r>
              <a:rPr lang="de-DE" err="1"/>
              <a:t>the</a:t>
            </a:r>
            <a:r>
              <a:rPr lang="de-DE"/>
              <a:t> Windtunnel </a:t>
            </a:r>
            <a:r>
              <a:rPr lang="de-DE" err="1"/>
              <a:t>that</a:t>
            </a:r>
            <a:r>
              <a:rPr lang="de-DE"/>
              <a:t> </a:t>
            </a:r>
            <a:r>
              <a:rPr lang="de-DE" err="1"/>
              <a:t>represents</a:t>
            </a:r>
            <a:r>
              <a:rPr lang="de-DE"/>
              <a:t> a Geometry </a:t>
            </a:r>
            <a:r>
              <a:rPr lang="de-DE" err="1"/>
              <a:t>of</a:t>
            </a:r>
            <a:r>
              <a:rPr lang="de-DE"/>
              <a:t> a </a:t>
            </a:r>
            <a:r>
              <a:rPr lang="de-DE" err="1"/>
              <a:t>airplane</a:t>
            </a:r>
            <a:r>
              <a:rPr lang="de-DE"/>
              <a:t> </a:t>
            </a:r>
            <a:r>
              <a:rPr lang="de-DE" err="1"/>
              <a:t>that</a:t>
            </a:r>
            <a:r>
              <a:rPr lang="de-DE"/>
              <a:t> </a:t>
            </a:r>
            <a:r>
              <a:rPr lang="de-DE" err="1"/>
              <a:t>has</a:t>
            </a:r>
            <a:r>
              <a:rPr lang="de-DE"/>
              <a:t> </a:t>
            </a:r>
            <a:r>
              <a:rPr lang="de-DE" err="1"/>
              <a:t>the</a:t>
            </a:r>
            <a:r>
              <a:rPr lang="de-DE"/>
              <a:t> </a:t>
            </a:r>
            <a:r>
              <a:rPr lang="de-DE" err="1"/>
              <a:t>nozzle</a:t>
            </a:r>
            <a:r>
              <a:rPr lang="de-DE"/>
              <a:t> </a:t>
            </a:r>
            <a:r>
              <a:rPr lang="de-DE" err="1"/>
              <a:t>Mounted</a:t>
            </a:r>
            <a:endParaRPr lang="de-DE"/>
          </a:p>
          <a:p>
            <a:pPr marL="171450" lvl="0" indent="-171450" algn="l" rtl="0">
              <a:spcBef>
                <a:spcPts val="0"/>
              </a:spcBef>
              <a:spcAft>
                <a:spcPts val="0"/>
              </a:spcAft>
              <a:buFontTx/>
              <a:buChar char="-"/>
            </a:pPr>
            <a:r>
              <a:rPr lang="de-DE"/>
              <a:t>A </a:t>
            </a:r>
            <a:r>
              <a:rPr lang="de-DE" err="1"/>
              <a:t>Refinement</a:t>
            </a:r>
            <a:r>
              <a:rPr lang="de-DE"/>
              <a:t> Area </a:t>
            </a:r>
            <a:r>
              <a:rPr lang="de-DE" err="1"/>
              <a:t>for</a:t>
            </a:r>
            <a:r>
              <a:rPr lang="de-DE"/>
              <a:t> </a:t>
            </a:r>
            <a:r>
              <a:rPr lang="de-DE" err="1"/>
              <a:t>the</a:t>
            </a:r>
            <a:r>
              <a:rPr lang="de-DE"/>
              <a:t> Flow </a:t>
            </a:r>
            <a:r>
              <a:rPr lang="de-DE" err="1"/>
              <a:t>directly</a:t>
            </a:r>
            <a:r>
              <a:rPr lang="de-DE"/>
              <a:t> Outside </a:t>
            </a:r>
            <a:r>
              <a:rPr lang="de-DE" err="1"/>
              <a:t>the</a:t>
            </a:r>
            <a:r>
              <a:rPr lang="de-DE"/>
              <a:t> </a:t>
            </a:r>
            <a:r>
              <a:rPr lang="de-DE" err="1"/>
              <a:t>Nozzle</a:t>
            </a:r>
            <a:r>
              <a:rPr lang="de-DE"/>
              <a:t> was also </a:t>
            </a:r>
            <a:r>
              <a:rPr lang="de-DE" err="1"/>
              <a:t>Created</a:t>
            </a:r>
            <a:r>
              <a:rPr lang="de-DE"/>
              <a:t> in Catia</a:t>
            </a:r>
          </a:p>
          <a:p>
            <a:pPr marL="0" lvl="0" indent="0" algn="l" rtl="0">
              <a:spcBef>
                <a:spcPts val="0"/>
              </a:spcBef>
              <a:spcAft>
                <a:spcPts val="0"/>
              </a:spcAft>
              <a:buFontTx/>
              <a:buNone/>
            </a:pPr>
            <a:endParaRPr lang="de-DE"/>
          </a:p>
          <a:p>
            <a:pPr marL="0" lvl="0" indent="0" algn="l" rtl="0">
              <a:spcBef>
                <a:spcPts val="0"/>
              </a:spcBef>
              <a:spcAft>
                <a:spcPts val="0"/>
              </a:spcAft>
              <a:buFontTx/>
              <a:buNone/>
            </a:pPr>
            <a:r>
              <a:rPr lang="de-DE"/>
              <a:t>Star CCM:</a:t>
            </a:r>
          </a:p>
          <a:p>
            <a:pPr marL="0" lvl="0" indent="0" algn="l" rtl="0">
              <a:spcBef>
                <a:spcPts val="0"/>
              </a:spcBef>
              <a:spcAft>
                <a:spcPts val="0"/>
              </a:spcAft>
              <a:buFontTx/>
              <a:buNone/>
            </a:pPr>
            <a:endParaRPr lang="de-DE"/>
          </a:p>
          <a:p>
            <a:pPr marL="0" lvl="0" indent="0" algn="l" rtl="0">
              <a:spcBef>
                <a:spcPts val="0"/>
              </a:spcBef>
              <a:spcAft>
                <a:spcPts val="0"/>
              </a:spcAft>
              <a:buFontTx/>
              <a:buNone/>
            </a:pPr>
            <a:r>
              <a:rPr lang="de-DE"/>
              <a:t>Geometry:</a:t>
            </a:r>
          </a:p>
          <a:p>
            <a:pPr marL="171450" lvl="0" indent="-171450" algn="l" rtl="0">
              <a:spcBef>
                <a:spcPts val="0"/>
              </a:spcBef>
              <a:spcAft>
                <a:spcPts val="0"/>
              </a:spcAft>
              <a:buFontTx/>
              <a:buChar char="-"/>
            </a:pPr>
            <a:r>
              <a:rPr lang="de-DE"/>
              <a:t>Every </a:t>
            </a:r>
            <a:r>
              <a:rPr lang="de-DE" err="1"/>
              <a:t>other</a:t>
            </a:r>
            <a:r>
              <a:rPr lang="de-DE"/>
              <a:t> Geometry </a:t>
            </a:r>
            <a:r>
              <a:rPr lang="de-DE" err="1"/>
              <a:t>for</a:t>
            </a:r>
            <a:r>
              <a:rPr lang="de-DE"/>
              <a:t> </a:t>
            </a:r>
            <a:r>
              <a:rPr lang="de-DE" err="1"/>
              <a:t>the</a:t>
            </a:r>
            <a:r>
              <a:rPr lang="de-DE"/>
              <a:t> fluid </a:t>
            </a:r>
            <a:r>
              <a:rPr lang="de-DE" err="1"/>
              <a:t>domain</a:t>
            </a:r>
            <a:r>
              <a:rPr lang="de-DE"/>
              <a:t> was </a:t>
            </a:r>
            <a:r>
              <a:rPr lang="de-DE" err="1"/>
              <a:t>created</a:t>
            </a:r>
            <a:r>
              <a:rPr lang="de-DE"/>
              <a:t> </a:t>
            </a:r>
            <a:r>
              <a:rPr lang="de-DE" err="1"/>
              <a:t>directly</a:t>
            </a:r>
            <a:r>
              <a:rPr lang="de-DE"/>
              <a:t> in Star </a:t>
            </a:r>
            <a:r>
              <a:rPr lang="de-DE" err="1"/>
              <a:t>because</a:t>
            </a:r>
            <a:r>
              <a:rPr lang="de-DE"/>
              <a:t> </a:t>
            </a:r>
            <a:r>
              <a:rPr lang="de-DE" err="1"/>
              <a:t>we</a:t>
            </a:r>
            <a:r>
              <a:rPr lang="de-DE"/>
              <a:t> </a:t>
            </a:r>
            <a:r>
              <a:rPr lang="de-DE" err="1"/>
              <a:t>can</a:t>
            </a:r>
            <a:r>
              <a:rPr lang="de-DE"/>
              <a:t> </a:t>
            </a:r>
            <a:r>
              <a:rPr lang="de-DE" err="1"/>
              <a:t>then</a:t>
            </a:r>
            <a:r>
              <a:rPr lang="de-DE"/>
              <a:t> </a:t>
            </a:r>
            <a:r>
              <a:rPr lang="de-DE" err="1"/>
              <a:t>easily</a:t>
            </a:r>
            <a:r>
              <a:rPr lang="de-DE"/>
              <a:t> </a:t>
            </a:r>
            <a:r>
              <a:rPr lang="de-DE" err="1"/>
              <a:t>change</a:t>
            </a:r>
            <a:r>
              <a:rPr lang="de-DE"/>
              <a:t> </a:t>
            </a:r>
            <a:r>
              <a:rPr lang="de-DE" err="1"/>
              <a:t>the</a:t>
            </a:r>
            <a:r>
              <a:rPr lang="de-DE"/>
              <a:t> </a:t>
            </a:r>
            <a:r>
              <a:rPr lang="de-DE" err="1"/>
              <a:t>configuration</a:t>
            </a:r>
            <a:r>
              <a:rPr lang="de-DE"/>
              <a:t> </a:t>
            </a:r>
            <a:r>
              <a:rPr lang="de-DE" err="1"/>
              <a:t>without</a:t>
            </a:r>
            <a:r>
              <a:rPr lang="de-DE"/>
              <a:t> </a:t>
            </a:r>
            <a:r>
              <a:rPr lang="de-DE" err="1"/>
              <a:t>switching</a:t>
            </a:r>
            <a:r>
              <a:rPr lang="de-DE"/>
              <a:t> </a:t>
            </a:r>
            <a:r>
              <a:rPr lang="de-DE" err="1"/>
              <a:t>the</a:t>
            </a:r>
            <a:r>
              <a:rPr lang="de-DE"/>
              <a:t> Simulation (</a:t>
            </a:r>
            <a:r>
              <a:rPr lang="de-DE" err="1"/>
              <a:t>Parameterized</a:t>
            </a:r>
            <a:r>
              <a:rPr lang="de-DE"/>
              <a:t> in Star)</a:t>
            </a:r>
          </a:p>
          <a:p>
            <a:pPr marL="171450" lvl="0" indent="-171450" algn="l" rtl="0">
              <a:spcBef>
                <a:spcPts val="0"/>
              </a:spcBef>
              <a:spcAft>
                <a:spcPts val="0"/>
              </a:spcAft>
              <a:buFontTx/>
              <a:buChar char="-"/>
            </a:pPr>
            <a:r>
              <a:rPr lang="de-DE" err="1"/>
              <a:t>Geomitry</a:t>
            </a:r>
            <a:r>
              <a:rPr lang="de-DE"/>
              <a:t> </a:t>
            </a:r>
            <a:r>
              <a:rPr lang="de-DE" err="1"/>
              <a:t>Created</a:t>
            </a:r>
            <a:r>
              <a:rPr lang="de-DE"/>
              <a:t> in Star: Windtunnel, Slots, </a:t>
            </a:r>
            <a:r>
              <a:rPr lang="de-DE" err="1"/>
              <a:t>Refinement</a:t>
            </a:r>
            <a:r>
              <a:rPr lang="de-DE"/>
              <a:t> Areas </a:t>
            </a:r>
            <a:r>
              <a:rPr lang="de-DE" err="1"/>
              <a:t>for</a:t>
            </a:r>
            <a:r>
              <a:rPr lang="de-DE"/>
              <a:t> </a:t>
            </a:r>
            <a:r>
              <a:rPr lang="de-DE" err="1"/>
              <a:t>Nozzle</a:t>
            </a:r>
            <a:r>
              <a:rPr lang="de-DE"/>
              <a:t> and Slots</a:t>
            </a:r>
          </a:p>
          <a:p>
            <a:pPr marL="171450" lvl="0" indent="-171450" algn="l" rtl="0">
              <a:spcBef>
                <a:spcPts val="0"/>
              </a:spcBef>
              <a:spcAft>
                <a:spcPts val="0"/>
              </a:spcAft>
              <a:buFontTx/>
              <a:buChar char="-"/>
            </a:pPr>
            <a:r>
              <a:rPr lang="de-DE"/>
              <a:t>Imprint </a:t>
            </a:r>
            <a:r>
              <a:rPr lang="de-DE" err="1"/>
              <a:t>Function</a:t>
            </a:r>
            <a:r>
              <a:rPr lang="de-DE"/>
              <a:t>: </a:t>
            </a:r>
            <a:r>
              <a:rPr lang="de-DE" err="1"/>
              <a:t>Instead</a:t>
            </a:r>
            <a:r>
              <a:rPr lang="de-DE"/>
              <a:t> </a:t>
            </a:r>
            <a:r>
              <a:rPr lang="de-DE" err="1"/>
              <a:t>of</a:t>
            </a:r>
            <a:r>
              <a:rPr lang="de-DE"/>
              <a:t> „</a:t>
            </a:r>
            <a:r>
              <a:rPr lang="de-DE" err="1"/>
              <a:t>Unite</a:t>
            </a:r>
            <a:r>
              <a:rPr lang="de-DE"/>
              <a:t>“ </a:t>
            </a:r>
            <a:r>
              <a:rPr lang="de-DE" err="1"/>
              <a:t>we</a:t>
            </a:r>
            <a:r>
              <a:rPr lang="de-DE"/>
              <a:t> </a:t>
            </a:r>
            <a:r>
              <a:rPr lang="de-DE" err="1"/>
              <a:t>used</a:t>
            </a:r>
            <a:r>
              <a:rPr lang="de-DE"/>
              <a:t> </a:t>
            </a:r>
            <a:r>
              <a:rPr lang="de-DE" err="1"/>
              <a:t>the</a:t>
            </a:r>
            <a:r>
              <a:rPr lang="de-DE"/>
              <a:t> Imprint </a:t>
            </a:r>
            <a:r>
              <a:rPr lang="de-DE" err="1"/>
              <a:t>Function</a:t>
            </a:r>
            <a:r>
              <a:rPr lang="de-DE"/>
              <a:t> </a:t>
            </a:r>
            <a:r>
              <a:rPr lang="de-DE" err="1"/>
              <a:t>for</a:t>
            </a:r>
            <a:r>
              <a:rPr lang="de-DE"/>
              <a:t> </a:t>
            </a:r>
            <a:r>
              <a:rPr lang="de-DE" err="1"/>
              <a:t>Merging</a:t>
            </a:r>
            <a:r>
              <a:rPr lang="de-DE"/>
              <a:t> </a:t>
            </a:r>
            <a:r>
              <a:rPr lang="de-DE" err="1"/>
              <a:t>the</a:t>
            </a:r>
            <a:r>
              <a:rPr lang="de-DE"/>
              <a:t> </a:t>
            </a:r>
            <a:r>
              <a:rPr lang="de-DE" err="1"/>
              <a:t>diffenrent</a:t>
            </a:r>
            <a:r>
              <a:rPr lang="de-DE"/>
              <a:t> Part </a:t>
            </a:r>
          </a:p>
          <a:p>
            <a:pPr marL="628650" lvl="1" indent="-171450" algn="l" rtl="0">
              <a:spcBef>
                <a:spcPts val="0"/>
              </a:spcBef>
              <a:spcAft>
                <a:spcPts val="0"/>
              </a:spcAft>
              <a:buFontTx/>
              <a:buChar char="-"/>
            </a:pPr>
            <a:r>
              <a:rPr lang="de-DE"/>
              <a:t>1. </a:t>
            </a:r>
            <a:r>
              <a:rPr lang="de-DE" err="1"/>
              <a:t>We</a:t>
            </a:r>
            <a:r>
              <a:rPr lang="de-DE"/>
              <a:t> </a:t>
            </a:r>
            <a:r>
              <a:rPr lang="de-DE" err="1"/>
              <a:t>have</a:t>
            </a:r>
            <a:r>
              <a:rPr lang="de-DE"/>
              <a:t> </a:t>
            </a:r>
            <a:r>
              <a:rPr lang="de-DE" err="1"/>
              <a:t>direct</a:t>
            </a:r>
            <a:r>
              <a:rPr lang="de-DE"/>
              <a:t> </a:t>
            </a:r>
            <a:r>
              <a:rPr lang="de-DE" err="1"/>
              <a:t>Accessability</a:t>
            </a:r>
            <a:r>
              <a:rPr lang="de-DE"/>
              <a:t> </a:t>
            </a:r>
            <a:r>
              <a:rPr lang="de-DE" err="1"/>
              <a:t>to</a:t>
            </a:r>
            <a:r>
              <a:rPr lang="de-DE"/>
              <a:t> </a:t>
            </a:r>
            <a:r>
              <a:rPr lang="de-DE" err="1"/>
              <a:t>the</a:t>
            </a:r>
            <a:r>
              <a:rPr lang="de-DE"/>
              <a:t> planes </a:t>
            </a:r>
            <a:r>
              <a:rPr lang="de-DE" err="1"/>
              <a:t>that</a:t>
            </a:r>
            <a:r>
              <a:rPr lang="de-DE"/>
              <a:t> connect </a:t>
            </a:r>
            <a:r>
              <a:rPr lang="de-DE" err="1"/>
              <a:t>the</a:t>
            </a:r>
            <a:r>
              <a:rPr lang="de-DE"/>
              <a:t> </a:t>
            </a:r>
            <a:r>
              <a:rPr lang="de-DE" err="1"/>
              <a:t>Nozzle</a:t>
            </a:r>
            <a:r>
              <a:rPr lang="de-DE"/>
              <a:t> </a:t>
            </a:r>
            <a:r>
              <a:rPr lang="de-DE" err="1"/>
              <a:t>with</a:t>
            </a:r>
            <a:r>
              <a:rPr lang="de-DE"/>
              <a:t> </a:t>
            </a:r>
            <a:r>
              <a:rPr lang="de-DE" err="1"/>
              <a:t>the</a:t>
            </a:r>
            <a:r>
              <a:rPr lang="de-DE"/>
              <a:t> Slots and </a:t>
            </a:r>
            <a:r>
              <a:rPr lang="de-DE" err="1"/>
              <a:t>the</a:t>
            </a:r>
            <a:r>
              <a:rPr lang="de-DE"/>
              <a:t> Windtunnel -&gt; </a:t>
            </a:r>
            <a:r>
              <a:rPr lang="de-DE" err="1"/>
              <a:t>Better</a:t>
            </a:r>
            <a:r>
              <a:rPr lang="de-DE"/>
              <a:t> </a:t>
            </a:r>
            <a:r>
              <a:rPr lang="de-DE" err="1"/>
              <a:t>for</a:t>
            </a:r>
            <a:r>
              <a:rPr lang="de-DE"/>
              <a:t> </a:t>
            </a:r>
            <a:r>
              <a:rPr lang="de-DE" err="1"/>
              <a:t>Measuring</a:t>
            </a:r>
            <a:r>
              <a:rPr lang="de-DE"/>
              <a:t> </a:t>
            </a:r>
            <a:r>
              <a:rPr lang="de-DE" err="1"/>
              <a:t>Thrust</a:t>
            </a:r>
            <a:endParaRPr lang="de-DE"/>
          </a:p>
          <a:p>
            <a:pPr marL="628650" lvl="1" indent="-171450" algn="l" rtl="0">
              <a:spcBef>
                <a:spcPts val="0"/>
              </a:spcBef>
              <a:spcAft>
                <a:spcPts val="0"/>
              </a:spcAft>
              <a:buFontTx/>
              <a:buChar char="-"/>
            </a:pPr>
            <a:r>
              <a:rPr lang="de-DE"/>
              <a:t>2. </a:t>
            </a:r>
            <a:r>
              <a:rPr lang="de-DE" err="1"/>
              <a:t>We</a:t>
            </a:r>
            <a:r>
              <a:rPr lang="de-DE"/>
              <a:t> </a:t>
            </a:r>
            <a:r>
              <a:rPr lang="de-DE" err="1"/>
              <a:t>can</a:t>
            </a:r>
            <a:r>
              <a:rPr lang="de-DE"/>
              <a:t> </a:t>
            </a:r>
            <a:r>
              <a:rPr lang="de-DE" err="1"/>
              <a:t>make</a:t>
            </a:r>
            <a:r>
              <a:rPr lang="de-DE"/>
              <a:t> </a:t>
            </a:r>
            <a:r>
              <a:rPr lang="de-DE" err="1"/>
              <a:t>the</a:t>
            </a:r>
            <a:r>
              <a:rPr lang="de-DE"/>
              <a:t> Boundary Prism </a:t>
            </a:r>
            <a:r>
              <a:rPr lang="de-DE" err="1"/>
              <a:t>layer</a:t>
            </a:r>
            <a:r>
              <a:rPr lang="de-DE"/>
              <a:t> </a:t>
            </a:r>
            <a:r>
              <a:rPr lang="de-DE" err="1"/>
              <a:t>go</a:t>
            </a:r>
            <a:r>
              <a:rPr lang="de-DE"/>
              <a:t> </a:t>
            </a:r>
            <a:r>
              <a:rPr lang="de-DE" err="1"/>
              <a:t>over</a:t>
            </a:r>
            <a:r>
              <a:rPr lang="de-DE"/>
              <a:t> </a:t>
            </a:r>
            <a:r>
              <a:rPr lang="de-DE" err="1"/>
              <a:t>the</a:t>
            </a:r>
            <a:r>
              <a:rPr lang="de-DE"/>
              <a:t> Slot </a:t>
            </a:r>
            <a:r>
              <a:rPr lang="de-DE" err="1"/>
              <a:t>Inlets</a:t>
            </a:r>
            <a:r>
              <a:rPr lang="de-DE"/>
              <a:t> </a:t>
            </a:r>
            <a:r>
              <a:rPr lang="de-DE" err="1"/>
              <a:t>which</a:t>
            </a:r>
            <a:r>
              <a:rPr lang="de-DE"/>
              <a:t> </a:t>
            </a:r>
            <a:r>
              <a:rPr lang="de-DE" err="1"/>
              <a:t>provides</a:t>
            </a:r>
            <a:r>
              <a:rPr lang="de-DE"/>
              <a:t> a </a:t>
            </a:r>
            <a:r>
              <a:rPr lang="de-DE" err="1"/>
              <a:t>more</a:t>
            </a:r>
            <a:r>
              <a:rPr lang="de-DE"/>
              <a:t> </a:t>
            </a:r>
            <a:r>
              <a:rPr lang="de-DE" err="1"/>
              <a:t>accurate</a:t>
            </a:r>
            <a:r>
              <a:rPr lang="de-DE"/>
              <a:t> Mesh </a:t>
            </a:r>
            <a:r>
              <a:rPr lang="de-DE" err="1"/>
              <a:t>Refinement</a:t>
            </a:r>
            <a:endParaRPr lang="de-DE"/>
          </a:p>
          <a:p>
            <a:pPr marL="0" lvl="0" indent="0" algn="l" rtl="0">
              <a:spcBef>
                <a:spcPts val="0"/>
              </a:spcBef>
              <a:spcAft>
                <a:spcPts val="0"/>
              </a:spcAft>
              <a:buFontTx/>
              <a:buNone/>
            </a:pPr>
            <a:r>
              <a:rPr lang="de-DE"/>
              <a:t>Mesh:</a:t>
            </a:r>
          </a:p>
          <a:p>
            <a:pPr marL="171450" lvl="0" indent="-171450" algn="l" rtl="0">
              <a:spcBef>
                <a:spcPts val="0"/>
              </a:spcBef>
              <a:spcAft>
                <a:spcPts val="0"/>
              </a:spcAft>
              <a:buFontTx/>
              <a:buChar char="-"/>
            </a:pPr>
            <a:r>
              <a:rPr lang="de-DE"/>
              <a:t>(Mesh </a:t>
            </a:r>
            <a:r>
              <a:rPr lang="de-DE" err="1"/>
              <a:t>is</a:t>
            </a:r>
            <a:r>
              <a:rPr lang="de-DE"/>
              <a:t> different </a:t>
            </a:r>
            <a:r>
              <a:rPr lang="de-DE" err="1"/>
              <a:t>than</a:t>
            </a:r>
            <a:r>
              <a:rPr lang="de-DE"/>
              <a:t> in </a:t>
            </a:r>
            <a:r>
              <a:rPr lang="de-DE" err="1"/>
              <a:t>the</a:t>
            </a:r>
            <a:r>
              <a:rPr lang="de-DE"/>
              <a:t> Paper: </a:t>
            </a:r>
            <a:r>
              <a:rPr lang="de-DE" err="1"/>
              <a:t>We</a:t>
            </a:r>
            <a:r>
              <a:rPr lang="de-DE"/>
              <a:t> </a:t>
            </a:r>
            <a:r>
              <a:rPr lang="de-DE" err="1"/>
              <a:t>used</a:t>
            </a:r>
            <a:r>
              <a:rPr lang="de-DE"/>
              <a:t> a polygonal </a:t>
            </a:r>
            <a:r>
              <a:rPr lang="de-DE" err="1"/>
              <a:t>Mesher</a:t>
            </a:r>
            <a:r>
              <a:rPr lang="de-DE"/>
              <a:t> </a:t>
            </a:r>
            <a:r>
              <a:rPr lang="de-DE" err="1"/>
              <a:t>as</a:t>
            </a:r>
            <a:r>
              <a:rPr lang="de-DE"/>
              <a:t> </a:t>
            </a:r>
            <a:r>
              <a:rPr lang="de-DE" err="1"/>
              <a:t>it</a:t>
            </a:r>
            <a:r>
              <a:rPr lang="de-DE"/>
              <a:t> </a:t>
            </a:r>
            <a:r>
              <a:rPr lang="de-DE" err="1"/>
              <a:t>is</a:t>
            </a:r>
            <a:r>
              <a:rPr lang="de-DE"/>
              <a:t> just </a:t>
            </a:r>
            <a:r>
              <a:rPr lang="de-DE" err="1"/>
              <a:t>more</a:t>
            </a:r>
            <a:r>
              <a:rPr lang="de-DE"/>
              <a:t> modern and </a:t>
            </a:r>
            <a:r>
              <a:rPr lang="de-DE" err="1"/>
              <a:t>accurate</a:t>
            </a:r>
            <a:r>
              <a:rPr lang="de-DE"/>
              <a:t>)</a:t>
            </a:r>
          </a:p>
          <a:p>
            <a:pPr marL="171450" lvl="0" indent="-171450" algn="l" rtl="0">
              <a:spcBef>
                <a:spcPts val="0"/>
              </a:spcBef>
              <a:spcAft>
                <a:spcPts val="0"/>
              </a:spcAft>
              <a:buFontTx/>
              <a:buChar char="-"/>
            </a:pPr>
            <a:r>
              <a:rPr lang="de-DE" err="1"/>
              <a:t>It</a:t>
            </a:r>
            <a:r>
              <a:rPr lang="de-DE"/>
              <a:t> </a:t>
            </a:r>
            <a:r>
              <a:rPr lang="de-DE" err="1"/>
              <a:t>is</a:t>
            </a:r>
            <a:r>
              <a:rPr lang="de-DE"/>
              <a:t> </a:t>
            </a:r>
            <a:r>
              <a:rPr lang="de-DE" err="1"/>
              <a:t>important</a:t>
            </a:r>
            <a:r>
              <a:rPr lang="de-DE"/>
              <a:t> </a:t>
            </a:r>
            <a:r>
              <a:rPr lang="de-DE" err="1"/>
              <a:t>to</a:t>
            </a:r>
            <a:r>
              <a:rPr lang="de-DE"/>
              <a:t> </a:t>
            </a:r>
            <a:r>
              <a:rPr lang="de-DE" err="1"/>
              <a:t>make</a:t>
            </a:r>
            <a:r>
              <a:rPr lang="de-DE"/>
              <a:t> </a:t>
            </a:r>
            <a:r>
              <a:rPr lang="de-DE" err="1"/>
              <a:t>the</a:t>
            </a:r>
            <a:r>
              <a:rPr lang="de-DE"/>
              <a:t> Fluid Domain </a:t>
            </a:r>
            <a:r>
              <a:rPr lang="de-DE" err="1"/>
              <a:t>very</a:t>
            </a:r>
            <a:r>
              <a:rPr lang="de-DE"/>
              <a:t> large so </a:t>
            </a:r>
            <a:r>
              <a:rPr lang="de-DE" err="1"/>
              <a:t>the</a:t>
            </a:r>
            <a:r>
              <a:rPr lang="de-DE"/>
              <a:t> Stream out </a:t>
            </a:r>
            <a:r>
              <a:rPr lang="de-DE" err="1"/>
              <a:t>of</a:t>
            </a:r>
            <a:r>
              <a:rPr lang="de-DE"/>
              <a:t> </a:t>
            </a:r>
            <a:r>
              <a:rPr lang="de-DE" err="1"/>
              <a:t>the</a:t>
            </a:r>
            <a:r>
              <a:rPr lang="de-DE"/>
              <a:t> </a:t>
            </a:r>
            <a:r>
              <a:rPr lang="de-DE" err="1"/>
              <a:t>Nozzle</a:t>
            </a:r>
            <a:r>
              <a:rPr lang="de-DE"/>
              <a:t> </a:t>
            </a:r>
            <a:r>
              <a:rPr lang="de-DE" err="1"/>
              <a:t>has</a:t>
            </a:r>
            <a:r>
              <a:rPr lang="de-DE"/>
              <a:t> </a:t>
            </a:r>
            <a:r>
              <a:rPr lang="de-DE" err="1"/>
              <a:t>no</a:t>
            </a:r>
            <a:r>
              <a:rPr lang="de-DE"/>
              <a:t> Interaction </a:t>
            </a:r>
            <a:r>
              <a:rPr lang="de-DE" err="1"/>
              <a:t>with</a:t>
            </a:r>
            <a:r>
              <a:rPr lang="de-DE"/>
              <a:t> </a:t>
            </a:r>
            <a:r>
              <a:rPr lang="de-DE" err="1"/>
              <a:t>the</a:t>
            </a:r>
            <a:r>
              <a:rPr lang="de-DE"/>
              <a:t> Borders </a:t>
            </a:r>
            <a:r>
              <a:rPr lang="de-DE" err="1"/>
              <a:t>of</a:t>
            </a:r>
            <a:r>
              <a:rPr lang="de-DE"/>
              <a:t> </a:t>
            </a:r>
            <a:r>
              <a:rPr lang="de-DE" err="1"/>
              <a:t>the</a:t>
            </a:r>
            <a:r>
              <a:rPr lang="de-DE"/>
              <a:t> Fluid Domain. </a:t>
            </a:r>
            <a:r>
              <a:rPr lang="de-DE" err="1"/>
              <a:t>To</a:t>
            </a:r>
            <a:r>
              <a:rPr lang="de-DE"/>
              <a:t> </a:t>
            </a:r>
            <a:r>
              <a:rPr lang="de-DE" err="1"/>
              <a:t>keep</a:t>
            </a:r>
            <a:r>
              <a:rPr lang="de-DE"/>
              <a:t> </a:t>
            </a:r>
            <a:r>
              <a:rPr lang="de-DE" err="1"/>
              <a:t>computational</a:t>
            </a:r>
            <a:r>
              <a:rPr lang="de-DE"/>
              <a:t> </a:t>
            </a:r>
            <a:r>
              <a:rPr lang="de-DE" err="1"/>
              <a:t>cost</a:t>
            </a:r>
            <a:r>
              <a:rPr lang="de-DE"/>
              <a:t> </a:t>
            </a:r>
            <a:r>
              <a:rPr lang="de-DE" err="1"/>
              <a:t>low</a:t>
            </a:r>
            <a:r>
              <a:rPr lang="de-DE"/>
              <a:t> </a:t>
            </a:r>
            <a:r>
              <a:rPr lang="de-DE" err="1"/>
              <a:t>the</a:t>
            </a:r>
            <a:r>
              <a:rPr lang="de-DE"/>
              <a:t> </a:t>
            </a:r>
            <a:r>
              <a:rPr lang="de-DE" err="1"/>
              <a:t>base</a:t>
            </a:r>
            <a:r>
              <a:rPr lang="de-DE"/>
              <a:t> </a:t>
            </a:r>
            <a:r>
              <a:rPr lang="de-DE" err="1"/>
              <a:t>cize</a:t>
            </a:r>
            <a:r>
              <a:rPr lang="de-DE"/>
              <a:t> </a:t>
            </a:r>
            <a:r>
              <a:rPr lang="de-DE" err="1"/>
              <a:t>of</a:t>
            </a:r>
            <a:r>
              <a:rPr lang="de-DE"/>
              <a:t> </a:t>
            </a:r>
            <a:r>
              <a:rPr lang="de-DE" err="1"/>
              <a:t>the</a:t>
            </a:r>
            <a:r>
              <a:rPr lang="de-DE"/>
              <a:t> </a:t>
            </a:r>
            <a:r>
              <a:rPr lang="de-DE" err="1"/>
              <a:t>mesh</a:t>
            </a:r>
            <a:r>
              <a:rPr lang="de-DE"/>
              <a:t> </a:t>
            </a:r>
            <a:r>
              <a:rPr lang="de-DE" err="1"/>
              <a:t>is</a:t>
            </a:r>
            <a:r>
              <a:rPr lang="de-DE"/>
              <a:t> </a:t>
            </a:r>
            <a:r>
              <a:rPr lang="de-DE" err="1"/>
              <a:t>really</a:t>
            </a:r>
            <a:r>
              <a:rPr lang="de-DE"/>
              <a:t> large</a:t>
            </a:r>
          </a:p>
          <a:p>
            <a:pPr marL="171450" lvl="0" indent="-171450" algn="l" rtl="0">
              <a:spcBef>
                <a:spcPts val="0"/>
              </a:spcBef>
              <a:spcAft>
                <a:spcPts val="0"/>
              </a:spcAft>
              <a:buFontTx/>
              <a:buChar char="-"/>
            </a:pPr>
            <a:r>
              <a:rPr lang="de-DE" err="1"/>
              <a:t>Refinement</a:t>
            </a:r>
            <a:r>
              <a:rPr lang="de-DE"/>
              <a:t> in </a:t>
            </a:r>
            <a:r>
              <a:rPr lang="de-DE" err="1"/>
              <a:t>the</a:t>
            </a:r>
            <a:r>
              <a:rPr lang="de-DE"/>
              <a:t> </a:t>
            </a:r>
            <a:r>
              <a:rPr lang="de-DE" err="1"/>
              <a:t>Nozzle</a:t>
            </a:r>
            <a:r>
              <a:rPr lang="de-DE"/>
              <a:t> </a:t>
            </a:r>
            <a:r>
              <a:rPr lang="de-DE" err="1"/>
              <a:t>is</a:t>
            </a:r>
            <a:r>
              <a:rPr lang="de-DE"/>
              <a:t> </a:t>
            </a:r>
            <a:r>
              <a:rPr lang="de-DE" err="1"/>
              <a:t>important</a:t>
            </a:r>
            <a:r>
              <a:rPr lang="de-DE"/>
              <a:t> </a:t>
            </a:r>
            <a:r>
              <a:rPr lang="de-DE" err="1"/>
              <a:t>to</a:t>
            </a:r>
            <a:r>
              <a:rPr lang="de-DE"/>
              <a:t> catch </a:t>
            </a:r>
            <a:r>
              <a:rPr lang="de-DE" err="1"/>
              <a:t>the</a:t>
            </a:r>
            <a:r>
              <a:rPr lang="de-DE"/>
              <a:t> </a:t>
            </a:r>
            <a:r>
              <a:rPr lang="de-DE" err="1"/>
              <a:t>shocks</a:t>
            </a:r>
            <a:r>
              <a:rPr lang="de-DE"/>
              <a:t> </a:t>
            </a:r>
            <a:r>
              <a:rPr lang="de-DE" err="1"/>
              <a:t>created</a:t>
            </a:r>
            <a:r>
              <a:rPr lang="de-DE"/>
              <a:t> </a:t>
            </a:r>
            <a:r>
              <a:rPr lang="de-DE" err="1"/>
              <a:t>by</a:t>
            </a:r>
            <a:r>
              <a:rPr lang="de-DE"/>
              <a:t> </a:t>
            </a:r>
            <a:r>
              <a:rPr lang="de-DE" err="1"/>
              <a:t>the</a:t>
            </a:r>
            <a:r>
              <a:rPr lang="de-DE"/>
              <a:t> </a:t>
            </a:r>
            <a:r>
              <a:rPr lang="de-DE" err="1"/>
              <a:t>slots</a:t>
            </a:r>
            <a:r>
              <a:rPr lang="de-DE"/>
              <a:t> </a:t>
            </a:r>
          </a:p>
          <a:p>
            <a:pPr marL="171450" lvl="0" indent="-171450" algn="l" rtl="0">
              <a:spcBef>
                <a:spcPts val="0"/>
              </a:spcBef>
              <a:spcAft>
                <a:spcPts val="0"/>
              </a:spcAft>
              <a:buFontTx/>
              <a:buChar char="-"/>
            </a:pPr>
            <a:r>
              <a:rPr lang="de-DE" err="1"/>
              <a:t>Refinement</a:t>
            </a:r>
            <a:r>
              <a:rPr lang="de-DE"/>
              <a:t> </a:t>
            </a:r>
            <a:r>
              <a:rPr lang="de-DE" err="1"/>
              <a:t>of</a:t>
            </a:r>
            <a:r>
              <a:rPr lang="de-DE"/>
              <a:t> </a:t>
            </a:r>
            <a:r>
              <a:rPr lang="de-DE" err="1"/>
              <a:t>the</a:t>
            </a:r>
            <a:r>
              <a:rPr lang="de-DE"/>
              <a:t> </a:t>
            </a:r>
            <a:r>
              <a:rPr lang="de-DE" err="1"/>
              <a:t>exit</a:t>
            </a:r>
            <a:r>
              <a:rPr lang="de-DE"/>
              <a:t> stream </a:t>
            </a:r>
            <a:r>
              <a:rPr lang="de-DE" err="1"/>
              <a:t>to</a:t>
            </a:r>
            <a:r>
              <a:rPr lang="de-DE"/>
              <a:t> catch mach </a:t>
            </a:r>
            <a:r>
              <a:rPr lang="de-DE" err="1"/>
              <a:t>diamonds</a:t>
            </a:r>
            <a:r>
              <a:rPr lang="de-DE"/>
              <a:t> and </a:t>
            </a:r>
            <a:r>
              <a:rPr lang="de-DE" err="1"/>
              <a:t>transition</a:t>
            </a:r>
            <a:r>
              <a:rPr lang="de-DE"/>
              <a:t> </a:t>
            </a:r>
            <a:r>
              <a:rPr lang="de-DE" err="1"/>
              <a:t>to</a:t>
            </a:r>
            <a:r>
              <a:rPr lang="de-DE"/>
              <a:t> </a:t>
            </a:r>
            <a:r>
              <a:rPr lang="de-DE" err="1"/>
              <a:t>the</a:t>
            </a:r>
            <a:r>
              <a:rPr lang="de-DE"/>
              <a:t> </a:t>
            </a:r>
            <a:r>
              <a:rPr lang="de-DE" err="1"/>
              <a:t>surrounding</a:t>
            </a:r>
            <a:r>
              <a:rPr lang="de-DE"/>
              <a:t> </a:t>
            </a:r>
            <a:r>
              <a:rPr lang="de-DE" err="1"/>
              <a:t>flow</a:t>
            </a:r>
            <a:endParaRPr lang="de-DE"/>
          </a:p>
          <a:p>
            <a:pPr marL="171450" lvl="0" indent="-171450" algn="l" rtl="0">
              <a:spcBef>
                <a:spcPts val="0"/>
              </a:spcBef>
              <a:spcAft>
                <a:spcPts val="0"/>
              </a:spcAft>
              <a:buFontTx/>
              <a:buChar char="-"/>
            </a:pPr>
            <a:r>
              <a:rPr lang="de-DE"/>
              <a:t>Slots </a:t>
            </a:r>
            <a:r>
              <a:rPr lang="de-DE" err="1"/>
              <a:t>have</a:t>
            </a:r>
            <a:r>
              <a:rPr lang="de-DE"/>
              <a:t> a </a:t>
            </a:r>
            <a:r>
              <a:rPr lang="de-DE" err="1"/>
              <a:t>seperate</a:t>
            </a:r>
            <a:r>
              <a:rPr lang="de-DE"/>
              <a:t> </a:t>
            </a:r>
            <a:r>
              <a:rPr lang="de-DE" err="1"/>
              <a:t>mesh</a:t>
            </a:r>
            <a:r>
              <a:rPr lang="de-DE"/>
              <a:t> </a:t>
            </a:r>
            <a:r>
              <a:rPr lang="de-DE" err="1"/>
              <a:t>with</a:t>
            </a:r>
            <a:r>
              <a:rPr lang="de-DE"/>
              <a:t> different </a:t>
            </a:r>
            <a:r>
              <a:rPr lang="de-DE" err="1"/>
              <a:t>base</a:t>
            </a:r>
            <a:r>
              <a:rPr lang="de-DE"/>
              <a:t> </a:t>
            </a:r>
            <a:r>
              <a:rPr lang="de-DE" err="1"/>
              <a:t>size</a:t>
            </a:r>
            <a:r>
              <a:rPr lang="de-DE"/>
              <a:t> and </a:t>
            </a:r>
            <a:r>
              <a:rPr lang="de-DE" err="1"/>
              <a:t>boundary</a:t>
            </a:r>
            <a:r>
              <a:rPr lang="de-DE"/>
              <a:t> </a:t>
            </a:r>
            <a:r>
              <a:rPr lang="de-DE" err="1"/>
              <a:t>layer</a:t>
            </a:r>
            <a:r>
              <a:rPr lang="de-DE"/>
              <a:t> </a:t>
            </a:r>
            <a:r>
              <a:rPr lang="de-DE" err="1"/>
              <a:t>because</a:t>
            </a:r>
            <a:r>
              <a:rPr lang="de-DE"/>
              <a:t> </a:t>
            </a:r>
            <a:r>
              <a:rPr lang="de-DE" err="1"/>
              <a:t>the</a:t>
            </a:r>
            <a:r>
              <a:rPr lang="de-DE"/>
              <a:t> </a:t>
            </a:r>
            <a:r>
              <a:rPr lang="de-DE" err="1"/>
              <a:t>geometry</a:t>
            </a:r>
            <a:r>
              <a:rPr lang="de-DE"/>
              <a:t> </a:t>
            </a:r>
            <a:r>
              <a:rPr lang="de-DE" err="1"/>
              <a:t>is</a:t>
            </a:r>
            <a:r>
              <a:rPr lang="de-DE"/>
              <a:t> </a:t>
            </a:r>
            <a:r>
              <a:rPr lang="de-DE" err="1"/>
              <a:t>very</a:t>
            </a:r>
            <a:r>
              <a:rPr lang="de-DE"/>
              <a:t> </a:t>
            </a:r>
            <a:r>
              <a:rPr lang="de-DE" err="1"/>
              <a:t>small</a:t>
            </a:r>
            <a:r>
              <a:rPr lang="de-DE"/>
              <a:t> </a:t>
            </a:r>
            <a:r>
              <a:rPr lang="de-DE" err="1"/>
              <a:t>compared</a:t>
            </a:r>
            <a:r>
              <a:rPr lang="de-DE"/>
              <a:t> </a:t>
            </a:r>
            <a:r>
              <a:rPr lang="de-DE" err="1"/>
              <a:t>to</a:t>
            </a:r>
            <a:r>
              <a:rPr lang="de-DE"/>
              <a:t> </a:t>
            </a:r>
            <a:r>
              <a:rPr lang="de-DE" err="1"/>
              <a:t>the</a:t>
            </a:r>
            <a:r>
              <a:rPr lang="de-DE"/>
              <a:t> </a:t>
            </a:r>
            <a:r>
              <a:rPr lang="de-DE" err="1"/>
              <a:t>rest</a:t>
            </a:r>
            <a:r>
              <a:rPr lang="de-DE"/>
              <a:t> </a:t>
            </a:r>
            <a:r>
              <a:rPr lang="de-DE" err="1"/>
              <a:t>of</a:t>
            </a:r>
            <a:r>
              <a:rPr lang="de-DE"/>
              <a:t> </a:t>
            </a:r>
            <a:r>
              <a:rPr lang="de-DE" err="1"/>
              <a:t>the</a:t>
            </a:r>
            <a:r>
              <a:rPr lang="de-DE"/>
              <a:t> </a:t>
            </a:r>
            <a:r>
              <a:rPr lang="de-DE" err="1"/>
              <a:t>geometry</a:t>
            </a:r>
            <a:endParaRPr lang="de-DE"/>
          </a:p>
          <a:p>
            <a:pPr marL="171450" lvl="0" indent="-171450" algn="l" rtl="0">
              <a:spcBef>
                <a:spcPts val="0"/>
              </a:spcBef>
              <a:spcAft>
                <a:spcPts val="0"/>
              </a:spcAft>
              <a:buFontTx/>
              <a:buChar char="-"/>
            </a:pPr>
            <a:r>
              <a:rPr lang="de-DE"/>
              <a:t>BL </a:t>
            </a:r>
            <a:r>
              <a:rPr lang="de-DE" err="1"/>
              <a:t>goes</a:t>
            </a:r>
            <a:r>
              <a:rPr lang="de-DE"/>
              <a:t> </a:t>
            </a:r>
            <a:r>
              <a:rPr lang="de-DE" err="1"/>
              <a:t>over</a:t>
            </a:r>
            <a:r>
              <a:rPr lang="de-DE"/>
              <a:t> </a:t>
            </a:r>
            <a:r>
              <a:rPr lang="de-DE" err="1"/>
              <a:t>slot</a:t>
            </a:r>
            <a:r>
              <a:rPr lang="de-DE"/>
              <a:t> </a:t>
            </a:r>
            <a:r>
              <a:rPr lang="de-DE" err="1"/>
              <a:t>to</a:t>
            </a:r>
            <a:r>
              <a:rPr lang="de-DE"/>
              <a:t> </a:t>
            </a:r>
            <a:r>
              <a:rPr lang="de-DE" err="1"/>
              <a:t>cath</a:t>
            </a:r>
            <a:r>
              <a:rPr lang="de-DE"/>
              <a:t> </a:t>
            </a:r>
            <a:r>
              <a:rPr lang="de-DE" err="1"/>
              <a:t>the</a:t>
            </a:r>
            <a:r>
              <a:rPr lang="de-DE"/>
              <a:t> </a:t>
            </a:r>
            <a:r>
              <a:rPr lang="de-DE" err="1"/>
              <a:t>transition</a:t>
            </a:r>
            <a:r>
              <a:rPr lang="de-DE"/>
              <a:t> </a:t>
            </a:r>
            <a:r>
              <a:rPr lang="de-DE" err="1"/>
              <a:t>effects</a:t>
            </a:r>
            <a:r>
              <a:rPr lang="de-DE"/>
              <a:t> </a:t>
            </a:r>
            <a:r>
              <a:rPr lang="de-DE" err="1"/>
              <a:t>as</a:t>
            </a:r>
            <a:r>
              <a:rPr lang="de-DE"/>
              <a:t> </a:t>
            </a:r>
            <a:r>
              <a:rPr lang="de-DE" err="1"/>
              <a:t>good</a:t>
            </a:r>
            <a:r>
              <a:rPr lang="de-DE"/>
              <a:t> </a:t>
            </a:r>
            <a:r>
              <a:rPr lang="de-DE" err="1"/>
              <a:t>as</a:t>
            </a:r>
            <a:r>
              <a:rPr lang="de-DE"/>
              <a:t> possible and </a:t>
            </a:r>
            <a:r>
              <a:rPr lang="de-DE" err="1"/>
              <a:t>to</a:t>
            </a:r>
            <a:r>
              <a:rPr lang="de-DE"/>
              <a:t> </a:t>
            </a:r>
            <a:r>
              <a:rPr lang="de-DE" err="1"/>
              <a:t>avoid</a:t>
            </a:r>
            <a:r>
              <a:rPr lang="de-DE"/>
              <a:t> </a:t>
            </a:r>
            <a:r>
              <a:rPr lang="de-DE" err="1"/>
              <a:t>crudness</a:t>
            </a:r>
            <a:r>
              <a:rPr lang="de-DE"/>
              <a:t> on </a:t>
            </a:r>
            <a:r>
              <a:rPr lang="de-DE" err="1"/>
              <a:t>the</a:t>
            </a:r>
            <a:r>
              <a:rPr lang="de-DE"/>
              <a:t> </a:t>
            </a:r>
            <a:r>
              <a:rPr lang="de-DE" err="1"/>
              <a:t>corner</a:t>
            </a:r>
            <a:endParaRPr lang="de-DE"/>
          </a:p>
          <a:p>
            <a:pPr marL="171450" lvl="0" indent="-171450" algn="l" rtl="0">
              <a:spcBef>
                <a:spcPts val="0"/>
              </a:spcBef>
              <a:spcAft>
                <a:spcPts val="0"/>
              </a:spcAft>
              <a:buFontTx/>
              <a:buChar char="-"/>
            </a:pPr>
            <a:r>
              <a:rPr lang="de-DE" err="1"/>
              <a:t>No</a:t>
            </a:r>
            <a:r>
              <a:rPr lang="de-DE"/>
              <a:t> </a:t>
            </a:r>
            <a:r>
              <a:rPr lang="de-DE" err="1"/>
              <a:t>slip</a:t>
            </a:r>
            <a:r>
              <a:rPr lang="de-DE"/>
              <a:t> </a:t>
            </a:r>
            <a:r>
              <a:rPr lang="de-DE" err="1"/>
              <a:t>walls</a:t>
            </a:r>
            <a:r>
              <a:rPr lang="de-DE"/>
              <a:t> </a:t>
            </a:r>
            <a:r>
              <a:rPr lang="de-DE" err="1"/>
              <a:t>have</a:t>
            </a:r>
            <a:r>
              <a:rPr lang="de-DE"/>
              <a:t> </a:t>
            </a:r>
            <a:r>
              <a:rPr lang="de-DE" err="1"/>
              <a:t>less</a:t>
            </a:r>
            <a:r>
              <a:rPr lang="de-DE"/>
              <a:t> </a:t>
            </a:r>
            <a:r>
              <a:rPr lang="de-DE" err="1"/>
              <a:t>defined</a:t>
            </a:r>
            <a:r>
              <a:rPr lang="de-DE"/>
              <a:t> BL </a:t>
            </a:r>
            <a:r>
              <a:rPr lang="de-DE" err="1"/>
              <a:t>to</a:t>
            </a:r>
            <a:r>
              <a:rPr lang="de-DE"/>
              <a:t> </a:t>
            </a:r>
            <a:r>
              <a:rPr lang="de-DE" err="1"/>
              <a:t>minimize</a:t>
            </a:r>
            <a:r>
              <a:rPr lang="de-DE"/>
              <a:t> </a:t>
            </a:r>
            <a:r>
              <a:rPr lang="de-DE" err="1"/>
              <a:t>computational</a:t>
            </a:r>
            <a:r>
              <a:rPr lang="de-DE"/>
              <a:t> </a:t>
            </a:r>
            <a:r>
              <a:rPr lang="de-DE" err="1"/>
              <a:t>cost</a:t>
            </a:r>
            <a:endParaRPr lang="de-DE"/>
          </a:p>
          <a:p>
            <a:pPr marL="171450" lvl="0" indent="-171450" algn="l" rtl="0">
              <a:spcBef>
                <a:spcPts val="0"/>
              </a:spcBef>
              <a:spcAft>
                <a:spcPts val="0"/>
              </a:spcAft>
              <a:buFontTx/>
              <a:buChar char="-"/>
            </a:pPr>
            <a:r>
              <a:rPr lang="de-DE"/>
              <a:t>Y+ </a:t>
            </a:r>
            <a:r>
              <a:rPr lang="de-DE" err="1"/>
              <a:t>is</a:t>
            </a:r>
            <a:r>
              <a:rPr lang="de-DE"/>
              <a:t> </a:t>
            </a:r>
            <a:r>
              <a:rPr lang="de-DE" err="1"/>
              <a:t>below</a:t>
            </a:r>
            <a:r>
              <a:rPr lang="de-DE"/>
              <a:t> </a:t>
            </a:r>
            <a:r>
              <a:rPr lang="de-DE" err="1"/>
              <a:t>one</a:t>
            </a:r>
            <a:r>
              <a:rPr lang="de-DE"/>
              <a:t> </a:t>
            </a:r>
            <a:r>
              <a:rPr lang="de-DE" err="1"/>
              <a:t>where</a:t>
            </a:r>
            <a:r>
              <a:rPr lang="de-DE"/>
              <a:t> </a:t>
            </a:r>
            <a:r>
              <a:rPr lang="de-DE" err="1"/>
              <a:t>it</a:t>
            </a:r>
            <a:r>
              <a:rPr lang="de-DE"/>
              <a:t> </a:t>
            </a:r>
            <a:r>
              <a:rPr lang="de-DE" err="1"/>
              <a:t>is</a:t>
            </a:r>
            <a:r>
              <a:rPr lang="de-DE"/>
              <a:t> </a:t>
            </a:r>
            <a:r>
              <a:rPr lang="de-DE" err="1"/>
              <a:t>important</a:t>
            </a:r>
            <a:r>
              <a:rPr lang="de-DE"/>
              <a:t> (Essential </a:t>
            </a:r>
            <a:r>
              <a:rPr lang="de-DE" err="1"/>
              <a:t>for</a:t>
            </a:r>
            <a:r>
              <a:rPr lang="de-DE"/>
              <a:t> </a:t>
            </a:r>
            <a:r>
              <a:rPr lang="de-DE" err="1"/>
              <a:t>Spellart</a:t>
            </a:r>
            <a:r>
              <a:rPr lang="de-DE"/>
              <a:t>-</a:t>
            </a:r>
            <a:r>
              <a:rPr lang="de-DE" err="1"/>
              <a:t>Armas</a:t>
            </a:r>
            <a:r>
              <a:rPr lang="de-DE"/>
              <a:t>-Model)</a:t>
            </a:r>
          </a:p>
          <a:p>
            <a:pPr marL="171450" lvl="0" indent="-171450" algn="l" rtl="0">
              <a:spcBef>
                <a:spcPts val="0"/>
              </a:spcBef>
              <a:spcAft>
                <a:spcPts val="0"/>
              </a:spcAft>
              <a:buFontTx/>
              <a:buChar char="-"/>
            </a:pPr>
            <a:endParaRPr lang="de-DE"/>
          </a:p>
          <a:p>
            <a:pPr marL="0" lvl="0" indent="0" algn="l" rtl="0">
              <a:spcBef>
                <a:spcPts val="0"/>
              </a:spcBef>
              <a:spcAft>
                <a:spcPts val="0"/>
              </a:spcAft>
              <a:buFontTx/>
              <a:buNone/>
            </a:pPr>
            <a:r>
              <a:rPr lang="de-DE"/>
              <a:t>Boundary </a:t>
            </a:r>
            <a:r>
              <a:rPr lang="de-DE" err="1"/>
              <a:t>Conditions</a:t>
            </a:r>
            <a:r>
              <a:rPr lang="de-DE"/>
              <a:t>:</a:t>
            </a:r>
          </a:p>
          <a:p>
            <a:pPr marL="171450" lvl="0" indent="-171450" algn="l" rtl="0">
              <a:spcBef>
                <a:spcPts val="0"/>
              </a:spcBef>
              <a:spcAft>
                <a:spcPts val="0"/>
              </a:spcAft>
              <a:buFontTx/>
              <a:buChar char="-"/>
            </a:pPr>
            <a:r>
              <a:rPr lang="de-DE"/>
              <a:t>Simple BC First: Outlet </a:t>
            </a:r>
            <a:r>
              <a:rPr lang="de-DE" err="1"/>
              <a:t>is</a:t>
            </a:r>
            <a:r>
              <a:rPr lang="de-DE"/>
              <a:t> a normal </a:t>
            </a:r>
            <a:r>
              <a:rPr lang="de-DE" err="1"/>
              <a:t>Pressure</a:t>
            </a:r>
            <a:r>
              <a:rPr lang="de-DE"/>
              <a:t> Outlet </a:t>
            </a:r>
            <a:r>
              <a:rPr lang="de-DE" err="1"/>
              <a:t>with</a:t>
            </a:r>
            <a:r>
              <a:rPr lang="de-DE"/>
              <a:t> </a:t>
            </a:r>
            <a:r>
              <a:rPr lang="de-DE" err="1"/>
              <a:t>no</a:t>
            </a:r>
            <a:r>
              <a:rPr lang="de-DE"/>
              <a:t> </a:t>
            </a:r>
            <a:r>
              <a:rPr lang="de-DE" err="1"/>
              <a:t>special</a:t>
            </a:r>
            <a:r>
              <a:rPr lang="de-DE"/>
              <a:t> </a:t>
            </a:r>
            <a:r>
              <a:rPr lang="de-DE" err="1"/>
              <a:t>Condition</a:t>
            </a:r>
            <a:r>
              <a:rPr lang="de-DE"/>
              <a:t>, Upper and Lower Boundary </a:t>
            </a:r>
            <a:r>
              <a:rPr lang="de-DE" err="1"/>
              <a:t>of</a:t>
            </a:r>
            <a:r>
              <a:rPr lang="de-DE"/>
              <a:t> </a:t>
            </a:r>
            <a:r>
              <a:rPr lang="de-DE" err="1"/>
              <a:t>the</a:t>
            </a:r>
            <a:r>
              <a:rPr lang="de-DE"/>
              <a:t> Fluid Domain </a:t>
            </a:r>
            <a:r>
              <a:rPr lang="de-DE" err="1"/>
              <a:t>are</a:t>
            </a:r>
            <a:r>
              <a:rPr lang="de-DE"/>
              <a:t> </a:t>
            </a:r>
            <a:r>
              <a:rPr lang="de-DE" err="1"/>
              <a:t>Symmetry</a:t>
            </a:r>
            <a:r>
              <a:rPr lang="de-DE"/>
              <a:t> Planes and </a:t>
            </a:r>
            <a:r>
              <a:rPr lang="de-DE" err="1"/>
              <a:t>No</a:t>
            </a:r>
            <a:r>
              <a:rPr lang="de-DE"/>
              <a:t> Slip Wall </a:t>
            </a:r>
            <a:r>
              <a:rPr lang="de-DE" err="1"/>
              <a:t>is</a:t>
            </a:r>
            <a:r>
              <a:rPr lang="de-DE"/>
              <a:t> a normal Wall</a:t>
            </a:r>
          </a:p>
          <a:p>
            <a:pPr marL="171450" lvl="0" indent="-171450" algn="l" rtl="0">
              <a:spcBef>
                <a:spcPts val="0"/>
              </a:spcBef>
              <a:spcAft>
                <a:spcPts val="0"/>
              </a:spcAft>
              <a:buFontTx/>
              <a:buChar char="-"/>
            </a:pPr>
            <a:r>
              <a:rPr lang="de-DE" err="1"/>
              <a:t>Inlets</a:t>
            </a:r>
            <a:r>
              <a:rPr lang="de-DE"/>
              <a:t> </a:t>
            </a:r>
            <a:r>
              <a:rPr lang="de-DE" err="1"/>
              <a:t>of</a:t>
            </a:r>
            <a:r>
              <a:rPr lang="de-DE"/>
              <a:t> </a:t>
            </a:r>
            <a:r>
              <a:rPr lang="de-DE" err="1"/>
              <a:t>the</a:t>
            </a:r>
            <a:r>
              <a:rPr lang="de-DE"/>
              <a:t> Fluid Domain </a:t>
            </a:r>
            <a:r>
              <a:rPr lang="de-DE" err="1"/>
              <a:t>are</a:t>
            </a:r>
            <a:r>
              <a:rPr lang="de-DE"/>
              <a:t> Velocity </a:t>
            </a:r>
            <a:r>
              <a:rPr lang="de-DE" err="1"/>
              <a:t>Inlets</a:t>
            </a:r>
            <a:r>
              <a:rPr lang="de-DE"/>
              <a:t> </a:t>
            </a:r>
            <a:r>
              <a:rPr lang="de-DE" err="1"/>
              <a:t>with</a:t>
            </a:r>
            <a:r>
              <a:rPr lang="de-DE"/>
              <a:t> a </a:t>
            </a:r>
            <a:r>
              <a:rPr lang="de-DE" err="1"/>
              <a:t>low</a:t>
            </a:r>
            <a:r>
              <a:rPr lang="de-DE"/>
              <a:t> Velocity </a:t>
            </a:r>
            <a:r>
              <a:rPr lang="de-DE" err="1"/>
              <a:t>Number</a:t>
            </a:r>
            <a:r>
              <a:rPr lang="de-DE"/>
              <a:t> (10 m/s) so </a:t>
            </a:r>
            <a:r>
              <a:rPr lang="de-DE" err="1"/>
              <a:t>it</a:t>
            </a:r>
            <a:r>
              <a:rPr lang="de-DE"/>
              <a:t> </a:t>
            </a:r>
            <a:r>
              <a:rPr lang="de-DE" err="1"/>
              <a:t>does</a:t>
            </a:r>
            <a:r>
              <a:rPr lang="de-DE"/>
              <a:t> not </a:t>
            </a:r>
            <a:r>
              <a:rPr lang="de-DE" err="1"/>
              <a:t>affect</a:t>
            </a:r>
            <a:r>
              <a:rPr lang="de-DE"/>
              <a:t> </a:t>
            </a:r>
            <a:r>
              <a:rPr lang="de-DE" err="1"/>
              <a:t>the</a:t>
            </a:r>
            <a:r>
              <a:rPr lang="de-DE"/>
              <a:t> stream </a:t>
            </a:r>
            <a:r>
              <a:rPr lang="de-DE" err="1"/>
              <a:t>coming</a:t>
            </a:r>
            <a:r>
              <a:rPr lang="de-DE"/>
              <a:t> out </a:t>
            </a:r>
            <a:r>
              <a:rPr lang="de-DE" err="1"/>
              <a:t>of</a:t>
            </a:r>
            <a:r>
              <a:rPr lang="de-DE"/>
              <a:t> </a:t>
            </a:r>
            <a:r>
              <a:rPr lang="de-DE" err="1"/>
              <a:t>the</a:t>
            </a:r>
            <a:r>
              <a:rPr lang="de-DE"/>
              <a:t> </a:t>
            </a:r>
            <a:r>
              <a:rPr lang="de-DE" err="1"/>
              <a:t>nozzle</a:t>
            </a:r>
            <a:r>
              <a:rPr lang="de-DE"/>
              <a:t> (</a:t>
            </a:r>
            <a:r>
              <a:rPr lang="de-DE" err="1"/>
              <a:t>No</a:t>
            </a:r>
            <a:r>
              <a:rPr lang="de-DE"/>
              <a:t> </a:t>
            </a:r>
            <a:r>
              <a:rPr lang="de-DE" err="1"/>
              <a:t>Number</a:t>
            </a:r>
            <a:r>
              <a:rPr lang="de-DE"/>
              <a:t> </a:t>
            </a:r>
            <a:r>
              <a:rPr lang="de-DE" err="1"/>
              <a:t>given</a:t>
            </a:r>
            <a:r>
              <a:rPr lang="de-DE"/>
              <a:t> in </a:t>
            </a:r>
            <a:r>
              <a:rPr lang="de-DE" err="1"/>
              <a:t>the</a:t>
            </a:r>
            <a:r>
              <a:rPr lang="de-DE"/>
              <a:t> </a:t>
            </a:r>
            <a:r>
              <a:rPr lang="de-DE" err="1"/>
              <a:t>paper</a:t>
            </a:r>
            <a:r>
              <a:rPr lang="de-DE"/>
              <a:t>)</a:t>
            </a:r>
          </a:p>
          <a:p>
            <a:pPr marL="171450" lvl="0" indent="-171450" algn="l" rtl="0">
              <a:spcBef>
                <a:spcPts val="0"/>
              </a:spcBef>
              <a:spcAft>
                <a:spcPts val="0"/>
              </a:spcAft>
              <a:buFontTx/>
              <a:buChar char="-"/>
            </a:pPr>
            <a:r>
              <a:rPr lang="de-DE"/>
              <a:t>Initial </a:t>
            </a:r>
            <a:r>
              <a:rPr lang="de-DE" err="1"/>
              <a:t>Conditions</a:t>
            </a:r>
            <a:r>
              <a:rPr lang="de-DE"/>
              <a:t>: </a:t>
            </a:r>
            <a:r>
              <a:rPr lang="de-DE" err="1"/>
              <a:t>Atmospheric</a:t>
            </a:r>
            <a:r>
              <a:rPr lang="de-DE"/>
              <a:t> </a:t>
            </a:r>
            <a:r>
              <a:rPr lang="de-DE" err="1"/>
              <a:t>Pressure</a:t>
            </a:r>
            <a:r>
              <a:rPr lang="de-DE"/>
              <a:t> </a:t>
            </a:r>
            <a:r>
              <a:rPr lang="de-DE" err="1"/>
              <a:t>to</a:t>
            </a:r>
            <a:r>
              <a:rPr lang="de-DE"/>
              <a:t> 1bar (Simulation </a:t>
            </a:r>
            <a:r>
              <a:rPr lang="de-DE" err="1"/>
              <a:t>is</a:t>
            </a:r>
            <a:r>
              <a:rPr lang="de-DE"/>
              <a:t> </a:t>
            </a:r>
            <a:r>
              <a:rPr lang="de-DE" err="1"/>
              <a:t>more</a:t>
            </a:r>
            <a:r>
              <a:rPr lang="de-DE"/>
              <a:t> </a:t>
            </a:r>
            <a:r>
              <a:rPr lang="de-DE" err="1"/>
              <a:t>stable</a:t>
            </a:r>
            <a:r>
              <a:rPr lang="de-DE"/>
              <a:t>) and Reference </a:t>
            </a:r>
            <a:r>
              <a:rPr lang="de-DE" err="1"/>
              <a:t>Pressure</a:t>
            </a:r>
            <a:r>
              <a:rPr lang="de-DE"/>
              <a:t> </a:t>
            </a:r>
            <a:r>
              <a:rPr lang="de-DE" err="1"/>
              <a:t>to</a:t>
            </a:r>
            <a:r>
              <a:rPr lang="de-DE"/>
              <a:t> 0 (</a:t>
            </a:r>
            <a:r>
              <a:rPr lang="de-DE" err="1"/>
              <a:t>Important</a:t>
            </a:r>
            <a:r>
              <a:rPr lang="de-DE"/>
              <a:t> </a:t>
            </a:r>
            <a:r>
              <a:rPr lang="de-DE" err="1"/>
              <a:t>for</a:t>
            </a:r>
            <a:r>
              <a:rPr lang="de-DE"/>
              <a:t> </a:t>
            </a:r>
            <a:r>
              <a:rPr lang="de-DE" err="1"/>
              <a:t>measuring</a:t>
            </a:r>
            <a:r>
              <a:rPr lang="de-DE"/>
              <a:t> </a:t>
            </a:r>
            <a:r>
              <a:rPr lang="de-DE" err="1"/>
              <a:t>the</a:t>
            </a:r>
            <a:r>
              <a:rPr lang="de-DE"/>
              <a:t> </a:t>
            </a:r>
            <a:r>
              <a:rPr lang="de-DE" err="1"/>
              <a:t>absoute</a:t>
            </a:r>
            <a:r>
              <a:rPr lang="de-DE"/>
              <a:t> </a:t>
            </a:r>
            <a:r>
              <a:rPr lang="de-DE" err="1"/>
              <a:t>Pressure</a:t>
            </a:r>
            <a:r>
              <a:rPr lang="de-DE"/>
              <a:t> not </a:t>
            </a:r>
            <a:r>
              <a:rPr lang="de-DE" err="1"/>
              <a:t>the</a:t>
            </a:r>
            <a:r>
              <a:rPr lang="de-DE"/>
              <a:t> relative </a:t>
            </a:r>
            <a:r>
              <a:rPr lang="de-DE" err="1"/>
              <a:t>Pressure</a:t>
            </a:r>
            <a:r>
              <a:rPr lang="de-DE"/>
              <a:t>)</a:t>
            </a:r>
          </a:p>
          <a:p>
            <a:pPr marL="171450" lvl="0" indent="-171450" algn="l" rtl="0">
              <a:spcBef>
                <a:spcPts val="0"/>
              </a:spcBef>
              <a:spcAft>
                <a:spcPts val="0"/>
              </a:spcAft>
              <a:buFontTx/>
              <a:buChar char="-"/>
            </a:pPr>
            <a:r>
              <a:rPr lang="de-DE"/>
              <a:t>In </a:t>
            </a:r>
            <a:r>
              <a:rPr lang="de-DE" err="1"/>
              <a:t>the</a:t>
            </a:r>
            <a:r>
              <a:rPr lang="de-DE"/>
              <a:t> Paper </a:t>
            </a:r>
            <a:r>
              <a:rPr lang="de-DE" err="1"/>
              <a:t>only</a:t>
            </a:r>
            <a:r>
              <a:rPr lang="de-DE"/>
              <a:t> </a:t>
            </a:r>
            <a:r>
              <a:rPr lang="de-DE" err="1"/>
              <a:t>the</a:t>
            </a:r>
            <a:r>
              <a:rPr lang="de-DE"/>
              <a:t> NPR and SPR </a:t>
            </a:r>
            <a:r>
              <a:rPr lang="de-DE" err="1"/>
              <a:t>is</a:t>
            </a:r>
            <a:r>
              <a:rPr lang="de-DE"/>
              <a:t> </a:t>
            </a:r>
            <a:r>
              <a:rPr lang="de-DE" err="1"/>
              <a:t>given</a:t>
            </a:r>
            <a:r>
              <a:rPr lang="de-DE"/>
              <a:t> -&gt; Stagnation </a:t>
            </a:r>
            <a:r>
              <a:rPr lang="de-DE" err="1"/>
              <a:t>Inlets</a:t>
            </a:r>
            <a:r>
              <a:rPr lang="de-DE"/>
              <a:t> </a:t>
            </a:r>
            <a:r>
              <a:rPr lang="de-DE" err="1"/>
              <a:t>must</a:t>
            </a:r>
            <a:r>
              <a:rPr lang="de-DE"/>
              <a:t> </a:t>
            </a:r>
            <a:r>
              <a:rPr lang="de-DE" err="1"/>
              <a:t>be</a:t>
            </a:r>
            <a:r>
              <a:rPr lang="de-DE"/>
              <a:t> Chosen </a:t>
            </a:r>
            <a:r>
              <a:rPr lang="de-DE" err="1"/>
              <a:t>for</a:t>
            </a:r>
            <a:r>
              <a:rPr lang="de-DE"/>
              <a:t> </a:t>
            </a:r>
            <a:r>
              <a:rPr lang="de-DE" err="1"/>
              <a:t>Nozzle</a:t>
            </a:r>
            <a:r>
              <a:rPr lang="de-DE"/>
              <a:t> </a:t>
            </a:r>
            <a:r>
              <a:rPr lang="de-DE" err="1"/>
              <a:t>Inlet</a:t>
            </a:r>
            <a:r>
              <a:rPr lang="de-DE"/>
              <a:t> and </a:t>
            </a:r>
            <a:r>
              <a:rPr lang="de-DE" err="1"/>
              <a:t>the</a:t>
            </a:r>
            <a:r>
              <a:rPr lang="de-DE"/>
              <a:t> </a:t>
            </a:r>
            <a:r>
              <a:rPr lang="de-DE" err="1"/>
              <a:t>Inlets</a:t>
            </a:r>
            <a:r>
              <a:rPr lang="de-DE"/>
              <a:t> </a:t>
            </a:r>
            <a:r>
              <a:rPr lang="de-DE" err="1"/>
              <a:t>of</a:t>
            </a:r>
            <a:r>
              <a:rPr lang="de-DE"/>
              <a:t> </a:t>
            </a:r>
            <a:r>
              <a:rPr lang="de-DE" err="1"/>
              <a:t>the</a:t>
            </a:r>
            <a:r>
              <a:rPr lang="de-DE"/>
              <a:t> Slots (</a:t>
            </a:r>
            <a:r>
              <a:rPr lang="de-DE" err="1"/>
              <a:t>Temperature</a:t>
            </a:r>
            <a:r>
              <a:rPr lang="de-DE"/>
              <a:t> 300K 8No </a:t>
            </a:r>
            <a:r>
              <a:rPr lang="de-DE" err="1"/>
              <a:t>number</a:t>
            </a:r>
            <a:r>
              <a:rPr lang="de-DE"/>
              <a:t> </a:t>
            </a:r>
            <a:r>
              <a:rPr lang="de-DE" err="1"/>
              <a:t>given</a:t>
            </a:r>
            <a:r>
              <a:rPr lang="de-DE"/>
              <a:t> but </a:t>
            </a:r>
            <a:r>
              <a:rPr lang="de-DE" err="1"/>
              <a:t>we</a:t>
            </a:r>
            <a:r>
              <a:rPr lang="de-DE"/>
              <a:t> </a:t>
            </a:r>
            <a:r>
              <a:rPr lang="de-DE" err="1"/>
              <a:t>know</a:t>
            </a:r>
            <a:r>
              <a:rPr lang="de-DE"/>
              <a:t> </a:t>
            </a:r>
            <a:r>
              <a:rPr lang="de-DE" err="1"/>
              <a:t>it</a:t>
            </a:r>
            <a:r>
              <a:rPr lang="de-DE"/>
              <a:t> </a:t>
            </a:r>
            <a:r>
              <a:rPr lang="de-DE" err="1"/>
              <a:t>is</a:t>
            </a:r>
            <a:r>
              <a:rPr lang="de-DE"/>
              <a:t> a </a:t>
            </a:r>
            <a:r>
              <a:rPr lang="de-DE" err="1"/>
              <a:t>cold</a:t>
            </a:r>
            <a:r>
              <a:rPr lang="de-DE"/>
              <a:t> </a:t>
            </a:r>
            <a:r>
              <a:rPr lang="de-DE" err="1"/>
              <a:t>jet</a:t>
            </a:r>
            <a:r>
              <a:rPr lang="de-DE"/>
              <a:t>) and </a:t>
            </a:r>
            <a:r>
              <a:rPr lang="de-DE" err="1"/>
              <a:t>Pressure</a:t>
            </a:r>
            <a:r>
              <a:rPr lang="de-DE"/>
              <a:t> </a:t>
            </a:r>
            <a:r>
              <a:rPr lang="de-DE" err="1"/>
              <a:t>varying</a:t>
            </a:r>
            <a:r>
              <a:rPr lang="de-DE"/>
              <a:t> on </a:t>
            </a:r>
            <a:r>
              <a:rPr lang="de-DE" err="1"/>
              <a:t>the</a:t>
            </a:r>
            <a:r>
              <a:rPr lang="de-DE"/>
              <a:t> </a:t>
            </a:r>
            <a:r>
              <a:rPr lang="de-DE" err="1"/>
              <a:t>current</a:t>
            </a:r>
            <a:r>
              <a:rPr lang="de-DE"/>
              <a:t> </a:t>
            </a:r>
            <a:r>
              <a:rPr lang="de-DE" err="1"/>
              <a:t>Configuration</a:t>
            </a:r>
            <a:r>
              <a:rPr lang="de-DE"/>
              <a:t>) -&gt; </a:t>
            </a:r>
            <a:r>
              <a:rPr lang="de-DE" err="1"/>
              <a:t>It</a:t>
            </a:r>
            <a:r>
              <a:rPr lang="de-DE"/>
              <a:t> </a:t>
            </a:r>
            <a:r>
              <a:rPr lang="de-DE" err="1"/>
              <a:t>is</a:t>
            </a:r>
            <a:r>
              <a:rPr lang="de-DE"/>
              <a:t> </a:t>
            </a:r>
            <a:r>
              <a:rPr lang="de-DE" err="1"/>
              <a:t>important</a:t>
            </a:r>
            <a:r>
              <a:rPr lang="de-DE"/>
              <a:t> </a:t>
            </a:r>
            <a:r>
              <a:rPr lang="de-DE" err="1"/>
              <a:t>to</a:t>
            </a:r>
            <a:r>
              <a:rPr lang="de-DE"/>
              <a:t> </a:t>
            </a:r>
            <a:r>
              <a:rPr lang="de-DE" err="1"/>
              <a:t>start</a:t>
            </a:r>
            <a:r>
              <a:rPr lang="de-DE"/>
              <a:t> </a:t>
            </a:r>
            <a:r>
              <a:rPr lang="de-DE" err="1"/>
              <a:t>the</a:t>
            </a:r>
            <a:r>
              <a:rPr lang="de-DE"/>
              <a:t> Simulation </a:t>
            </a:r>
            <a:r>
              <a:rPr lang="de-DE" err="1"/>
              <a:t>with</a:t>
            </a:r>
            <a:r>
              <a:rPr lang="de-DE"/>
              <a:t> moderate Values and do a </a:t>
            </a:r>
            <a:r>
              <a:rPr lang="de-DE" err="1"/>
              <a:t>few</a:t>
            </a:r>
            <a:r>
              <a:rPr lang="de-DE"/>
              <a:t> </a:t>
            </a:r>
            <a:r>
              <a:rPr lang="de-DE" err="1"/>
              <a:t>step</a:t>
            </a:r>
            <a:r>
              <a:rPr lang="de-DE"/>
              <a:t> </a:t>
            </a:r>
            <a:r>
              <a:rPr lang="de-DE" err="1"/>
              <a:t>Build</a:t>
            </a:r>
            <a:r>
              <a:rPr lang="de-DE"/>
              <a:t> Up so Simulation </a:t>
            </a:r>
            <a:r>
              <a:rPr lang="de-DE" err="1"/>
              <a:t>doesn‘t</a:t>
            </a:r>
            <a:r>
              <a:rPr lang="de-DE"/>
              <a:t> crash</a:t>
            </a:r>
          </a:p>
          <a:p>
            <a:pPr marL="171450" lvl="0" indent="-171450" algn="l" rtl="0">
              <a:spcBef>
                <a:spcPts val="0"/>
              </a:spcBef>
              <a:spcAft>
                <a:spcPts val="0"/>
              </a:spcAft>
              <a:buFontTx/>
              <a:buChar char="-"/>
            </a:pPr>
            <a:r>
              <a:rPr lang="de-DE"/>
              <a:t>The Imprint Area </a:t>
            </a:r>
            <a:r>
              <a:rPr lang="de-DE" err="1"/>
              <a:t>to</a:t>
            </a:r>
            <a:r>
              <a:rPr lang="de-DE"/>
              <a:t> </a:t>
            </a:r>
            <a:r>
              <a:rPr lang="de-DE" err="1"/>
              <a:t>the</a:t>
            </a:r>
            <a:r>
              <a:rPr lang="de-DE"/>
              <a:t> Windtunnel </a:t>
            </a:r>
            <a:r>
              <a:rPr lang="de-DE" err="1"/>
              <a:t>is</a:t>
            </a:r>
            <a:r>
              <a:rPr lang="de-DE"/>
              <a:t> a Free Flow on </a:t>
            </a:r>
            <a:r>
              <a:rPr lang="de-DE" err="1"/>
              <a:t>both</a:t>
            </a:r>
            <a:r>
              <a:rPr lang="de-DE"/>
              <a:t> </a:t>
            </a:r>
            <a:r>
              <a:rPr lang="de-DE" err="1"/>
              <a:t>sides</a:t>
            </a:r>
            <a:r>
              <a:rPr lang="de-DE"/>
              <a:t> so </a:t>
            </a:r>
            <a:r>
              <a:rPr lang="de-DE" err="1"/>
              <a:t>no</a:t>
            </a:r>
            <a:r>
              <a:rPr lang="de-DE"/>
              <a:t> Boundary Layer </a:t>
            </a:r>
            <a:r>
              <a:rPr lang="de-DE" err="1"/>
              <a:t>is</a:t>
            </a:r>
            <a:r>
              <a:rPr lang="de-DE"/>
              <a:t> </a:t>
            </a:r>
            <a:r>
              <a:rPr lang="de-DE" err="1"/>
              <a:t>created</a:t>
            </a:r>
            <a:r>
              <a:rPr lang="de-DE"/>
              <a:t> and normal Flow </a:t>
            </a:r>
            <a:r>
              <a:rPr lang="de-DE" err="1"/>
              <a:t>is</a:t>
            </a:r>
            <a:r>
              <a:rPr lang="de-DE"/>
              <a:t> Possible</a:t>
            </a:r>
          </a:p>
          <a:p>
            <a:pPr marL="171450" lvl="0" indent="-171450" algn="l" rtl="0">
              <a:spcBef>
                <a:spcPts val="0"/>
              </a:spcBef>
              <a:spcAft>
                <a:spcPts val="0"/>
              </a:spcAft>
              <a:buFontTx/>
              <a:buChar char="-"/>
            </a:pPr>
            <a:r>
              <a:rPr lang="de-DE"/>
              <a:t>The Imprint Area </a:t>
            </a:r>
            <a:r>
              <a:rPr lang="de-DE" err="1"/>
              <a:t>to</a:t>
            </a:r>
            <a:r>
              <a:rPr lang="de-DE"/>
              <a:t> </a:t>
            </a:r>
            <a:r>
              <a:rPr lang="de-DE" err="1"/>
              <a:t>the</a:t>
            </a:r>
            <a:r>
              <a:rPr lang="de-DE"/>
              <a:t> </a:t>
            </a:r>
            <a:r>
              <a:rPr lang="de-DE" err="1"/>
              <a:t>slots</a:t>
            </a:r>
            <a:r>
              <a:rPr lang="de-DE"/>
              <a:t> on </a:t>
            </a:r>
            <a:r>
              <a:rPr lang="de-DE" err="1"/>
              <a:t>the</a:t>
            </a:r>
            <a:r>
              <a:rPr lang="de-DE"/>
              <a:t> </a:t>
            </a:r>
            <a:r>
              <a:rPr lang="de-DE" err="1"/>
              <a:t>Nozzle</a:t>
            </a:r>
            <a:r>
              <a:rPr lang="de-DE"/>
              <a:t> </a:t>
            </a:r>
            <a:r>
              <a:rPr lang="de-DE" err="1"/>
              <a:t>side</a:t>
            </a:r>
            <a:r>
              <a:rPr lang="de-DE"/>
              <a:t> </a:t>
            </a:r>
            <a:r>
              <a:rPr lang="de-DE" err="1"/>
              <a:t>is</a:t>
            </a:r>
            <a:r>
              <a:rPr lang="de-DE"/>
              <a:t> a Wall </a:t>
            </a:r>
            <a:r>
              <a:rPr lang="de-DE" err="1"/>
              <a:t>to</a:t>
            </a:r>
            <a:r>
              <a:rPr lang="de-DE"/>
              <a:t> </a:t>
            </a:r>
            <a:r>
              <a:rPr lang="de-DE" err="1"/>
              <a:t>keep</a:t>
            </a:r>
            <a:r>
              <a:rPr lang="de-DE"/>
              <a:t> </a:t>
            </a:r>
            <a:r>
              <a:rPr lang="de-DE" err="1"/>
              <a:t>the</a:t>
            </a:r>
            <a:r>
              <a:rPr lang="de-DE"/>
              <a:t> BL </a:t>
            </a:r>
            <a:r>
              <a:rPr lang="de-DE" err="1"/>
              <a:t>inside</a:t>
            </a:r>
            <a:r>
              <a:rPr lang="de-DE"/>
              <a:t> </a:t>
            </a:r>
            <a:r>
              <a:rPr lang="de-DE" err="1"/>
              <a:t>the</a:t>
            </a:r>
            <a:r>
              <a:rPr lang="de-DE"/>
              <a:t> </a:t>
            </a:r>
            <a:r>
              <a:rPr lang="de-DE" err="1"/>
              <a:t>Nozzle</a:t>
            </a:r>
            <a:r>
              <a:rPr lang="de-DE"/>
              <a:t> </a:t>
            </a:r>
            <a:r>
              <a:rPr lang="de-DE" err="1"/>
              <a:t>steady</a:t>
            </a:r>
            <a:r>
              <a:rPr lang="de-DE"/>
              <a:t> and on </a:t>
            </a:r>
            <a:r>
              <a:rPr lang="de-DE" err="1"/>
              <a:t>the</a:t>
            </a:r>
            <a:r>
              <a:rPr lang="de-DE"/>
              <a:t> Lot </a:t>
            </a:r>
            <a:r>
              <a:rPr lang="de-DE" err="1"/>
              <a:t>side</a:t>
            </a:r>
            <a:r>
              <a:rPr lang="de-DE"/>
              <a:t> </a:t>
            </a:r>
            <a:r>
              <a:rPr lang="de-DE" err="1"/>
              <a:t>it</a:t>
            </a:r>
            <a:r>
              <a:rPr lang="de-DE"/>
              <a:t> </a:t>
            </a:r>
            <a:r>
              <a:rPr lang="de-DE" err="1"/>
              <a:t>is</a:t>
            </a:r>
            <a:r>
              <a:rPr lang="de-DE"/>
              <a:t> a </a:t>
            </a:r>
            <a:r>
              <a:rPr lang="de-DE" err="1"/>
              <a:t>free</a:t>
            </a:r>
            <a:r>
              <a:rPr lang="de-DE"/>
              <a:t> Flow </a:t>
            </a:r>
            <a:r>
              <a:rPr lang="de-DE" err="1"/>
              <a:t>to</a:t>
            </a:r>
            <a:r>
              <a:rPr lang="de-DE"/>
              <a:t> </a:t>
            </a:r>
            <a:r>
              <a:rPr lang="de-DE" err="1"/>
              <a:t>make</a:t>
            </a:r>
            <a:r>
              <a:rPr lang="de-DE"/>
              <a:t> </a:t>
            </a:r>
            <a:r>
              <a:rPr lang="de-DE" err="1"/>
              <a:t>the</a:t>
            </a:r>
            <a:r>
              <a:rPr lang="de-DE"/>
              <a:t> </a:t>
            </a:r>
            <a:r>
              <a:rPr lang="de-DE" err="1"/>
              <a:t>secondary</a:t>
            </a:r>
            <a:r>
              <a:rPr lang="de-DE"/>
              <a:t> Stream </a:t>
            </a:r>
            <a:r>
              <a:rPr lang="de-DE" err="1"/>
              <a:t>go</a:t>
            </a:r>
            <a:r>
              <a:rPr lang="de-DE"/>
              <a:t> out </a:t>
            </a:r>
            <a:r>
              <a:rPr lang="de-DE" err="1"/>
              <a:t>of</a:t>
            </a:r>
            <a:r>
              <a:rPr lang="de-DE"/>
              <a:t> </a:t>
            </a:r>
            <a:r>
              <a:rPr lang="de-DE" err="1"/>
              <a:t>the</a:t>
            </a:r>
            <a:r>
              <a:rPr lang="de-DE"/>
              <a:t> </a:t>
            </a:r>
            <a:r>
              <a:rPr lang="de-DE" err="1"/>
              <a:t>slots</a:t>
            </a:r>
            <a:endParaRPr lang="de-DE"/>
          </a:p>
          <a:p>
            <a:pPr marL="171450" lvl="0" indent="-171450" algn="l" rtl="0">
              <a:spcBef>
                <a:spcPts val="0"/>
              </a:spcBef>
              <a:spcAft>
                <a:spcPts val="0"/>
              </a:spcAft>
              <a:buFontTx/>
              <a:buChar char="-"/>
            </a:pPr>
            <a:r>
              <a:rPr lang="de-DE"/>
              <a:t>(In General: All </a:t>
            </a:r>
            <a:r>
              <a:rPr lang="de-DE" err="1"/>
              <a:t>BC‘s</a:t>
            </a:r>
            <a:r>
              <a:rPr lang="de-DE"/>
              <a:t> and </a:t>
            </a:r>
            <a:r>
              <a:rPr lang="de-DE" err="1"/>
              <a:t>Inital</a:t>
            </a:r>
            <a:r>
              <a:rPr lang="de-DE"/>
              <a:t> </a:t>
            </a:r>
            <a:r>
              <a:rPr lang="de-DE" err="1"/>
              <a:t>Conditions</a:t>
            </a:r>
            <a:r>
              <a:rPr lang="de-DE"/>
              <a:t> </a:t>
            </a:r>
            <a:r>
              <a:rPr lang="de-DE" err="1"/>
              <a:t>that</a:t>
            </a:r>
            <a:r>
              <a:rPr lang="de-DE"/>
              <a:t> </a:t>
            </a:r>
            <a:r>
              <a:rPr lang="de-DE" err="1"/>
              <a:t>we</a:t>
            </a:r>
            <a:r>
              <a:rPr lang="de-DE"/>
              <a:t> </a:t>
            </a:r>
            <a:r>
              <a:rPr lang="de-DE" err="1"/>
              <a:t>have</a:t>
            </a:r>
            <a:r>
              <a:rPr lang="de-DE"/>
              <a:t> </a:t>
            </a:r>
            <a:r>
              <a:rPr lang="de-DE" err="1"/>
              <a:t>no</a:t>
            </a:r>
            <a:r>
              <a:rPr lang="de-DE"/>
              <a:t> Information </a:t>
            </a:r>
            <a:r>
              <a:rPr lang="de-DE" err="1"/>
              <a:t>about</a:t>
            </a:r>
            <a:r>
              <a:rPr lang="de-DE"/>
              <a:t> was </a:t>
            </a:r>
            <a:r>
              <a:rPr lang="de-DE" err="1"/>
              <a:t>left</a:t>
            </a:r>
            <a:r>
              <a:rPr lang="de-DE"/>
              <a:t> </a:t>
            </a:r>
            <a:r>
              <a:rPr lang="de-DE" err="1"/>
              <a:t>as</a:t>
            </a:r>
            <a:r>
              <a:rPr lang="de-DE"/>
              <a:t> </a:t>
            </a:r>
            <a:r>
              <a:rPr lang="de-DE" err="1"/>
              <a:t>the</a:t>
            </a:r>
            <a:r>
              <a:rPr lang="de-DE"/>
              <a:t> </a:t>
            </a:r>
            <a:r>
              <a:rPr lang="de-DE" err="1"/>
              <a:t>standard</a:t>
            </a:r>
            <a:r>
              <a:rPr lang="de-DE"/>
              <a:t> </a:t>
            </a:r>
            <a:r>
              <a:rPr lang="de-DE" err="1"/>
              <a:t>values</a:t>
            </a:r>
            <a:r>
              <a:rPr lang="de-DE"/>
              <a:t>)</a:t>
            </a:r>
          </a:p>
          <a:p>
            <a:pPr marL="171450" lvl="0" indent="-171450" algn="l" rtl="0">
              <a:spcBef>
                <a:spcPts val="0"/>
              </a:spcBef>
              <a:spcAft>
                <a:spcPts val="0"/>
              </a:spcAft>
              <a:buFontTx/>
              <a:buChar char="-"/>
            </a:pPr>
            <a:endParaRPr lang="de-DE"/>
          </a:p>
          <a:p>
            <a:pPr marL="0" lvl="0" indent="0" algn="l" rtl="0">
              <a:spcBef>
                <a:spcPts val="0"/>
              </a:spcBef>
              <a:spcAft>
                <a:spcPts val="0"/>
              </a:spcAft>
              <a:buFontTx/>
              <a:buNone/>
            </a:pPr>
            <a:r>
              <a:rPr lang="de-DE" err="1"/>
              <a:t>Governing</a:t>
            </a:r>
            <a:r>
              <a:rPr lang="de-DE"/>
              <a:t> </a:t>
            </a:r>
            <a:r>
              <a:rPr lang="de-DE" err="1"/>
              <a:t>Equations</a:t>
            </a:r>
            <a:r>
              <a:rPr lang="de-DE"/>
              <a:t>:</a:t>
            </a:r>
          </a:p>
          <a:p>
            <a:pPr marL="171450" lvl="0" indent="-171450" algn="l" rtl="0">
              <a:spcBef>
                <a:spcPts val="0"/>
              </a:spcBef>
              <a:spcAft>
                <a:spcPts val="0"/>
              </a:spcAft>
              <a:buFontTx/>
              <a:buChar char="-"/>
            </a:pPr>
            <a:r>
              <a:rPr lang="de-DE"/>
              <a:t>(2D Flow: 2D Simulation)</a:t>
            </a:r>
          </a:p>
          <a:p>
            <a:pPr marL="171450" lvl="0" indent="-171450" algn="l" rtl="0">
              <a:spcBef>
                <a:spcPts val="0"/>
              </a:spcBef>
              <a:spcAft>
                <a:spcPts val="0"/>
              </a:spcAft>
              <a:buFontTx/>
              <a:buChar char="-"/>
            </a:pPr>
            <a:r>
              <a:rPr lang="de-DE"/>
              <a:t>(Steady: Simulation </a:t>
            </a:r>
            <a:r>
              <a:rPr lang="de-DE" err="1"/>
              <a:t>is</a:t>
            </a:r>
            <a:r>
              <a:rPr lang="de-DE"/>
              <a:t> Steady)</a:t>
            </a:r>
          </a:p>
          <a:p>
            <a:pPr marL="171450" lvl="0" indent="-171450" algn="l" rtl="0">
              <a:spcBef>
                <a:spcPts val="0"/>
              </a:spcBef>
              <a:spcAft>
                <a:spcPts val="0"/>
              </a:spcAft>
              <a:buFontTx/>
              <a:buChar char="-"/>
            </a:pPr>
            <a:r>
              <a:rPr lang="de-DE"/>
              <a:t>Gas + Ideal Gas: Normal Air </a:t>
            </a:r>
            <a:r>
              <a:rPr lang="de-DE" err="1"/>
              <a:t>is</a:t>
            </a:r>
            <a:r>
              <a:rPr lang="de-DE"/>
              <a:t> </a:t>
            </a:r>
            <a:r>
              <a:rPr lang="de-DE" err="1"/>
              <a:t>used</a:t>
            </a:r>
            <a:r>
              <a:rPr lang="de-DE"/>
              <a:t> in </a:t>
            </a:r>
            <a:r>
              <a:rPr lang="de-DE" err="1"/>
              <a:t>the</a:t>
            </a:r>
            <a:r>
              <a:rPr lang="de-DE"/>
              <a:t> Experiments</a:t>
            </a:r>
          </a:p>
          <a:p>
            <a:pPr marL="171450" lvl="0" indent="-171450" algn="l" rtl="0">
              <a:spcBef>
                <a:spcPts val="0"/>
              </a:spcBef>
              <a:spcAft>
                <a:spcPts val="0"/>
              </a:spcAft>
              <a:buFontTx/>
              <a:buChar char="-"/>
            </a:pPr>
            <a:r>
              <a:rPr lang="de-DE"/>
              <a:t>(</a:t>
            </a:r>
            <a:r>
              <a:rPr lang="de-DE" err="1"/>
              <a:t>Gradients</a:t>
            </a:r>
            <a:r>
              <a:rPr lang="de-DE"/>
              <a:t>: ???)</a:t>
            </a:r>
          </a:p>
          <a:p>
            <a:pPr marL="171450" lvl="0" indent="-171450" algn="l" rtl="0">
              <a:spcBef>
                <a:spcPts val="0"/>
              </a:spcBef>
              <a:spcAft>
                <a:spcPts val="0"/>
              </a:spcAft>
              <a:buFontTx/>
              <a:buChar char="-"/>
            </a:pPr>
            <a:r>
              <a:rPr lang="de-DE" err="1"/>
              <a:t>Coupled</a:t>
            </a:r>
            <a:r>
              <a:rPr lang="de-DE"/>
              <a:t> Flow: Much </a:t>
            </a:r>
            <a:r>
              <a:rPr lang="de-DE" err="1"/>
              <a:t>more</a:t>
            </a:r>
            <a:r>
              <a:rPr lang="de-DE"/>
              <a:t> </a:t>
            </a:r>
            <a:r>
              <a:rPr lang="de-DE" err="1"/>
              <a:t>stable</a:t>
            </a:r>
            <a:r>
              <a:rPr lang="de-DE"/>
              <a:t> in </a:t>
            </a:r>
            <a:r>
              <a:rPr lang="de-DE" err="1"/>
              <a:t>Supersonic</a:t>
            </a:r>
            <a:r>
              <a:rPr lang="de-DE"/>
              <a:t> </a:t>
            </a:r>
            <a:r>
              <a:rPr lang="de-DE" err="1"/>
              <a:t>Flows</a:t>
            </a:r>
            <a:r>
              <a:rPr lang="de-DE"/>
              <a:t> </a:t>
            </a:r>
            <a:r>
              <a:rPr lang="de-DE" err="1"/>
              <a:t>with</a:t>
            </a:r>
            <a:r>
              <a:rPr lang="de-DE"/>
              <a:t> </a:t>
            </a:r>
            <a:r>
              <a:rPr lang="de-DE" err="1"/>
              <a:t>shocks</a:t>
            </a:r>
            <a:r>
              <a:rPr lang="de-DE"/>
              <a:t> (</a:t>
            </a:r>
            <a:r>
              <a:rPr lang="de-DE" err="1"/>
              <a:t>standard</a:t>
            </a:r>
            <a:r>
              <a:rPr lang="de-DE"/>
              <a:t> </a:t>
            </a:r>
            <a:r>
              <a:rPr lang="de-DE" err="1"/>
              <a:t>for</a:t>
            </a:r>
            <a:r>
              <a:rPr lang="de-DE"/>
              <a:t> </a:t>
            </a:r>
            <a:r>
              <a:rPr lang="de-DE" err="1"/>
              <a:t>supersonic</a:t>
            </a:r>
            <a:r>
              <a:rPr lang="de-DE"/>
              <a:t> </a:t>
            </a:r>
            <a:r>
              <a:rPr lang="de-DE" err="1"/>
              <a:t>flows</a:t>
            </a:r>
            <a:r>
              <a:rPr lang="de-DE"/>
              <a:t>)</a:t>
            </a:r>
          </a:p>
          <a:p>
            <a:pPr marL="171450" lvl="0" indent="-171450" algn="l" rtl="0">
              <a:spcBef>
                <a:spcPts val="0"/>
              </a:spcBef>
              <a:spcAft>
                <a:spcPts val="0"/>
              </a:spcAft>
              <a:buFontTx/>
              <a:buChar char="-"/>
            </a:pPr>
            <a:r>
              <a:rPr lang="de-DE" err="1"/>
              <a:t>Spalart-Allmaras</a:t>
            </a:r>
            <a:r>
              <a:rPr lang="de-DE"/>
              <a:t> </a:t>
            </a:r>
            <a:r>
              <a:rPr lang="de-DE" err="1"/>
              <a:t>Turbulence</a:t>
            </a:r>
            <a:r>
              <a:rPr lang="de-DE"/>
              <a:t> Model: </a:t>
            </a:r>
          </a:p>
          <a:p>
            <a:pPr marL="171450" lvl="0" indent="-171450" algn="l" rtl="0">
              <a:spcBef>
                <a:spcPts val="0"/>
              </a:spcBef>
              <a:spcAft>
                <a:spcPts val="0"/>
              </a:spcAft>
              <a:buFontTx/>
              <a:buChar char="-"/>
            </a:pPr>
            <a:r>
              <a:rPr lang="de-DE" err="1"/>
              <a:t>Simplified</a:t>
            </a:r>
            <a:r>
              <a:rPr lang="de-DE"/>
              <a:t> Reynolds </a:t>
            </a:r>
            <a:r>
              <a:rPr lang="de-DE" err="1"/>
              <a:t>averaged</a:t>
            </a:r>
            <a:r>
              <a:rPr lang="de-DE"/>
              <a:t> Navier Stokes:</a:t>
            </a:r>
          </a:p>
          <a:p>
            <a:pPr marL="171450" lvl="0" indent="-171450" algn="l" rtl="0">
              <a:spcBef>
                <a:spcPts val="0"/>
              </a:spcBef>
              <a:spcAft>
                <a:spcPts val="0"/>
              </a:spcAft>
              <a:buFontTx/>
              <a:buChar char="-"/>
            </a:pPr>
            <a:r>
              <a:rPr lang="de-DE"/>
              <a:t>All y+ Wall Treatment: </a:t>
            </a:r>
          </a:p>
          <a:p>
            <a:pPr marL="171450" lvl="0" indent="-171450" algn="l" rtl="0">
              <a:spcBef>
                <a:spcPts val="0"/>
              </a:spcBef>
              <a:spcAft>
                <a:spcPts val="0"/>
              </a:spcAft>
              <a:buFontTx/>
              <a:buChar char="-"/>
            </a:pPr>
            <a:endParaRPr lang="de-DE"/>
          </a:p>
          <a:p>
            <a:pPr marL="0" lvl="0" indent="0" algn="l" rtl="0">
              <a:spcBef>
                <a:spcPts val="0"/>
              </a:spcBef>
              <a:spcAft>
                <a:spcPts val="0"/>
              </a:spcAft>
              <a:buFontTx/>
              <a:buNone/>
            </a:pPr>
            <a:r>
              <a:rPr lang="de-DE" err="1"/>
              <a:t>Extracted</a:t>
            </a:r>
            <a:r>
              <a:rPr lang="de-DE"/>
              <a:t> Data:</a:t>
            </a:r>
          </a:p>
          <a:p>
            <a:pPr marL="171450" lvl="0" indent="-171450" algn="l" rtl="0">
              <a:spcBef>
                <a:spcPts val="0"/>
              </a:spcBef>
              <a:spcAft>
                <a:spcPts val="0"/>
              </a:spcAft>
              <a:buFontTx/>
              <a:buChar char="-"/>
            </a:pPr>
            <a:r>
              <a:rPr lang="de-DE"/>
              <a:t>Mach Scene </a:t>
            </a:r>
            <a:r>
              <a:rPr lang="de-DE" err="1"/>
              <a:t>shows</a:t>
            </a:r>
            <a:r>
              <a:rPr lang="de-DE"/>
              <a:t> </a:t>
            </a:r>
            <a:r>
              <a:rPr lang="de-DE" err="1"/>
              <a:t>the</a:t>
            </a:r>
            <a:r>
              <a:rPr lang="de-DE"/>
              <a:t> Flow Inside and outside </a:t>
            </a:r>
            <a:r>
              <a:rPr lang="de-DE" err="1"/>
              <a:t>of</a:t>
            </a:r>
            <a:r>
              <a:rPr lang="de-DE"/>
              <a:t> </a:t>
            </a:r>
            <a:r>
              <a:rPr lang="de-DE" err="1"/>
              <a:t>the</a:t>
            </a:r>
            <a:r>
              <a:rPr lang="de-DE"/>
              <a:t> </a:t>
            </a:r>
            <a:r>
              <a:rPr lang="de-DE" err="1"/>
              <a:t>Nozzle</a:t>
            </a:r>
            <a:r>
              <a:rPr lang="de-DE"/>
              <a:t> and </a:t>
            </a:r>
            <a:r>
              <a:rPr lang="de-DE" err="1"/>
              <a:t>is</a:t>
            </a:r>
            <a:r>
              <a:rPr lang="de-DE"/>
              <a:t> </a:t>
            </a:r>
            <a:r>
              <a:rPr lang="de-DE" err="1"/>
              <a:t>important</a:t>
            </a:r>
            <a:r>
              <a:rPr lang="de-DE"/>
              <a:t> </a:t>
            </a:r>
            <a:r>
              <a:rPr lang="de-DE" err="1"/>
              <a:t>for</a:t>
            </a:r>
            <a:r>
              <a:rPr lang="de-DE"/>
              <a:t> Visual </a:t>
            </a:r>
            <a:r>
              <a:rPr lang="de-DE" err="1"/>
              <a:t>Confimation</a:t>
            </a:r>
            <a:r>
              <a:rPr lang="de-DE"/>
              <a:t> </a:t>
            </a:r>
            <a:r>
              <a:rPr lang="de-DE" err="1"/>
              <a:t>that</a:t>
            </a:r>
            <a:r>
              <a:rPr lang="de-DE"/>
              <a:t> </a:t>
            </a:r>
            <a:r>
              <a:rPr lang="de-DE" err="1"/>
              <a:t>the</a:t>
            </a:r>
            <a:r>
              <a:rPr lang="de-DE"/>
              <a:t> Model </a:t>
            </a:r>
            <a:r>
              <a:rPr lang="de-DE" err="1"/>
              <a:t>is</a:t>
            </a:r>
            <a:r>
              <a:rPr lang="de-DE"/>
              <a:t> </a:t>
            </a:r>
            <a:r>
              <a:rPr lang="de-DE" err="1"/>
              <a:t>working</a:t>
            </a:r>
            <a:endParaRPr lang="de-DE"/>
          </a:p>
          <a:p>
            <a:pPr marL="171450" lvl="0" indent="-171450" algn="l" rtl="0">
              <a:spcBef>
                <a:spcPts val="0"/>
              </a:spcBef>
              <a:spcAft>
                <a:spcPts val="0"/>
              </a:spcAft>
              <a:buFontTx/>
              <a:buChar char="-"/>
            </a:pPr>
            <a:r>
              <a:rPr lang="de-DE"/>
              <a:t>A total </a:t>
            </a:r>
            <a:r>
              <a:rPr lang="de-DE" err="1"/>
              <a:t>of</a:t>
            </a:r>
            <a:r>
              <a:rPr lang="de-DE"/>
              <a:t> 50 Measurement Points </a:t>
            </a:r>
            <a:r>
              <a:rPr lang="de-DE" err="1"/>
              <a:t>is</a:t>
            </a:r>
            <a:r>
              <a:rPr lang="de-DE"/>
              <a:t> </a:t>
            </a:r>
            <a:r>
              <a:rPr lang="de-DE" err="1"/>
              <a:t>used</a:t>
            </a:r>
            <a:r>
              <a:rPr lang="de-DE"/>
              <a:t> </a:t>
            </a:r>
            <a:r>
              <a:rPr lang="de-DE" err="1"/>
              <a:t>to</a:t>
            </a:r>
            <a:r>
              <a:rPr lang="de-DE"/>
              <a:t> </a:t>
            </a:r>
            <a:r>
              <a:rPr lang="de-DE" err="1"/>
              <a:t>measure</a:t>
            </a:r>
            <a:r>
              <a:rPr lang="de-DE"/>
              <a:t> </a:t>
            </a:r>
            <a:r>
              <a:rPr lang="de-DE" err="1"/>
              <a:t>the</a:t>
            </a:r>
            <a:r>
              <a:rPr lang="de-DE"/>
              <a:t> </a:t>
            </a:r>
            <a:r>
              <a:rPr lang="de-DE" err="1"/>
              <a:t>static</a:t>
            </a:r>
            <a:r>
              <a:rPr lang="de-DE"/>
              <a:t> </a:t>
            </a:r>
            <a:r>
              <a:rPr lang="de-DE" err="1"/>
              <a:t>Pressure</a:t>
            </a:r>
            <a:r>
              <a:rPr lang="de-DE"/>
              <a:t> on </a:t>
            </a:r>
            <a:r>
              <a:rPr lang="de-DE" err="1"/>
              <a:t>the</a:t>
            </a:r>
            <a:r>
              <a:rPr lang="de-DE"/>
              <a:t> </a:t>
            </a:r>
            <a:r>
              <a:rPr lang="de-DE" err="1"/>
              <a:t>Nozzle</a:t>
            </a:r>
            <a:r>
              <a:rPr lang="de-DE"/>
              <a:t> Walls (</a:t>
            </a:r>
            <a:r>
              <a:rPr lang="de-DE" err="1"/>
              <a:t>Positions</a:t>
            </a:r>
            <a:r>
              <a:rPr lang="de-DE"/>
              <a:t> </a:t>
            </a:r>
            <a:r>
              <a:rPr lang="de-DE" err="1"/>
              <a:t>are</a:t>
            </a:r>
            <a:r>
              <a:rPr lang="de-DE"/>
              <a:t> </a:t>
            </a:r>
            <a:r>
              <a:rPr lang="de-DE" err="1"/>
              <a:t>derived</a:t>
            </a:r>
            <a:r>
              <a:rPr lang="de-DE"/>
              <a:t> </a:t>
            </a:r>
            <a:r>
              <a:rPr lang="de-DE" err="1"/>
              <a:t>from</a:t>
            </a:r>
            <a:r>
              <a:rPr lang="de-DE"/>
              <a:t> </a:t>
            </a:r>
            <a:r>
              <a:rPr lang="de-DE" err="1"/>
              <a:t>the</a:t>
            </a:r>
            <a:r>
              <a:rPr lang="de-DE"/>
              <a:t> </a:t>
            </a:r>
            <a:r>
              <a:rPr lang="de-DE" err="1"/>
              <a:t>Figures</a:t>
            </a:r>
            <a:r>
              <a:rPr lang="de-DE"/>
              <a:t> </a:t>
            </a:r>
            <a:r>
              <a:rPr lang="de-DE" err="1"/>
              <a:t>given</a:t>
            </a:r>
            <a:r>
              <a:rPr lang="de-DE"/>
              <a:t> in </a:t>
            </a:r>
            <a:r>
              <a:rPr lang="de-DE" err="1"/>
              <a:t>the</a:t>
            </a:r>
            <a:r>
              <a:rPr lang="de-DE"/>
              <a:t> Paper)</a:t>
            </a:r>
          </a:p>
          <a:p>
            <a:pPr marL="171450" lvl="0" indent="-171450" algn="l" rtl="0">
              <a:spcBef>
                <a:spcPts val="0"/>
              </a:spcBef>
              <a:spcAft>
                <a:spcPts val="0"/>
              </a:spcAft>
              <a:buFontTx/>
              <a:buChar char="-"/>
            </a:pPr>
            <a:r>
              <a:rPr lang="de-DE"/>
              <a:t>Normal and Axial </a:t>
            </a:r>
            <a:r>
              <a:rPr lang="de-DE" err="1"/>
              <a:t>Thrust</a:t>
            </a:r>
            <a:r>
              <a:rPr lang="de-DE"/>
              <a:t> was </a:t>
            </a:r>
            <a:r>
              <a:rPr lang="de-DE" err="1"/>
              <a:t>gathered</a:t>
            </a:r>
            <a:r>
              <a:rPr lang="de-DE"/>
              <a:t> </a:t>
            </a:r>
            <a:r>
              <a:rPr lang="de-DE" err="1"/>
              <a:t>over</a:t>
            </a:r>
            <a:r>
              <a:rPr lang="de-DE"/>
              <a:t> </a:t>
            </a:r>
            <a:r>
              <a:rPr lang="de-DE" err="1"/>
              <a:t>the</a:t>
            </a:r>
            <a:r>
              <a:rPr lang="de-DE"/>
              <a:t> Imprint Area </a:t>
            </a:r>
            <a:r>
              <a:rPr lang="de-DE" err="1"/>
              <a:t>to</a:t>
            </a:r>
            <a:r>
              <a:rPr lang="de-DE"/>
              <a:t> </a:t>
            </a:r>
            <a:r>
              <a:rPr lang="de-DE" err="1"/>
              <a:t>the</a:t>
            </a:r>
            <a:r>
              <a:rPr lang="de-DE"/>
              <a:t> Windtunnel (</a:t>
            </a:r>
            <a:r>
              <a:rPr lang="de-DE" err="1"/>
              <a:t>most</a:t>
            </a:r>
            <a:r>
              <a:rPr lang="de-DE"/>
              <a:t> </a:t>
            </a:r>
            <a:r>
              <a:rPr lang="de-DE" err="1"/>
              <a:t>accurate</a:t>
            </a:r>
            <a:r>
              <a:rPr lang="de-DE"/>
              <a:t>) -&gt; </a:t>
            </a:r>
            <a:r>
              <a:rPr lang="de-DE" err="1"/>
              <a:t>Before</a:t>
            </a:r>
            <a:r>
              <a:rPr lang="de-DE"/>
              <a:t> </a:t>
            </a:r>
            <a:r>
              <a:rPr lang="de-DE" err="1"/>
              <a:t>it</a:t>
            </a:r>
            <a:r>
              <a:rPr lang="de-DE"/>
              <a:t> was </a:t>
            </a:r>
            <a:r>
              <a:rPr lang="de-DE" err="1"/>
              <a:t>Measured</a:t>
            </a:r>
            <a:r>
              <a:rPr lang="de-DE"/>
              <a:t> </a:t>
            </a:r>
            <a:r>
              <a:rPr lang="de-DE" err="1"/>
              <a:t>by</a:t>
            </a:r>
            <a:r>
              <a:rPr lang="de-DE"/>
              <a:t> </a:t>
            </a:r>
            <a:r>
              <a:rPr lang="de-DE" err="1"/>
              <a:t>the</a:t>
            </a:r>
            <a:r>
              <a:rPr lang="de-DE"/>
              <a:t> Force </a:t>
            </a:r>
            <a:r>
              <a:rPr lang="de-DE" err="1"/>
              <a:t>over</a:t>
            </a:r>
            <a:r>
              <a:rPr lang="de-DE"/>
              <a:t> </a:t>
            </a:r>
            <a:r>
              <a:rPr lang="de-DE" err="1"/>
              <a:t>the</a:t>
            </a:r>
            <a:r>
              <a:rPr lang="de-DE"/>
              <a:t> Upper and Lower </a:t>
            </a:r>
            <a:r>
              <a:rPr lang="de-DE" err="1"/>
              <a:t>Nozzle</a:t>
            </a:r>
            <a:r>
              <a:rPr lang="de-DE"/>
              <a:t> Wall (</a:t>
            </a:r>
            <a:r>
              <a:rPr lang="de-DE" err="1"/>
              <a:t>Less</a:t>
            </a:r>
            <a:r>
              <a:rPr lang="de-DE"/>
              <a:t> </a:t>
            </a:r>
            <a:r>
              <a:rPr lang="de-DE" err="1"/>
              <a:t>Accurate</a:t>
            </a:r>
            <a:r>
              <a:rPr lang="de-DE"/>
              <a:t>)</a:t>
            </a:r>
          </a:p>
          <a:p>
            <a:pPr marL="171450" lvl="0" indent="-171450" algn="l" rtl="0">
              <a:spcBef>
                <a:spcPts val="0"/>
              </a:spcBef>
              <a:spcAft>
                <a:spcPts val="0"/>
              </a:spcAft>
              <a:buFontTx/>
              <a:buChar char="-"/>
            </a:pPr>
            <a:r>
              <a:rPr lang="en-US"/>
              <a:t>(When using configuration 1, axial and normal thrust was used to calculate the angle of the thrust. When gathering data on configuration five, force on the upper and lower nozzle sections was used to calculate the thrust angle)</a:t>
            </a:r>
            <a:endParaRPr lang="de-DE"/>
          </a:p>
          <a:p>
            <a:pPr marL="171450" lvl="0" indent="-171450" algn="l" rtl="0">
              <a:spcBef>
                <a:spcPts val="0"/>
              </a:spcBef>
              <a:spcAft>
                <a:spcPts val="0"/>
              </a:spcAft>
              <a:buFontTx/>
              <a:buChar char="-"/>
            </a:pPr>
            <a:r>
              <a:rPr lang="de-DE" err="1"/>
              <a:t>Mass</a:t>
            </a:r>
            <a:r>
              <a:rPr lang="de-DE"/>
              <a:t> Flow was </a:t>
            </a:r>
            <a:r>
              <a:rPr lang="de-DE" err="1"/>
              <a:t>gathered</a:t>
            </a:r>
            <a:r>
              <a:rPr lang="de-DE"/>
              <a:t> </a:t>
            </a:r>
            <a:r>
              <a:rPr lang="de-DE" err="1"/>
              <a:t>over</a:t>
            </a:r>
            <a:r>
              <a:rPr lang="de-DE"/>
              <a:t> </a:t>
            </a:r>
            <a:r>
              <a:rPr lang="de-DE" err="1"/>
              <a:t>the</a:t>
            </a:r>
            <a:r>
              <a:rPr lang="de-DE"/>
              <a:t> Stagnation </a:t>
            </a:r>
            <a:r>
              <a:rPr lang="de-DE" err="1"/>
              <a:t>Inlet</a:t>
            </a:r>
            <a:r>
              <a:rPr lang="de-DE"/>
              <a:t> </a:t>
            </a:r>
            <a:r>
              <a:rPr lang="de-DE" err="1"/>
              <a:t>of</a:t>
            </a:r>
            <a:r>
              <a:rPr lang="de-DE"/>
              <a:t> </a:t>
            </a:r>
            <a:r>
              <a:rPr lang="de-DE" err="1"/>
              <a:t>the</a:t>
            </a:r>
            <a:r>
              <a:rPr lang="de-DE"/>
              <a:t> </a:t>
            </a:r>
            <a:r>
              <a:rPr lang="de-DE" err="1"/>
              <a:t>Nozzle</a:t>
            </a:r>
            <a:r>
              <a:rPr lang="de-DE"/>
              <a:t> and </a:t>
            </a:r>
            <a:r>
              <a:rPr lang="de-DE" err="1"/>
              <a:t>the</a:t>
            </a:r>
            <a:r>
              <a:rPr lang="de-DE"/>
              <a:t> Imprint Areas </a:t>
            </a:r>
            <a:r>
              <a:rPr lang="de-DE" err="1"/>
              <a:t>the</a:t>
            </a:r>
            <a:r>
              <a:rPr lang="de-DE"/>
              <a:t> </a:t>
            </a:r>
            <a:r>
              <a:rPr lang="de-DE" err="1"/>
              <a:t>the</a:t>
            </a:r>
            <a:r>
              <a:rPr lang="de-DE"/>
              <a:t> Slots and </a:t>
            </a:r>
            <a:r>
              <a:rPr lang="de-DE" err="1"/>
              <a:t>the</a:t>
            </a:r>
            <a:r>
              <a:rPr lang="de-DE"/>
              <a:t> Windtunnel </a:t>
            </a:r>
            <a:r>
              <a:rPr lang="de-DE" err="1"/>
              <a:t>to</a:t>
            </a:r>
            <a:r>
              <a:rPr lang="de-DE"/>
              <a:t> </a:t>
            </a:r>
            <a:r>
              <a:rPr lang="de-DE" err="1"/>
              <a:t>confirm</a:t>
            </a:r>
            <a:r>
              <a:rPr lang="de-DE"/>
              <a:t> </a:t>
            </a:r>
            <a:r>
              <a:rPr lang="de-DE" err="1"/>
              <a:t>that</a:t>
            </a:r>
            <a:r>
              <a:rPr lang="de-DE"/>
              <a:t> </a:t>
            </a:r>
            <a:r>
              <a:rPr lang="de-DE" err="1"/>
              <a:t>the</a:t>
            </a:r>
            <a:r>
              <a:rPr lang="de-DE"/>
              <a:t> Numbers </a:t>
            </a:r>
            <a:r>
              <a:rPr lang="de-DE" err="1"/>
              <a:t>add</a:t>
            </a:r>
            <a:r>
              <a:rPr lang="de-DE"/>
              <a:t> </a:t>
            </a:r>
            <a:r>
              <a:rPr lang="de-DE" err="1"/>
              <a:t>up</a:t>
            </a:r>
            <a:r>
              <a:rPr lang="de-DE"/>
              <a:t> (</a:t>
            </a:r>
            <a:r>
              <a:rPr lang="de-DE" err="1"/>
              <a:t>Mass</a:t>
            </a:r>
            <a:r>
              <a:rPr lang="de-DE"/>
              <a:t> Flow </a:t>
            </a:r>
            <a:r>
              <a:rPr lang="de-DE" err="1"/>
              <a:t>must</a:t>
            </a:r>
            <a:r>
              <a:rPr lang="de-DE"/>
              <a:t> </a:t>
            </a:r>
            <a:r>
              <a:rPr lang="de-DE" err="1"/>
              <a:t>be</a:t>
            </a:r>
            <a:r>
              <a:rPr lang="de-DE"/>
              <a:t> </a:t>
            </a:r>
            <a:r>
              <a:rPr lang="de-DE" err="1"/>
              <a:t>constant</a:t>
            </a:r>
            <a:r>
              <a:rPr lang="de-DE"/>
              <a:t> </a:t>
            </a:r>
            <a:r>
              <a:rPr lang="de-DE" err="1"/>
              <a:t>through</a:t>
            </a:r>
            <a:r>
              <a:rPr lang="de-DE"/>
              <a:t> </a:t>
            </a:r>
            <a:r>
              <a:rPr lang="de-DE" err="1"/>
              <a:t>the</a:t>
            </a:r>
            <a:r>
              <a:rPr lang="de-DE"/>
              <a:t> </a:t>
            </a:r>
            <a:r>
              <a:rPr lang="de-DE" err="1"/>
              <a:t>Nozzle</a:t>
            </a:r>
            <a:r>
              <a:rPr lang="de-DE"/>
              <a:t>)</a:t>
            </a:r>
          </a:p>
          <a:p>
            <a:pPr marL="171450" lvl="0" indent="-171450" algn="l" rtl="0">
              <a:spcBef>
                <a:spcPts val="0"/>
              </a:spcBef>
              <a:spcAft>
                <a:spcPts val="0"/>
              </a:spcAft>
              <a:buFontTx/>
              <a:buChar char="-"/>
            </a:pPr>
            <a:r>
              <a:rPr lang="de-DE" err="1"/>
              <a:t>Shadowgraphs</a:t>
            </a:r>
            <a:r>
              <a:rPr lang="de-DE"/>
              <a:t> </a:t>
            </a:r>
            <a:r>
              <a:rPr lang="de-DE" err="1"/>
              <a:t>were</a:t>
            </a:r>
            <a:r>
              <a:rPr lang="de-DE"/>
              <a:t> </a:t>
            </a:r>
            <a:r>
              <a:rPr lang="de-DE" err="1"/>
              <a:t>created</a:t>
            </a:r>
            <a:r>
              <a:rPr lang="de-DE"/>
              <a:t> </a:t>
            </a:r>
            <a:r>
              <a:rPr lang="de-DE" err="1"/>
              <a:t>to</a:t>
            </a:r>
            <a:r>
              <a:rPr lang="de-DE"/>
              <a:t> </a:t>
            </a:r>
            <a:r>
              <a:rPr lang="de-DE" err="1"/>
              <a:t>directly</a:t>
            </a:r>
            <a:r>
              <a:rPr lang="de-DE"/>
              <a:t> </a:t>
            </a:r>
            <a:r>
              <a:rPr lang="de-DE" err="1"/>
              <a:t>compare</a:t>
            </a:r>
            <a:r>
              <a:rPr lang="de-DE"/>
              <a:t> </a:t>
            </a:r>
            <a:r>
              <a:rPr lang="de-DE" err="1"/>
              <a:t>them</a:t>
            </a:r>
            <a:r>
              <a:rPr lang="de-DE"/>
              <a:t> </a:t>
            </a:r>
            <a:r>
              <a:rPr lang="de-DE" err="1"/>
              <a:t>to</a:t>
            </a:r>
            <a:r>
              <a:rPr lang="de-DE"/>
              <a:t> </a:t>
            </a:r>
            <a:r>
              <a:rPr lang="de-DE" err="1"/>
              <a:t>the</a:t>
            </a:r>
            <a:r>
              <a:rPr lang="de-DE"/>
              <a:t> </a:t>
            </a:r>
            <a:r>
              <a:rPr lang="de-DE" err="1"/>
              <a:t>Shadowgraphs</a:t>
            </a:r>
            <a:r>
              <a:rPr lang="de-DE"/>
              <a:t> </a:t>
            </a:r>
            <a:r>
              <a:rPr lang="de-DE" err="1"/>
              <a:t>of</a:t>
            </a:r>
            <a:r>
              <a:rPr lang="de-DE"/>
              <a:t> </a:t>
            </a:r>
            <a:r>
              <a:rPr lang="de-DE" err="1"/>
              <a:t>the</a:t>
            </a:r>
            <a:r>
              <a:rPr lang="de-DE"/>
              <a:t> Experiment</a:t>
            </a:r>
          </a:p>
          <a:p>
            <a:pPr marL="171450" lvl="0" indent="-171450" algn="l" rtl="0">
              <a:spcBef>
                <a:spcPts val="0"/>
              </a:spcBef>
              <a:spcAft>
                <a:spcPts val="0"/>
              </a:spcAft>
              <a:buFontTx/>
              <a:buChar char="-"/>
            </a:pPr>
            <a:r>
              <a:rPr lang="de-DE"/>
              <a:t>In </a:t>
            </a:r>
            <a:r>
              <a:rPr lang="de-DE" err="1"/>
              <a:t>order</a:t>
            </a:r>
            <a:r>
              <a:rPr lang="de-DE"/>
              <a:t> </a:t>
            </a:r>
            <a:r>
              <a:rPr lang="de-DE" err="1"/>
              <a:t>to</a:t>
            </a:r>
            <a:r>
              <a:rPr lang="de-DE"/>
              <a:t> </a:t>
            </a:r>
            <a:r>
              <a:rPr lang="de-DE" err="1"/>
              <a:t>post</a:t>
            </a:r>
            <a:r>
              <a:rPr lang="de-DE"/>
              <a:t> </a:t>
            </a:r>
            <a:r>
              <a:rPr lang="de-DE" err="1"/>
              <a:t>process</a:t>
            </a:r>
            <a:r>
              <a:rPr lang="de-DE"/>
              <a:t> </a:t>
            </a:r>
            <a:r>
              <a:rPr lang="de-DE" err="1"/>
              <a:t>the</a:t>
            </a:r>
            <a:r>
              <a:rPr lang="de-DE"/>
              <a:t> </a:t>
            </a:r>
            <a:r>
              <a:rPr lang="de-DE" err="1"/>
              <a:t>data</a:t>
            </a:r>
            <a:r>
              <a:rPr lang="de-DE"/>
              <a:t> </a:t>
            </a:r>
            <a:r>
              <a:rPr lang="de-DE" err="1"/>
              <a:t>we</a:t>
            </a:r>
            <a:r>
              <a:rPr lang="de-DE"/>
              <a:t> </a:t>
            </a:r>
            <a:r>
              <a:rPr lang="de-DE" err="1"/>
              <a:t>often</a:t>
            </a:r>
            <a:r>
              <a:rPr lang="de-DE"/>
              <a:t> </a:t>
            </a:r>
            <a:r>
              <a:rPr lang="de-DE" err="1"/>
              <a:t>had</a:t>
            </a:r>
            <a:r>
              <a:rPr lang="de-DE"/>
              <a:t> </a:t>
            </a:r>
            <a:r>
              <a:rPr lang="de-DE" err="1"/>
              <a:t>to</a:t>
            </a:r>
            <a:r>
              <a:rPr lang="de-DE"/>
              <a:t> do </a:t>
            </a:r>
            <a:r>
              <a:rPr lang="de-DE" err="1"/>
              <a:t>Calculations</a:t>
            </a:r>
            <a:r>
              <a:rPr lang="de-DE"/>
              <a:t> </a:t>
            </a:r>
            <a:r>
              <a:rPr lang="de-DE" err="1"/>
              <a:t>with</a:t>
            </a:r>
            <a:r>
              <a:rPr lang="de-DE"/>
              <a:t> </a:t>
            </a:r>
            <a:r>
              <a:rPr lang="de-DE" err="1"/>
              <a:t>the</a:t>
            </a:r>
            <a:r>
              <a:rPr lang="de-DE"/>
              <a:t> </a:t>
            </a:r>
            <a:r>
              <a:rPr lang="de-DE" err="1"/>
              <a:t>raw</a:t>
            </a:r>
            <a:r>
              <a:rPr lang="de-DE"/>
              <a:t> Data </a:t>
            </a:r>
            <a:r>
              <a:rPr lang="de-DE" err="1"/>
              <a:t>to</a:t>
            </a:r>
            <a:r>
              <a:rPr lang="de-DE"/>
              <a:t> </a:t>
            </a:r>
            <a:r>
              <a:rPr lang="de-DE" err="1"/>
              <a:t>get</a:t>
            </a:r>
            <a:r>
              <a:rPr lang="de-DE"/>
              <a:t> </a:t>
            </a:r>
            <a:r>
              <a:rPr lang="de-DE" err="1"/>
              <a:t>the</a:t>
            </a:r>
            <a:r>
              <a:rPr lang="de-DE"/>
              <a:t> </a:t>
            </a:r>
            <a:r>
              <a:rPr lang="de-DE" err="1"/>
              <a:t>Thrust</a:t>
            </a:r>
            <a:r>
              <a:rPr lang="de-DE"/>
              <a:t> Vector Angle, The Ideal </a:t>
            </a:r>
            <a:r>
              <a:rPr lang="de-DE" err="1"/>
              <a:t>Thrust</a:t>
            </a:r>
            <a:r>
              <a:rPr lang="de-DE"/>
              <a:t> (</a:t>
            </a:r>
            <a:r>
              <a:rPr lang="de-DE" err="1"/>
              <a:t>Theoretically</a:t>
            </a:r>
            <a:r>
              <a:rPr lang="de-DE"/>
              <a:t>) </a:t>
            </a:r>
            <a:r>
              <a:rPr lang="de-DE" err="1"/>
              <a:t>or</a:t>
            </a:r>
            <a:r>
              <a:rPr lang="de-DE"/>
              <a:t> </a:t>
            </a:r>
            <a:r>
              <a:rPr lang="de-DE" err="1"/>
              <a:t>the</a:t>
            </a:r>
            <a:r>
              <a:rPr lang="de-DE"/>
              <a:t> </a:t>
            </a:r>
            <a:r>
              <a:rPr lang="de-DE" err="1"/>
              <a:t>resultant</a:t>
            </a:r>
            <a:r>
              <a:rPr lang="de-DE"/>
              <a:t> </a:t>
            </a:r>
            <a:r>
              <a:rPr lang="de-DE" err="1"/>
              <a:t>Thrust</a:t>
            </a:r>
            <a:endParaRPr lang="de-DE"/>
          </a:p>
          <a:p>
            <a:pPr marL="171450" lvl="0" indent="-171450" algn="l" rtl="0">
              <a:spcBef>
                <a:spcPts val="0"/>
              </a:spcBef>
              <a:spcAft>
                <a:spcPts val="0"/>
              </a:spcAft>
              <a:buFontTx/>
              <a:buChar char="-"/>
            </a:pPr>
            <a:endParaRPr lang="de-DE"/>
          </a:p>
          <a:p>
            <a:pPr marL="0" lvl="0" indent="0" algn="l" rtl="0">
              <a:spcBef>
                <a:spcPts val="0"/>
              </a:spcBef>
              <a:spcAft>
                <a:spcPts val="0"/>
              </a:spcAft>
              <a:buFontTx/>
              <a:buNone/>
            </a:pPr>
            <a:endParaRPr lang="de-DE"/>
          </a:p>
          <a:p>
            <a:pPr marL="171450" lvl="0" indent="-171450" algn="l" rtl="0">
              <a:spcBef>
                <a:spcPts val="0"/>
              </a:spcBef>
              <a:spcAft>
                <a:spcPts val="0"/>
              </a:spcAft>
              <a:buFontTx/>
              <a:buChar char="-"/>
            </a:pPr>
            <a:endParaRPr lang="de-DE"/>
          </a:p>
          <a:p>
            <a:pPr marL="171450" lvl="0" indent="-171450" algn="l" rtl="0">
              <a:spcBef>
                <a:spcPts val="0"/>
              </a:spcBef>
              <a:spcAft>
                <a:spcPts val="0"/>
              </a:spcAft>
              <a:buFontTx/>
              <a:buChar char="-"/>
            </a:pPr>
            <a:endParaRPr lang="de-DE"/>
          </a:p>
          <a:p>
            <a:pPr marL="171450" lvl="0" indent="-171450" algn="l" rtl="0">
              <a:spcBef>
                <a:spcPts val="0"/>
              </a:spcBef>
              <a:spcAft>
                <a:spcPts val="0"/>
              </a:spcAft>
              <a:buFontTx/>
              <a:buChar char="-"/>
            </a:pPr>
            <a:endParaRPr lang="de-DE"/>
          </a:p>
        </p:txBody>
      </p:sp>
    </p:spTree>
    <p:extLst>
      <p:ext uri="{BB962C8B-B14F-4D97-AF65-F5344CB8AC3E}">
        <p14:creationId xmlns:p14="http://schemas.microsoft.com/office/powerpoint/2010/main" val="9218636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3"/>
        <p:cNvGrpSpPr/>
        <p:nvPr/>
      </p:nvGrpSpPr>
      <p:grpSpPr>
        <a:xfrm>
          <a:off x="0" y="0"/>
          <a:ext cx="0" cy="0"/>
          <a:chOff x="0" y="0"/>
          <a:chExt cx="0" cy="0"/>
        </a:xfrm>
      </p:grpSpPr>
      <p:sp>
        <p:nvSpPr>
          <p:cNvPr id="734" name="Google Shape;734;g107aaa41fe9_0_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5" name="Google Shape;735;g107aaa41fe9_0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err="1"/>
              <a:t>Methodology</a:t>
            </a:r>
            <a:r>
              <a:rPr lang="de-DE"/>
              <a:t>:</a:t>
            </a:r>
          </a:p>
          <a:p>
            <a:pPr marL="171450" lvl="0" indent="-171450" algn="l" rtl="0">
              <a:spcBef>
                <a:spcPts val="0"/>
              </a:spcBef>
              <a:spcAft>
                <a:spcPts val="0"/>
              </a:spcAft>
              <a:buFontTx/>
              <a:buChar char="-"/>
            </a:pPr>
            <a:r>
              <a:rPr lang="de-DE"/>
              <a:t>Like all </a:t>
            </a:r>
            <a:r>
              <a:rPr lang="de-DE" err="1"/>
              <a:t>the</a:t>
            </a:r>
            <a:r>
              <a:rPr lang="de-DE"/>
              <a:t> </a:t>
            </a:r>
            <a:r>
              <a:rPr lang="de-DE" err="1"/>
              <a:t>other</a:t>
            </a:r>
            <a:r>
              <a:rPr lang="de-DE"/>
              <a:t> Teams </a:t>
            </a:r>
            <a:r>
              <a:rPr lang="de-DE" err="1"/>
              <a:t>we</a:t>
            </a:r>
            <a:r>
              <a:rPr lang="de-DE"/>
              <a:t> </a:t>
            </a:r>
            <a:r>
              <a:rPr lang="de-DE" err="1"/>
              <a:t>first</a:t>
            </a:r>
            <a:r>
              <a:rPr lang="de-DE"/>
              <a:t> </a:t>
            </a:r>
            <a:r>
              <a:rPr lang="de-DE" err="1"/>
              <a:t>read</a:t>
            </a:r>
            <a:r>
              <a:rPr lang="de-DE"/>
              <a:t> </a:t>
            </a:r>
            <a:r>
              <a:rPr lang="de-DE" err="1"/>
              <a:t>the</a:t>
            </a:r>
            <a:r>
              <a:rPr lang="de-DE"/>
              <a:t> </a:t>
            </a:r>
            <a:r>
              <a:rPr lang="de-DE" err="1"/>
              <a:t>entire</a:t>
            </a:r>
            <a:r>
              <a:rPr lang="de-DE"/>
              <a:t> </a:t>
            </a:r>
            <a:r>
              <a:rPr lang="de-DE" err="1"/>
              <a:t>paper</a:t>
            </a:r>
            <a:r>
              <a:rPr lang="de-DE"/>
              <a:t> </a:t>
            </a:r>
            <a:r>
              <a:rPr lang="de-DE" err="1"/>
              <a:t>carefully</a:t>
            </a:r>
            <a:r>
              <a:rPr lang="de-DE"/>
              <a:t> and </a:t>
            </a:r>
            <a:r>
              <a:rPr lang="de-DE" err="1"/>
              <a:t>tried</a:t>
            </a:r>
            <a:r>
              <a:rPr lang="de-DE"/>
              <a:t> </a:t>
            </a:r>
            <a:r>
              <a:rPr lang="de-DE" err="1"/>
              <a:t>to</a:t>
            </a:r>
            <a:r>
              <a:rPr lang="de-DE"/>
              <a:t> </a:t>
            </a:r>
            <a:r>
              <a:rPr lang="de-DE" err="1"/>
              <a:t>understand</a:t>
            </a:r>
            <a:r>
              <a:rPr lang="de-DE"/>
              <a:t> </a:t>
            </a:r>
            <a:r>
              <a:rPr lang="de-DE" err="1"/>
              <a:t>as</a:t>
            </a:r>
            <a:r>
              <a:rPr lang="de-DE"/>
              <a:t> </a:t>
            </a:r>
            <a:r>
              <a:rPr lang="de-DE" err="1"/>
              <a:t>much</a:t>
            </a:r>
            <a:r>
              <a:rPr lang="de-DE"/>
              <a:t> </a:t>
            </a:r>
            <a:r>
              <a:rPr lang="de-DE" err="1"/>
              <a:t>as</a:t>
            </a:r>
            <a:r>
              <a:rPr lang="de-DE"/>
              <a:t> possible </a:t>
            </a:r>
            <a:r>
              <a:rPr lang="de-DE" err="1"/>
              <a:t>before</a:t>
            </a:r>
            <a:r>
              <a:rPr lang="de-DE"/>
              <a:t> </a:t>
            </a:r>
            <a:r>
              <a:rPr lang="de-DE" err="1"/>
              <a:t>starting</a:t>
            </a:r>
            <a:r>
              <a:rPr lang="de-DE"/>
              <a:t> </a:t>
            </a:r>
            <a:r>
              <a:rPr lang="de-DE" err="1"/>
              <a:t>the</a:t>
            </a:r>
            <a:r>
              <a:rPr lang="de-DE"/>
              <a:t> </a:t>
            </a:r>
            <a:r>
              <a:rPr lang="de-DE" err="1"/>
              <a:t>work</a:t>
            </a:r>
            <a:r>
              <a:rPr lang="de-DE"/>
              <a:t> on </a:t>
            </a:r>
            <a:r>
              <a:rPr lang="de-DE" err="1"/>
              <a:t>the</a:t>
            </a:r>
            <a:r>
              <a:rPr lang="de-DE"/>
              <a:t> Computer</a:t>
            </a:r>
          </a:p>
          <a:p>
            <a:pPr marL="0" lvl="0" indent="0" algn="l" rtl="0">
              <a:spcBef>
                <a:spcPts val="0"/>
              </a:spcBef>
              <a:spcAft>
                <a:spcPts val="0"/>
              </a:spcAft>
              <a:buFontTx/>
              <a:buNone/>
            </a:pPr>
            <a:r>
              <a:rPr lang="de-DE"/>
              <a:t>Catia:</a:t>
            </a:r>
          </a:p>
          <a:p>
            <a:pPr marL="171450" lvl="0" indent="-171450" algn="l" rtl="0">
              <a:spcBef>
                <a:spcPts val="0"/>
              </a:spcBef>
              <a:spcAft>
                <a:spcPts val="0"/>
              </a:spcAft>
              <a:buFontTx/>
              <a:buChar char="-"/>
            </a:pPr>
            <a:r>
              <a:rPr lang="de-DE" err="1"/>
              <a:t>Creating</a:t>
            </a:r>
            <a:r>
              <a:rPr lang="de-DE"/>
              <a:t> </a:t>
            </a:r>
            <a:r>
              <a:rPr lang="de-DE" err="1"/>
              <a:t>the</a:t>
            </a:r>
            <a:r>
              <a:rPr lang="de-DE"/>
              <a:t> Geometry </a:t>
            </a:r>
            <a:r>
              <a:rPr lang="de-DE" err="1"/>
              <a:t>for</a:t>
            </a:r>
            <a:r>
              <a:rPr lang="de-DE"/>
              <a:t> </a:t>
            </a:r>
            <a:r>
              <a:rPr lang="de-DE" err="1"/>
              <a:t>the</a:t>
            </a:r>
            <a:r>
              <a:rPr lang="de-DE"/>
              <a:t> Project was in </a:t>
            </a:r>
            <a:r>
              <a:rPr lang="de-DE" err="1"/>
              <a:t>our</a:t>
            </a:r>
            <a:r>
              <a:rPr lang="de-DE"/>
              <a:t> </a:t>
            </a:r>
            <a:r>
              <a:rPr lang="de-DE" err="1"/>
              <a:t>case</a:t>
            </a:r>
            <a:r>
              <a:rPr lang="de-DE"/>
              <a:t> </a:t>
            </a:r>
            <a:r>
              <a:rPr lang="de-DE" err="1"/>
              <a:t>very</a:t>
            </a:r>
            <a:r>
              <a:rPr lang="de-DE"/>
              <a:t> simple. The Geometry </a:t>
            </a:r>
            <a:r>
              <a:rPr lang="de-DE" err="1"/>
              <a:t>of</a:t>
            </a:r>
            <a:r>
              <a:rPr lang="de-DE"/>
              <a:t> </a:t>
            </a:r>
            <a:r>
              <a:rPr lang="de-DE" err="1"/>
              <a:t>the</a:t>
            </a:r>
            <a:r>
              <a:rPr lang="de-DE"/>
              <a:t> </a:t>
            </a:r>
            <a:r>
              <a:rPr lang="de-DE" err="1"/>
              <a:t>Nozzle</a:t>
            </a:r>
            <a:r>
              <a:rPr lang="de-DE"/>
              <a:t> was </a:t>
            </a:r>
            <a:r>
              <a:rPr lang="de-DE" err="1"/>
              <a:t>precicely</a:t>
            </a:r>
            <a:r>
              <a:rPr lang="de-DE"/>
              <a:t> </a:t>
            </a:r>
            <a:r>
              <a:rPr lang="de-DE" err="1"/>
              <a:t>given</a:t>
            </a:r>
            <a:r>
              <a:rPr lang="de-DE"/>
              <a:t> in </a:t>
            </a:r>
            <a:r>
              <a:rPr lang="de-DE" err="1"/>
              <a:t>the</a:t>
            </a:r>
            <a:r>
              <a:rPr lang="de-DE"/>
              <a:t> </a:t>
            </a:r>
            <a:r>
              <a:rPr lang="de-DE" err="1"/>
              <a:t>paper</a:t>
            </a:r>
            <a:endParaRPr lang="de-DE"/>
          </a:p>
          <a:p>
            <a:pPr marL="171450" lvl="0" indent="-171450" algn="l" rtl="0">
              <a:spcBef>
                <a:spcPts val="0"/>
              </a:spcBef>
              <a:spcAft>
                <a:spcPts val="0"/>
              </a:spcAft>
              <a:buFontTx/>
              <a:buChar char="-"/>
            </a:pPr>
            <a:r>
              <a:rPr lang="de-DE" err="1"/>
              <a:t>Exception</a:t>
            </a:r>
            <a:r>
              <a:rPr lang="de-DE"/>
              <a:t>: </a:t>
            </a:r>
            <a:r>
              <a:rPr lang="de-DE" err="1"/>
              <a:t>We</a:t>
            </a:r>
            <a:r>
              <a:rPr lang="de-DE"/>
              <a:t> </a:t>
            </a:r>
            <a:r>
              <a:rPr lang="de-DE" err="1"/>
              <a:t>don‘t</a:t>
            </a:r>
            <a:r>
              <a:rPr lang="de-DE"/>
              <a:t> </a:t>
            </a:r>
            <a:r>
              <a:rPr lang="de-DE" err="1"/>
              <a:t>really</a:t>
            </a:r>
            <a:r>
              <a:rPr lang="de-DE"/>
              <a:t> </a:t>
            </a:r>
            <a:r>
              <a:rPr lang="de-DE" err="1"/>
              <a:t>know</a:t>
            </a:r>
            <a:r>
              <a:rPr lang="de-DE"/>
              <a:t> </a:t>
            </a:r>
            <a:r>
              <a:rPr lang="de-DE" err="1"/>
              <a:t>how</a:t>
            </a:r>
            <a:r>
              <a:rPr lang="de-DE"/>
              <a:t> </a:t>
            </a:r>
            <a:r>
              <a:rPr lang="de-DE" err="1"/>
              <a:t>wide</a:t>
            </a:r>
            <a:r>
              <a:rPr lang="de-DE"/>
              <a:t> </a:t>
            </a:r>
            <a:r>
              <a:rPr lang="de-DE" err="1"/>
              <a:t>the</a:t>
            </a:r>
            <a:r>
              <a:rPr lang="de-DE"/>
              <a:t> </a:t>
            </a:r>
            <a:r>
              <a:rPr lang="de-DE" err="1"/>
              <a:t>Nozzle</a:t>
            </a:r>
            <a:r>
              <a:rPr lang="de-DE"/>
              <a:t> </a:t>
            </a:r>
            <a:r>
              <a:rPr lang="de-DE" err="1"/>
              <a:t>is</a:t>
            </a:r>
            <a:r>
              <a:rPr lang="de-DE"/>
              <a:t> (</a:t>
            </a:r>
            <a:r>
              <a:rPr lang="de-DE" err="1"/>
              <a:t>it</a:t>
            </a:r>
            <a:r>
              <a:rPr lang="de-DE"/>
              <a:t> </a:t>
            </a:r>
            <a:r>
              <a:rPr lang="de-DE" err="1"/>
              <a:t>is</a:t>
            </a:r>
            <a:r>
              <a:rPr lang="de-DE"/>
              <a:t> not </a:t>
            </a:r>
            <a:r>
              <a:rPr lang="de-DE" err="1"/>
              <a:t>axis-symmetrical</a:t>
            </a:r>
            <a:r>
              <a:rPr lang="de-DE"/>
              <a:t>) but </a:t>
            </a:r>
            <a:r>
              <a:rPr lang="de-DE" err="1"/>
              <a:t>it</a:t>
            </a:r>
            <a:r>
              <a:rPr lang="de-DE"/>
              <a:t> </a:t>
            </a:r>
            <a:r>
              <a:rPr lang="de-DE" err="1"/>
              <a:t>doesn‘t</a:t>
            </a:r>
            <a:r>
              <a:rPr lang="de-DE"/>
              <a:t> matter </a:t>
            </a:r>
            <a:r>
              <a:rPr lang="de-DE" err="1"/>
              <a:t>for</a:t>
            </a:r>
            <a:r>
              <a:rPr lang="de-DE"/>
              <a:t> </a:t>
            </a:r>
            <a:r>
              <a:rPr lang="de-DE" err="1"/>
              <a:t>our</a:t>
            </a:r>
            <a:r>
              <a:rPr lang="de-DE"/>
              <a:t> 2D Simulation -&gt; 2D Simulation </a:t>
            </a:r>
            <a:r>
              <a:rPr lang="de-DE" err="1"/>
              <a:t>is</a:t>
            </a:r>
            <a:r>
              <a:rPr lang="de-DE"/>
              <a:t> </a:t>
            </a:r>
            <a:r>
              <a:rPr lang="de-DE" err="1"/>
              <a:t>best</a:t>
            </a:r>
            <a:r>
              <a:rPr lang="de-DE"/>
              <a:t> </a:t>
            </a:r>
            <a:r>
              <a:rPr lang="de-DE" err="1"/>
              <a:t>option</a:t>
            </a:r>
            <a:r>
              <a:rPr lang="de-DE"/>
              <a:t> </a:t>
            </a:r>
            <a:r>
              <a:rPr lang="de-DE" err="1"/>
              <a:t>because</a:t>
            </a:r>
            <a:r>
              <a:rPr lang="de-DE"/>
              <a:t> </a:t>
            </a:r>
            <a:r>
              <a:rPr lang="de-DE" err="1"/>
              <a:t>we</a:t>
            </a:r>
            <a:r>
              <a:rPr lang="de-DE"/>
              <a:t> </a:t>
            </a:r>
            <a:r>
              <a:rPr lang="de-DE" err="1"/>
              <a:t>cannot</a:t>
            </a:r>
            <a:r>
              <a:rPr lang="de-DE"/>
              <a:t> </a:t>
            </a:r>
            <a:r>
              <a:rPr lang="de-DE" err="1"/>
              <a:t>use</a:t>
            </a:r>
            <a:r>
              <a:rPr lang="de-DE"/>
              <a:t> </a:t>
            </a:r>
            <a:r>
              <a:rPr lang="de-DE" err="1"/>
              <a:t>axissymmetrical</a:t>
            </a:r>
            <a:r>
              <a:rPr lang="de-DE"/>
              <a:t> </a:t>
            </a:r>
            <a:r>
              <a:rPr lang="de-DE" err="1"/>
              <a:t>as</a:t>
            </a:r>
            <a:r>
              <a:rPr lang="de-DE"/>
              <a:t> </a:t>
            </a:r>
            <a:r>
              <a:rPr lang="de-DE" err="1"/>
              <a:t>it</a:t>
            </a:r>
            <a:r>
              <a:rPr lang="de-DE"/>
              <a:t> </a:t>
            </a:r>
            <a:r>
              <a:rPr lang="de-DE" err="1"/>
              <a:t>wouldnt</a:t>
            </a:r>
            <a:r>
              <a:rPr lang="de-DE"/>
              <a:t> </a:t>
            </a:r>
            <a:r>
              <a:rPr lang="de-DE" err="1"/>
              <a:t>show</a:t>
            </a:r>
            <a:r>
              <a:rPr lang="de-DE"/>
              <a:t> </a:t>
            </a:r>
            <a:r>
              <a:rPr lang="de-DE" err="1"/>
              <a:t>the</a:t>
            </a:r>
            <a:r>
              <a:rPr lang="de-DE"/>
              <a:t> </a:t>
            </a:r>
            <a:r>
              <a:rPr lang="de-DE" err="1"/>
              <a:t>thrust</a:t>
            </a:r>
            <a:r>
              <a:rPr lang="de-DE"/>
              <a:t> </a:t>
            </a:r>
            <a:r>
              <a:rPr lang="de-DE" err="1"/>
              <a:t>vectoring</a:t>
            </a:r>
            <a:r>
              <a:rPr lang="de-DE"/>
              <a:t> and a 3D </a:t>
            </a:r>
            <a:r>
              <a:rPr lang="de-DE" err="1"/>
              <a:t>Simuation</a:t>
            </a:r>
            <a:r>
              <a:rPr lang="de-DE"/>
              <a:t> </a:t>
            </a:r>
            <a:r>
              <a:rPr lang="de-DE" err="1"/>
              <a:t>would</a:t>
            </a:r>
            <a:r>
              <a:rPr lang="de-DE"/>
              <a:t> </a:t>
            </a:r>
            <a:r>
              <a:rPr lang="de-DE" err="1"/>
              <a:t>cost</a:t>
            </a:r>
            <a:r>
              <a:rPr lang="de-DE"/>
              <a:t> a </a:t>
            </a:r>
            <a:r>
              <a:rPr lang="de-DE" err="1"/>
              <a:t>lot</a:t>
            </a:r>
            <a:r>
              <a:rPr lang="de-DE"/>
              <a:t> </a:t>
            </a:r>
            <a:r>
              <a:rPr lang="de-DE" err="1"/>
              <a:t>more</a:t>
            </a:r>
            <a:r>
              <a:rPr lang="de-DE"/>
              <a:t> </a:t>
            </a:r>
            <a:r>
              <a:rPr lang="de-DE" err="1"/>
              <a:t>computational</a:t>
            </a:r>
            <a:r>
              <a:rPr lang="de-DE"/>
              <a:t> power and </a:t>
            </a:r>
            <a:r>
              <a:rPr lang="de-DE" err="1"/>
              <a:t>does</a:t>
            </a:r>
            <a:r>
              <a:rPr lang="de-DE"/>
              <a:t> not </a:t>
            </a:r>
            <a:r>
              <a:rPr lang="de-DE" err="1"/>
              <a:t>show</a:t>
            </a:r>
            <a:r>
              <a:rPr lang="de-DE"/>
              <a:t> </a:t>
            </a:r>
            <a:r>
              <a:rPr lang="de-DE" err="1"/>
              <a:t>any</a:t>
            </a:r>
            <a:r>
              <a:rPr lang="de-DE"/>
              <a:t> relevant </a:t>
            </a:r>
            <a:r>
              <a:rPr lang="de-DE" err="1"/>
              <a:t>effects</a:t>
            </a:r>
            <a:r>
              <a:rPr lang="de-DE"/>
              <a:t> </a:t>
            </a:r>
            <a:r>
              <a:rPr lang="de-DE" err="1"/>
              <a:t>we</a:t>
            </a:r>
            <a:r>
              <a:rPr lang="de-DE"/>
              <a:t> </a:t>
            </a:r>
            <a:r>
              <a:rPr lang="de-DE" err="1"/>
              <a:t>want</a:t>
            </a:r>
            <a:r>
              <a:rPr lang="de-DE"/>
              <a:t> </a:t>
            </a:r>
            <a:r>
              <a:rPr lang="de-DE" err="1"/>
              <a:t>to</a:t>
            </a:r>
            <a:r>
              <a:rPr lang="de-DE"/>
              <a:t> </a:t>
            </a:r>
            <a:r>
              <a:rPr lang="de-DE" err="1"/>
              <a:t>display</a:t>
            </a:r>
            <a:r>
              <a:rPr lang="de-DE"/>
              <a:t> (Setup </a:t>
            </a:r>
            <a:r>
              <a:rPr lang="de-DE" err="1"/>
              <a:t>the</a:t>
            </a:r>
            <a:r>
              <a:rPr lang="de-DE"/>
              <a:t> same </a:t>
            </a:r>
            <a:r>
              <a:rPr lang="de-DE" err="1"/>
              <a:t>as</a:t>
            </a:r>
            <a:r>
              <a:rPr lang="de-DE"/>
              <a:t> in </a:t>
            </a:r>
            <a:r>
              <a:rPr lang="de-DE" err="1"/>
              <a:t>the</a:t>
            </a:r>
            <a:r>
              <a:rPr lang="de-DE"/>
              <a:t> Paper)</a:t>
            </a:r>
          </a:p>
          <a:p>
            <a:pPr marL="171450" lvl="0" indent="-171450" algn="l" rtl="0">
              <a:spcBef>
                <a:spcPts val="0"/>
              </a:spcBef>
              <a:spcAft>
                <a:spcPts val="0"/>
              </a:spcAft>
              <a:buFontTx/>
              <a:buChar char="-"/>
            </a:pPr>
            <a:r>
              <a:rPr lang="de-DE" err="1"/>
              <a:t>We</a:t>
            </a:r>
            <a:r>
              <a:rPr lang="de-DE"/>
              <a:t> </a:t>
            </a:r>
            <a:r>
              <a:rPr lang="de-DE" err="1"/>
              <a:t>chose</a:t>
            </a:r>
            <a:r>
              <a:rPr lang="de-DE"/>
              <a:t> </a:t>
            </a:r>
            <a:r>
              <a:rPr lang="de-DE" err="1"/>
              <a:t>to</a:t>
            </a:r>
            <a:r>
              <a:rPr lang="de-DE"/>
              <a:t> </a:t>
            </a:r>
            <a:r>
              <a:rPr lang="de-DE" err="1"/>
              <a:t>make</a:t>
            </a:r>
            <a:r>
              <a:rPr lang="de-DE"/>
              <a:t> </a:t>
            </a:r>
            <a:r>
              <a:rPr lang="de-DE" err="1"/>
              <a:t>the</a:t>
            </a:r>
            <a:r>
              <a:rPr lang="de-DE"/>
              <a:t> </a:t>
            </a:r>
            <a:r>
              <a:rPr lang="de-DE" err="1"/>
              <a:t>Nozzle</a:t>
            </a:r>
            <a:r>
              <a:rPr lang="de-DE"/>
              <a:t> </a:t>
            </a:r>
            <a:r>
              <a:rPr lang="de-DE" err="1"/>
              <a:t>one</a:t>
            </a:r>
            <a:r>
              <a:rPr lang="de-DE"/>
              <a:t> Meter </a:t>
            </a:r>
            <a:r>
              <a:rPr lang="de-DE" err="1"/>
              <a:t>wide</a:t>
            </a:r>
            <a:endParaRPr lang="de-DE"/>
          </a:p>
          <a:p>
            <a:pPr marL="171450" lvl="0" indent="-171450" algn="l" rtl="0">
              <a:spcBef>
                <a:spcPts val="0"/>
              </a:spcBef>
              <a:spcAft>
                <a:spcPts val="0"/>
              </a:spcAft>
              <a:buFontTx/>
              <a:buChar char="-"/>
            </a:pPr>
            <a:r>
              <a:rPr lang="de-DE" err="1"/>
              <a:t>We</a:t>
            </a:r>
            <a:r>
              <a:rPr lang="de-DE"/>
              <a:t> also </a:t>
            </a:r>
            <a:r>
              <a:rPr lang="de-DE" err="1"/>
              <a:t>Created</a:t>
            </a:r>
            <a:r>
              <a:rPr lang="de-DE"/>
              <a:t> </a:t>
            </a:r>
            <a:r>
              <a:rPr lang="de-DE" err="1"/>
              <a:t>the</a:t>
            </a:r>
            <a:r>
              <a:rPr lang="de-DE"/>
              <a:t> „</a:t>
            </a:r>
            <a:r>
              <a:rPr lang="de-DE" err="1"/>
              <a:t>No</a:t>
            </a:r>
            <a:r>
              <a:rPr lang="de-DE"/>
              <a:t> </a:t>
            </a:r>
            <a:r>
              <a:rPr lang="de-DE" err="1"/>
              <a:t>slip</a:t>
            </a:r>
            <a:r>
              <a:rPr lang="de-DE"/>
              <a:t> Walls“ in Catia: </a:t>
            </a:r>
            <a:r>
              <a:rPr lang="de-DE" err="1"/>
              <a:t>Subtraction</a:t>
            </a:r>
            <a:r>
              <a:rPr lang="de-DE"/>
              <a:t> </a:t>
            </a:r>
            <a:r>
              <a:rPr lang="de-DE" err="1"/>
              <a:t>from</a:t>
            </a:r>
            <a:r>
              <a:rPr lang="de-DE"/>
              <a:t> </a:t>
            </a:r>
            <a:r>
              <a:rPr lang="de-DE" err="1"/>
              <a:t>the</a:t>
            </a:r>
            <a:r>
              <a:rPr lang="de-DE"/>
              <a:t> Windtunnel </a:t>
            </a:r>
            <a:r>
              <a:rPr lang="de-DE" err="1"/>
              <a:t>that</a:t>
            </a:r>
            <a:r>
              <a:rPr lang="de-DE"/>
              <a:t> </a:t>
            </a:r>
            <a:r>
              <a:rPr lang="de-DE" err="1"/>
              <a:t>represents</a:t>
            </a:r>
            <a:r>
              <a:rPr lang="de-DE"/>
              <a:t> a Geometry </a:t>
            </a:r>
            <a:r>
              <a:rPr lang="de-DE" err="1"/>
              <a:t>of</a:t>
            </a:r>
            <a:r>
              <a:rPr lang="de-DE"/>
              <a:t> a </a:t>
            </a:r>
            <a:r>
              <a:rPr lang="de-DE" err="1"/>
              <a:t>airplane</a:t>
            </a:r>
            <a:r>
              <a:rPr lang="de-DE"/>
              <a:t> </a:t>
            </a:r>
            <a:r>
              <a:rPr lang="de-DE" err="1"/>
              <a:t>that</a:t>
            </a:r>
            <a:r>
              <a:rPr lang="de-DE"/>
              <a:t> </a:t>
            </a:r>
            <a:r>
              <a:rPr lang="de-DE" err="1"/>
              <a:t>has</a:t>
            </a:r>
            <a:r>
              <a:rPr lang="de-DE"/>
              <a:t> </a:t>
            </a:r>
            <a:r>
              <a:rPr lang="de-DE" err="1"/>
              <a:t>the</a:t>
            </a:r>
            <a:r>
              <a:rPr lang="de-DE"/>
              <a:t> </a:t>
            </a:r>
            <a:r>
              <a:rPr lang="de-DE" err="1"/>
              <a:t>nozzle</a:t>
            </a:r>
            <a:r>
              <a:rPr lang="de-DE"/>
              <a:t> </a:t>
            </a:r>
            <a:r>
              <a:rPr lang="de-DE" err="1"/>
              <a:t>Mounted</a:t>
            </a:r>
            <a:endParaRPr lang="de-DE"/>
          </a:p>
          <a:p>
            <a:pPr marL="171450" lvl="0" indent="-171450" algn="l" rtl="0">
              <a:spcBef>
                <a:spcPts val="0"/>
              </a:spcBef>
              <a:spcAft>
                <a:spcPts val="0"/>
              </a:spcAft>
              <a:buFontTx/>
              <a:buChar char="-"/>
            </a:pPr>
            <a:r>
              <a:rPr lang="de-DE"/>
              <a:t>A </a:t>
            </a:r>
            <a:r>
              <a:rPr lang="de-DE" err="1"/>
              <a:t>Refinement</a:t>
            </a:r>
            <a:r>
              <a:rPr lang="de-DE"/>
              <a:t> Area </a:t>
            </a:r>
            <a:r>
              <a:rPr lang="de-DE" err="1"/>
              <a:t>for</a:t>
            </a:r>
            <a:r>
              <a:rPr lang="de-DE"/>
              <a:t> </a:t>
            </a:r>
            <a:r>
              <a:rPr lang="de-DE" err="1"/>
              <a:t>the</a:t>
            </a:r>
            <a:r>
              <a:rPr lang="de-DE"/>
              <a:t> Flow </a:t>
            </a:r>
            <a:r>
              <a:rPr lang="de-DE" err="1"/>
              <a:t>directly</a:t>
            </a:r>
            <a:r>
              <a:rPr lang="de-DE"/>
              <a:t> Outside </a:t>
            </a:r>
            <a:r>
              <a:rPr lang="de-DE" err="1"/>
              <a:t>the</a:t>
            </a:r>
            <a:r>
              <a:rPr lang="de-DE"/>
              <a:t> </a:t>
            </a:r>
            <a:r>
              <a:rPr lang="de-DE" err="1"/>
              <a:t>Nozzle</a:t>
            </a:r>
            <a:r>
              <a:rPr lang="de-DE"/>
              <a:t> was also </a:t>
            </a:r>
            <a:r>
              <a:rPr lang="de-DE" err="1"/>
              <a:t>Created</a:t>
            </a:r>
            <a:r>
              <a:rPr lang="de-DE"/>
              <a:t> in Catia</a:t>
            </a:r>
          </a:p>
          <a:p>
            <a:pPr marL="0" lvl="0" indent="0" algn="l" rtl="0">
              <a:spcBef>
                <a:spcPts val="0"/>
              </a:spcBef>
              <a:spcAft>
                <a:spcPts val="0"/>
              </a:spcAft>
              <a:buFontTx/>
              <a:buNone/>
            </a:pPr>
            <a:endParaRPr lang="de-DE"/>
          </a:p>
          <a:p>
            <a:pPr marL="0" lvl="0" indent="0" algn="l" rtl="0">
              <a:spcBef>
                <a:spcPts val="0"/>
              </a:spcBef>
              <a:spcAft>
                <a:spcPts val="0"/>
              </a:spcAft>
              <a:buFontTx/>
              <a:buNone/>
            </a:pPr>
            <a:r>
              <a:rPr lang="de-DE"/>
              <a:t>Star CCM:</a:t>
            </a:r>
          </a:p>
          <a:p>
            <a:pPr marL="0" lvl="0" indent="0" algn="l" rtl="0">
              <a:spcBef>
                <a:spcPts val="0"/>
              </a:spcBef>
              <a:spcAft>
                <a:spcPts val="0"/>
              </a:spcAft>
              <a:buFontTx/>
              <a:buNone/>
            </a:pPr>
            <a:endParaRPr lang="de-DE"/>
          </a:p>
          <a:p>
            <a:pPr marL="0" lvl="0" indent="0" algn="l" rtl="0">
              <a:spcBef>
                <a:spcPts val="0"/>
              </a:spcBef>
              <a:spcAft>
                <a:spcPts val="0"/>
              </a:spcAft>
              <a:buFontTx/>
              <a:buNone/>
            </a:pPr>
            <a:r>
              <a:rPr lang="de-DE"/>
              <a:t>Geometry:</a:t>
            </a:r>
          </a:p>
          <a:p>
            <a:pPr marL="171450" lvl="0" indent="-171450" algn="l" rtl="0">
              <a:spcBef>
                <a:spcPts val="0"/>
              </a:spcBef>
              <a:spcAft>
                <a:spcPts val="0"/>
              </a:spcAft>
              <a:buFontTx/>
              <a:buChar char="-"/>
            </a:pPr>
            <a:r>
              <a:rPr lang="de-DE"/>
              <a:t>Every </a:t>
            </a:r>
            <a:r>
              <a:rPr lang="de-DE" err="1"/>
              <a:t>other</a:t>
            </a:r>
            <a:r>
              <a:rPr lang="de-DE"/>
              <a:t> Geometry </a:t>
            </a:r>
            <a:r>
              <a:rPr lang="de-DE" err="1"/>
              <a:t>for</a:t>
            </a:r>
            <a:r>
              <a:rPr lang="de-DE"/>
              <a:t> </a:t>
            </a:r>
            <a:r>
              <a:rPr lang="de-DE" err="1"/>
              <a:t>the</a:t>
            </a:r>
            <a:r>
              <a:rPr lang="de-DE"/>
              <a:t> fluid </a:t>
            </a:r>
            <a:r>
              <a:rPr lang="de-DE" err="1"/>
              <a:t>domain</a:t>
            </a:r>
            <a:r>
              <a:rPr lang="de-DE"/>
              <a:t> was </a:t>
            </a:r>
            <a:r>
              <a:rPr lang="de-DE" err="1"/>
              <a:t>created</a:t>
            </a:r>
            <a:r>
              <a:rPr lang="de-DE"/>
              <a:t> </a:t>
            </a:r>
            <a:r>
              <a:rPr lang="de-DE" err="1"/>
              <a:t>directly</a:t>
            </a:r>
            <a:r>
              <a:rPr lang="de-DE"/>
              <a:t> in Star </a:t>
            </a:r>
            <a:r>
              <a:rPr lang="de-DE" err="1"/>
              <a:t>because</a:t>
            </a:r>
            <a:r>
              <a:rPr lang="de-DE"/>
              <a:t> </a:t>
            </a:r>
            <a:r>
              <a:rPr lang="de-DE" err="1"/>
              <a:t>we</a:t>
            </a:r>
            <a:r>
              <a:rPr lang="de-DE"/>
              <a:t> </a:t>
            </a:r>
            <a:r>
              <a:rPr lang="de-DE" err="1"/>
              <a:t>can</a:t>
            </a:r>
            <a:r>
              <a:rPr lang="de-DE"/>
              <a:t> </a:t>
            </a:r>
            <a:r>
              <a:rPr lang="de-DE" err="1"/>
              <a:t>then</a:t>
            </a:r>
            <a:r>
              <a:rPr lang="de-DE"/>
              <a:t> </a:t>
            </a:r>
            <a:r>
              <a:rPr lang="de-DE" err="1"/>
              <a:t>easily</a:t>
            </a:r>
            <a:r>
              <a:rPr lang="de-DE"/>
              <a:t> </a:t>
            </a:r>
            <a:r>
              <a:rPr lang="de-DE" err="1"/>
              <a:t>change</a:t>
            </a:r>
            <a:r>
              <a:rPr lang="de-DE"/>
              <a:t> </a:t>
            </a:r>
            <a:r>
              <a:rPr lang="de-DE" err="1"/>
              <a:t>the</a:t>
            </a:r>
            <a:r>
              <a:rPr lang="de-DE"/>
              <a:t> </a:t>
            </a:r>
            <a:r>
              <a:rPr lang="de-DE" err="1"/>
              <a:t>configuration</a:t>
            </a:r>
            <a:r>
              <a:rPr lang="de-DE"/>
              <a:t> </a:t>
            </a:r>
            <a:r>
              <a:rPr lang="de-DE" err="1"/>
              <a:t>without</a:t>
            </a:r>
            <a:r>
              <a:rPr lang="de-DE"/>
              <a:t> </a:t>
            </a:r>
            <a:r>
              <a:rPr lang="de-DE" err="1"/>
              <a:t>switching</a:t>
            </a:r>
            <a:r>
              <a:rPr lang="de-DE"/>
              <a:t> </a:t>
            </a:r>
            <a:r>
              <a:rPr lang="de-DE" err="1"/>
              <a:t>the</a:t>
            </a:r>
            <a:r>
              <a:rPr lang="de-DE"/>
              <a:t> Simulation (</a:t>
            </a:r>
            <a:r>
              <a:rPr lang="de-DE" err="1"/>
              <a:t>Parameterized</a:t>
            </a:r>
            <a:r>
              <a:rPr lang="de-DE"/>
              <a:t> in Star)</a:t>
            </a:r>
          </a:p>
          <a:p>
            <a:pPr marL="171450" lvl="0" indent="-171450" algn="l" rtl="0">
              <a:spcBef>
                <a:spcPts val="0"/>
              </a:spcBef>
              <a:spcAft>
                <a:spcPts val="0"/>
              </a:spcAft>
              <a:buFontTx/>
              <a:buChar char="-"/>
            </a:pPr>
            <a:r>
              <a:rPr lang="de-DE" err="1"/>
              <a:t>Geomitry</a:t>
            </a:r>
            <a:r>
              <a:rPr lang="de-DE"/>
              <a:t> </a:t>
            </a:r>
            <a:r>
              <a:rPr lang="de-DE" err="1"/>
              <a:t>Created</a:t>
            </a:r>
            <a:r>
              <a:rPr lang="de-DE"/>
              <a:t> in Star: Windtunnel, Slots, </a:t>
            </a:r>
            <a:r>
              <a:rPr lang="de-DE" err="1"/>
              <a:t>Refinement</a:t>
            </a:r>
            <a:r>
              <a:rPr lang="de-DE"/>
              <a:t> Areas </a:t>
            </a:r>
            <a:r>
              <a:rPr lang="de-DE" err="1"/>
              <a:t>for</a:t>
            </a:r>
            <a:r>
              <a:rPr lang="de-DE"/>
              <a:t> </a:t>
            </a:r>
            <a:r>
              <a:rPr lang="de-DE" err="1"/>
              <a:t>Nozzle</a:t>
            </a:r>
            <a:r>
              <a:rPr lang="de-DE"/>
              <a:t> and Slots</a:t>
            </a:r>
          </a:p>
          <a:p>
            <a:pPr marL="171450" lvl="0" indent="-171450" algn="l" rtl="0">
              <a:spcBef>
                <a:spcPts val="0"/>
              </a:spcBef>
              <a:spcAft>
                <a:spcPts val="0"/>
              </a:spcAft>
              <a:buFontTx/>
              <a:buChar char="-"/>
            </a:pPr>
            <a:r>
              <a:rPr lang="de-DE"/>
              <a:t>Imprint </a:t>
            </a:r>
            <a:r>
              <a:rPr lang="de-DE" err="1"/>
              <a:t>Function</a:t>
            </a:r>
            <a:r>
              <a:rPr lang="de-DE"/>
              <a:t>: </a:t>
            </a:r>
            <a:r>
              <a:rPr lang="de-DE" err="1"/>
              <a:t>Instead</a:t>
            </a:r>
            <a:r>
              <a:rPr lang="de-DE"/>
              <a:t> </a:t>
            </a:r>
            <a:r>
              <a:rPr lang="de-DE" err="1"/>
              <a:t>of</a:t>
            </a:r>
            <a:r>
              <a:rPr lang="de-DE"/>
              <a:t> „</a:t>
            </a:r>
            <a:r>
              <a:rPr lang="de-DE" err="1"/>
              <a:t>Unite</a:t>
            </a:r>
            <a:r>
              <a:rPr lang="de-DE"/>
              <a:t>“ </a:t>
            </a:r>
            <a:r>
              <a:rPr lang="de-DE" err="1"/>
              <a:t>we</a:t>
            </a:r>
            <a:r>
              <a:rPr lang="de-DE"/>
              <a:t> </a:t>
            </a:r>
            <a:r>
              <a:rPr lang="de-DE" err="1"/>
              <a:t>used</a:t>
            </a:r>
            <a:r>
              <a:rPr lang="de-DE"/>
              <a:t> </a:t>
            </a:r>
            <a:r>
              <a:rPr lang="de-DE" err="1"/>
              <a:t>the</a:t>
            </a:r>
            <a:r>
              <a:rPr lang="de-DE"/>
              <a:t> Imprint </a:t>
            </a:r>
            <a:r>
              <a:rPr lang="de-DE" err="1"/>
              <a:t>Function</a:t>
            </a:r>
            <a:r>
              <a:rPr lang="de-DE"/>
              <a:t> </a:t>
            </a:r>
            <a:r>
              <a:rPr lang="de-DE" err="1"/>
              <a:t>for</a:t>
            </a:r>
            <a:r>
              <a:rPr lang="de-DE"/>
              <a:t> </a:t>
            </a:r>
            <a:r>
              <a:rPr lang="de-DE" err="1"/>
              <a:t>Merging</a:t>
            </a:r>
            <a:r>
              <a:rPr lang="de-DE"/>
              <a:t> </a:t>
            </a:r>
            <a:r>
              <a:rPr lang="de-DE" err="1"/>
              <a:t>the</a:t>
            </a:r>
            <a:r>
              <a:rPr lang="de-DE"/>
              <a:t> </a:t>
            </a:r>
            <a:r>
              <a:rPr lang="de-DE" err="1"/>
              <a:t>diffenrent</a:t>
            </a:r>
            <a:r>
              <a:rPr lang="de-DE"/>
              <a:t> Part </a:t>
            </a:r>
          </a:p>
          <a:p>
            <a:pPr marL="628650" lvl="1" indent="-171450" algn="l" rtl="0">
              <a:spcBef>
                <a:spcPts val="0"/>
              </a:spcBef>
              <a:spcAft>
                <a:spcPts val="0"/>
              </a:spcAft>
              <a:buFontTx/>
              <a:buChar char="-"/>
            </a:pPr>
            <a:r>
              <a:rPr lang="de-DE"/>
              <a:t>1. </a:t>
            </a:r>
            <a:r>
              <a:rPr lang="de-DE" err="1"/>
              <a:t>We</a:t>
            </a:r>
            <a:r>
              <a:rPr lang="de-DE"/>
              <a:t> </a:t>
            </a:r>
            <a:r>
              <a:rPr lang="de-DE" err="1"/>
              <a:t>have</a:t>
            </a:r>
            <a:r>
              <a:rPr lang="de-DE"/>
              <a:t> </a:t>
            </a:r>
            <a:r>
              <a:rPr lang="de-DE" err="1"/>
              <a:t>direct</a:t>
            </a:r>
            <a:r>
              <a:rPr lang="de-DE"/>
              <a:t> </a:t>
            </a:r>
            <a:r>
              <a:rPr lang="de-DE" err="1"/>
              <a:t>Accessability</a:t>
            </a:r>
            <a:r>
              <a:rPr lang="de-DE"/>
              <a:t> </a:t>
            </a:r>
            <a:r>
              <a:rPr lang="de-DE" err="1"/>
              <a:t>to</a:t>
            </a:r>
            <a:r>
              <a:rPr lang="de-DE"/>
              <a:t> </a:t>
            </a:r>
            <a:r>
              <a:rPr lang="de-DE" err="1"/>
              <a:t>the</a:t>
            </a:r>
            <a:r>
              <a:rPr lang="de-DE"/>
              <a:t> planes </a:t>
            </a:r>
            <a:r>
              <a:rPr lang="de-DE" err="1"/>
              <a:t>that</a:t>
            </a:r>
            <a:r>
              <a:rPr lang="de-DE"/>
              <a:t> connect </a:t>
            </a:r>
            <a:r>
              <a:rPr lang="de-DE" err="1"/>
              <a:t>the</a:t>
            </a:r>
            <a:r>
              <a:rPr lang="de-DE"/>
              <a:t> </a:t>
            </a:r>
            <a:r>
              <a:rPr lang="de-DE" err="1"/>
              <a:t>Nozzle</a:t>
            </a:r>
            <a:r>
              <a:rPr lang="de-DE"/>
              <a:t> </a:t>
            </a:r>
            <a:r>
              <a:rPr lang="de-DE" err="1"/>
              <a:t>with</a:t>
            </a:r>
            <a:r>
              <a:rPr lang="de-DE"/>
              <a:t> </a:t>
            </a:r>
            <a:r>
              <a:rPr lang="de-DE" err="1"/>
              <a:t>the</a:t>
            </a:r>
            <a:r>
              <a:rPr lang="de-DE"/>
              <a:t> Slots and </a:t>
            </a:r>
            <a:r>
              <a:rPr lang="de-DE" err="1"/>
              <a:t>the</a:t>
            </a:r>
            <a:r>
              <a:rPr lang="de-DE"/>
              <a:t> Windtunnel -&gt; </a:t>
            </a:r>
            <a:r>
              <a:rPr lang="de-DE" err="1"/>
              <a:t>Better</a:t>
            </a:r>
            <a:r>
              <a:rPr lang="de-DE"/>
              <a:t> </a:t>
            </a:r>
            <a:r>
              <a:rPr lang="de-DE" err="1"/>
              <a:t>for</a:t>
            </a:r>
            <a:r>
              <a:rPr lang="de-DE"/>
              <a:t> </a:t>
            </a:r>
            <a:r>
              <a:rPr lang="de-DE" err="1"/>
              <a:t>Measuring</a:t>
            </a:r>
            <a:r>
              <a:rPr lang="de-DE"/>
              <a:t> </a:t>
            </a:r>
            <a:r>
              <a:rPr lang="de-DE" err="1"/>
              <a:t>Thrust</a:t>
            </a:r>
            <a:endParaRPr lang="de-DE"/>
          </a:p>
          <a:p>
            <a:pPr marL="628650" lvl="1" indent="-171450" algn="l" rtl="0">
              <a:spcBef>
                <a:spcPts val="0"/>
              </a:spcBef>
              <a:spcAft>
                <a:spcPts val="0"/>
              </a:spcAft>
              <a:buFontTx/>
              <a:buChar char="-"/>
            </a:pPr>
            <a:r>
              <a:rPr lang="de-DE"/>
              <a:t>2. </a:t>
            </a:r>
            <a:r>
              <a:rPr lang="de-DE" err="1"/>
              <a:t>We</a:t>
            </a:r>
            <a:r>
              <a:rPr lang="de-DE"/>
              <a:t> </a:t>
            </a:r>
            <a:r>
              <a:rPr lang="de-DE" err="1"/>
              <a:t>can</a:t>
            </a:r>
            <a:r>
              <a:rPr lang="de-DE"/>
              <a:t> </a:t>
            </a:r>
            <a:r>
              <a:rPr lang="de-DE" err="1"/>
              <a:t>make</a:t>
            </a:r>
            <a:r>
              <a:rPr lang="de-DE"/>
              <a:t> </a:t>
            </a:r>
            <a:r>
              <a:rPr lang="de-DE" err="1"/>
              <a:t>the</a:t>
            </a:r>
            <a:r>
              <a:rPr lang="de-DE"/>
              <a:t> Boundary Prism </a:t>
            </a:r>
            <a:r>
              <a:rPr lang="de-DE" err="1"/>
              <a:t>layer</a:t>
            </a:r>
            <a:r>
              <a:rPr lang="de-DE"/>
              <a:t> </a:t>
            </a:r>
            <a:r>
              <a:rPr lang="de-DE" err="1"/>
              <a:t>go</a:t>
            </a:r>
            <a:r>
              <a:rPr lang="de-DE"/>
              <a:t> </a:t>
            </a:r>
            <a:r>
              <a:rPr lang="de-DE" err="1"/>
              <a:t>over</a:t>
            </a:r>
            <a:r>
              <a:rPr lang="de-DE"/>
              <a:t> </a:t>
            </a:r>
            <a:r>
              <a:rPr lang="de-DE" err="1"/>
              <a:t>the</a:t>
            </a:r>
            <a:r>
              <a:rPr lang="de-DE"/>
              <a:t> Slot </a:t>
            </a:r>
            <a:r>
              <a:rPr lang="de-DE" err="1"/>
              <a:t>Inlets</a:t>
            </a:r>
            <a:r>
              <a:rPr lang="de-DE"/>
              <a:t> </a:t>
            </a:r>
            <a:r>
              <a:rPr lang="de-DE" err="1"/>
              <a:t>which</a:t>
            </a:r>
            <a:r>
              <a:rPr lang="de-DE"/>
              <a:t> </a:t>
            </a:r>
            <a:r>
              <a:rPr lang="de-DE" err="1"/>
              <a:t>provides</a:t>
            </a:r>
            <a:r>
              <a:rPr lang="de-DE"/>
              <a:t> a </a:t>
            </a:r>
            <a:r>
              <a:rPr lang="de-DE" err="1"/>
              <a:t>more</a:t>
            </a:r>
            <a:r>
              <a:rPr lang="de-DE"/>
              <a:t> </a:t>
            </a:r>
            <a:r>
              <a:rPr lang="de-DE" err="1"/>
              <a:t>accurate</a:t>
            </a:r>
            <a:r>
              <a:rPr lang="de-DE"/>
              <a:t> Mesh </a:t>
            </a:r>
            <a:r>
              <a:rPr lang="de-DE" err="1"/>
              <a:t>Refinement</a:t>
            </a:r>
            <a:endParaRPr lang="de-DE"/>
          </a:p>
          <a:p>
            <a:pPr marL="0" lvl="0" indent="0" algn="l" rtl="0">
              <a:spcBef>
                <a:spcPts val="0"/>
              </a:spcBef>
              <a:spcAft>
                <a:spcPts val="0"/>
              </a:spcAft>
              <a:buFontTx/>
              <a:buNone/>
            </a:pPr>
            <a:r>
              <a:rPr lang="de-DE"/>
              <a:t>Mesh:</a:t>
            </a:r>
          </a:p>
          <a:p>
            <a:pPr marL="171450" lvl="0" indent="-171450" algn="l" rtl="0">
              <a:spcBef>
                <a:spcPts val="0"/>
              </a:spcBef>
              <a:spcAft>
                <a:spcPts val="0"/>
              </a:spcAft>
              <a:buFontTx/>
              <a:buChar char="-"/>
            </a:pPr>
            <a:r>
              <a:rPr lang="de-DE"/>
              <a:t>(Mesh </a:t>
            </a:r>
            <a:r>
              <a:rPr lang="de-DE" err="1"/>
              <a:t>is</a:t>
            </a:r>
            <a:r>
              <a:rPr lang="de-DE"/>
              <a:t> different </a:t>
            </a:r>
            <a:r>
              <a:rPr lang="de-DE" err="1"/>
              <a:t>than</a:t>
            </a:r>
            <a:r>
              <a:rPr lang="de-DE"/>
              <a:t> in </a:t>
            </a:r>
            <a:r>
              <a:rPr lang="de-DE" err="1"/>
              <a:t>the</a:t>
            </a:r>
            <a:r>
              <a:rPr lang="de-DE"/>
              <a:t> Paper: </a:t>
            </a:r>
            <a:r>
              <a:rPr lang="de-DE" err="1"/>
              <a:t>We</a:t>
            </a:r>
            <a:r>
              <a:rPr lang="de-DE"/>
              <a:t> </a:t>
            </a:r>
            <a:r>
              <a:rPr lang="de-DE" err="1"/>
              <a:t>used</a:t>
            </a:r>
            <a:r>
              <a:rPr lang="de-DE"/>
              <a:t> a polygonal </a:t>
            </a:r>
            <a:r>
              <a:rPr lang="de-DE" err="1"/>
              <a:t>Mesher</a:t>
            </a:r>
            <a:r>
              <a:rPr lang="de-DE"/>
              <a:t> </a:t>
            </a:r>
            <a:r>
              <a:rPr lang="de-DE" err="1"/>
              <a:t>as</a:t>
            </a:r>
            <a:r>
              <a:rPr lang="de-DE"/>
              <a:t> </a:t>
            </a:r>
            <a:r>
              <a:rPr lang="de-DE" err="1"/>
              <a:t>it</a:t>
            </a:r>
            <a:r>
              <a:rPr lang="de-DE"/>
              <a:t> </a:t>
            </a:r>
            <a:r>
              <a:rPr lang="de-DE" err="1"/>
              <a:t>is</a:t>
            </a:r>
            <a:r>
              <a:rPr lang="de-DE"/>
              <a:t> just </a:t>
            </a:r>
            <a:r>
              <a:rPr lang="de-DE" err="1"/>
              <a:t>more</a:t>
            </a:r>
            <a:r>
              <a:rPr lang="de-DE"/>
              <a:t> modern and </a:t>
            </a:r>
            <a:r>
              <a:rPr lang="de-DE" err="1"/>
              <a:t>accurate</a:t>
            </a:r>
            <a:r>
              <a:rPr lang="de-DE"/>
              <a:t>)</a:t>
            </a:r>
          </a:p>
          <a:p>
            <a:pPr marL="171450" lvl="0" indent="-171450" algn="l" rtl="0">
              <a:spcBef>
                <a:spcPts val="0"/>
              </a:spcBef>
              <a:spcAft>
                <a:spcPts val="0"/>
              </a:spcAft>
              <a:buFontTx/>
              <a:buChar char="-"/>
            </a:pPr>
            <a:r>
              <a:rPr lang="de-DE" err="1"/>
              <a:t>It</a:t>
            </a:r>
            <a:r>
              <a:rPr lang="de-DE"/>
              <a:t> </a:t>
            </a:r>
            <a:r>
              <a:rPr lang="de-DE" err="1"/>
              <a:t>is</a:t>
            </a:r>
            <a:r>
              <a:rPr lang="de-DE"/>
              <a:t> </a:t>
            </a:r>
            <a:r>
              <a:rPr lang="de-DE" err="1"/>
              <a:t>important</a:t>
            </a:r>
            <a:r>
              <a:rPr lang="de-DE"/>
              <a:t> </a:t>
            </a:r>
            <a:r>
              <a:rPr lang="de-DE" err="1"/>
              <a:t>to</a:t>
            </a:r>
            <a:r>
              <a:rPr lang="de-DE"/>
              <a:t> </a:t>
            </a:r>
            <a:r>
              <a:rPr lang="de-DE" err="1"/>
              <a:t>make</a:t>
            </a:r>
            <a:r>
              <a:rPr lang="de-DE"/>
              <a:t> </a:t>
            </a:r>
            <a:r>
              <a:rPr lang="de-DE" err="1"/>
              <a:t>the</a:t>
            </a:r>
            <a:r>
              <a:rPr lang="de-DE"/>
              <a:t> Fluid Domain </a:t>
            </a:r>
            <a:r>
              <a:rPr lang="de-DE" err="1"/>
              <a:t>very</a:t>
            </a:r>
            <a:r>
              <a:rPr lang="de-DE"/>
              <a:t> large so </a:t>
            </a:r>
            <a:r>
              <a:rPr lang="de-DE" err="1"/>
              <a:t>the</a:t>
            </a:r>
            <a:r>
              <a:rPr lang="de-DE"/>
              <a:t> Stream out </a:t>
            </a:r>
            <a:r>
              <a:rPr lang="de-DE" err="1"/>
              <a:t>of</a:t>
            </a:r>
            <a:r>
              <a:rPr lang="de-DE"/>
              <a:t> </a:t>
            </a:r>
            <a:r>
              <a:rPr lang="de-DE" err="1"/>
              <a:t>the</a:t>
            </a:r>
            <a:r>
              <a:rPr lang="de-DE"/>
              <a:t> </a:t>
            </a:r>
            <a:r>
              <a:rPr lang="de-DE" err="1"/>
              <a:t>Nozzle</a:t>
            </a:r>
            <a:r>
              <a:rPr lang="de-DE"/>
              <a:t> </a:t>
            </a:r>
            <a:r>
              <a:rPr lang="de-DE" err="1"/>
              <a:t>has</a:t>
            </a:r>
            <a:r>
              <a:rPr lang="de-DE"/>
              <a:t> </a:t>
            </a:r>
            <a:r>
              <a:rPr lang="de-DE" err="1"/>
              <a:t>no</a:t>
            </a:r>
            <a:r>
              <a:rPr lang="de-DE"/>
              <a:t> Interaction </a:t>
            </a:r>
            <a:r>
              <a:rPr lang="de-DE" err="1"/>
              <a:t>with</a:t>
            </a:r>
            <a:r>
              <a:rPr lang="de-DE"/>
              <a:t> </a:t>
            </a:r>
            <a:r>
              <a:rPr lang="de-DE" err="1"/>
              <a:t>the</a:t>
            </a:r>
            <a:r>
              <a:rPr lang="de-DE"/>
              <a:t> Borders </a:t>
            </a:r>
            <a:r>
              <a:rPr lang="de-DE" err="1"/>
              <a:t>of</a:t>
            </a:r>
            <a:r>
              <a:rPr lang="de-DE"/>
              <a:t> </a:t>
            </a:r>
            <a:r>
              <a:rPr lang="de-DE" err="1"/>
              <a:t>the</a:t>
            </a:r>
            <a:r>
              <a:rPr lang="de-DE"/>
              <a:t> Fluid Domain. </a:t>
            </a:r>
            <a:r>
              <a:rPr lang="de-DE" err="1"/>
              <a:t>To</a:t>
            </a:r>
            <a:r>
              <a:rPr lang="de-DE"/>
              <a:t> </a:t>
            </a:r>
            <a:r>
              <a:rPr lang="de-DE" err="1"/>
              <a:t>keep</a:t>
            </a:r>
            <a:r>
              <a:rPr lang="de-DE"/>
              <a:t> </a:t>
            </a:r>
            <a:r>
              <a:rPr lang="de-DE" err="1"/>
              <a:t>computational</a:t>
            </a:r>
            <a:r>
              <a:rPr lang="de-DE"/>
              <a:t> </a:t>
            </a:r>
            <a:r>
              <a:rPr lang="de-DE" err="1"/>
              <a:t>cost</a:t>
            </a:r>
            <a:r>
              <a:rPr lang="de-DE"/>
              <a:t> </a:t>
            </a:r>
            <a:r>
              <a:rPr lang="de-DE" err="1"/>
              <a:t>low</a:t>
            </a:r>
            <a:r>
              <a:rPr lang="de-DE"/>
              <a:t> </a:t>
            </a:r>
            <a:r>
              <a:rPr lang="de-DE" err="1"/>
              <a:t>the</a:t>
            </a:r>
            <a:r>
              <a:rPr lang="de-DE"/>
              <a:t> </a:t>
            </a:r>
            <a:r>
              <a:rPr lang="de-DE" err="1"/>
              <a:t>base</a:t>
            </a:r>
            <a:r>
              <a:rPr lang="de-DE"/>
              <a:t> </a:t>
            </a:r>
            <a:r>
              <a:rPr lang="de-DE" err="1"/>
              <a:t>cize</a:t>
            </a:r>
            <a:r>
              <a:rPr lang="de-DE"/>
              <a:t> </a:t>
            </a:r>
            <a:r>
              <a:rPr lang="de-DE" err="1"/>
              <a:t>of</a:t>
            </a:r>
            <a:r>
              <a:rPr lang="de-DE"/>
              <a:t> </a:t>
            </a:r>
            <a:r>
              <a:rPr lang="de-DE" err="1"/>
              <a:t>the</a:t>
            </a:r>
            <a:r>
              <a:rPr lang="de-DE"/>
              <a:t> </a:t>
            </a:r>
            <a:r>
              <a:rPr lang="de-DE" err="1"/>
              <a:t>mesh</a:t>
            </a:r>
            <a:r>
              <a:rPr lang="de-DE"/>
              <a:t> </a:t>
            </a:r>
            <a:r>
              <a:rPr lang="de-DE" err="1"/>
              <a:t>is</a:t>
            </a:r>
            <a:r>
              <a:rPr lang="de-DE"/>
              <a:t> </a:t>
            </a:r>
            <a:r>
              <a:rPr lang="de-DE" err="1"/>
              <a:t>really</a:t>
            </a:r>
            <a:r>
              <a:rPr lang="de-DE"/>
              <a:t> large</a:t>
            </a:r>
          </a:p>
          <a:p>
            <a:pPr marL="171450" lvl="0" indent="-171450" algn="l" rtl="0">
              <a:spcBef>
                <a:spcPts val="0"/>
              </a:spcBef>
              <a:spcAft>
                <a:spcPts val="0"/>
              </a:spcAft>
              <a:buFontTx/>
              <a:buChar char="-"/>
            </a:pPr>
            <a:r>
              <a:rPr lang="de-DE" err="1"/>
              <a:t>Refinement</a:t>
            </a:r>
            <a:r>
              <a:rPr lang="de-DE"/>
              <a:t> in </a:t>
            </a:r>
            <a:r>
              <a:rPr lang="de-DE" err="1"/>
              <a:t>the</a:t>
            </a:r>
            <a:r>
              <a:rPr lang="de-DE"/>
              <a:t> </a:t>
            </a:r>
            <a:r>
              <a:rPr lang="de-DE" err="1"/>
              <a:t>Nozzle</a:t>
            </a:r>
            <a:r>
              <a:rPr lang="de-DE"/>
              <a:t> </a:t>
            </a:r>
            <a:r>
              <a:rPr lang="de-DE" err="1"/>
              <a:t>is</a:t>
            </a:r>
            <a:r>
              <a:rPr lang="de-DE"/>
              <a:t> </a:t>
            </a:r>
            <a:r>
              <a:rPr lang="de-DE" err="1"/>
              <a:t>important</a:t>
            </a:r>
            <a:r>
              <a:rPr lang="de-DE"/>
              <a:t> </a:t>
            </a:r>
            <a:r>
              <a:rPr lang="de-DE" err="1"/>
              <a:t>to</a:t>
            </a:r>
            <a:r>
              <a:rPr lang="de-DE"/>
              <a:t> catch </a:t>
            </a:r>
            <a:r>
              <a:rPr lang="de-DE" err="1"/>
              <a:t>the</a:t>
            </a:r>
            <a:r>
              <a:rPr lang="de-DE"/>
              <a:t> </a:t>
            </a:r>
            <a:r>
              <a:rPr lang="de-DE" err="1"/>
              <a:t>shocks</a:t>
            </a:r>
            <a:r>
              <a:rPr lang="de-DE"/>
              <a:t> </a:t>
            </a:r>
            <a:r>
              <a:rPr lang="de-DE" err="1"/>
              <a:t>created</a:t>
            </a:r>
            <a:r>
              <a:rPr lang="de-DE"/>
              <a:t> </a:t>
            </a:r>
            <a:r>
              <a:rPr lang="de-DE" err="1"/>
              <a:t>by</a:t>
            </a:r>
            <a:r>
              <a:rPr lang="de-DE"/>
              <a:t> </a:t>
            </a:r>
            <a:r>
              <a:rPr lang="de-DE" err="1"/>
              <a:t>the</a:t>
            </a:r>
            <a:r>
              <a:rPr lang="de-DE"/>
              <a:t> </a:t>
            </a:r>
            <a:r>
              <a:rPr lang="de-DE" err="1"/>
              <a:t>slots</a:t>
            </a:r>
            <a:r>
              <a:rPr lang="de-DE"/>
              <a:t> </a:t>
            </a:r>
          </a:p>
          <a:p>
            <a:pPr marL="171450" lvl="0" indent="-171450" algn="l" rtl="0">
              <a:spcBef>
                <a:spcPts val="0"/>
              </a:spcBef>
              <a:spcAft>
                <a:spcPts val="0"/>
              </a:spcAft>
              <a:buFontTx/>
              <a:buChar char="-"/>
            </a:pPr>
            <a:r>
              <a:rPr lang="de-DE" err="1"/>
              <a:t>Refinement</a:t>
            </a:r>
            <a:r>
              <a:rPr lang="de-DE"/>
              <a:t> </a:t>
            </a:r>
            <a:r>
              <a:rPr lang="de-DE" err="1"/>
              <a:t>of</a:t>
            </a:r>
            <a:r>
              <a:rPr lang="de-DE"/>
              <a:t> </a:t>
            </a:r>
            <a:r>
              <a:rPr lang="de-DE" err="1"/>
              <a:t>the</a:t>
            </a:r>
            <a:r>
              <a:rPr lang="de-DE"/>
              <a:t> </a:t>
            </a:r>
            <a:r>
              <a:rPr lang="de-DE" err="1"/>
              <a:t>exit</a:t>
            </a:r>
            <a:r>
              <a:rPr lang="de-DE"/>
              <a:t> stream </a:t>
            </a:r>
            <a:r>
              <a:rPr lang="de-DE" err="1"/>
              <a:t>to</a:t>
            </a:r>
            <a:r>
              <a:rPr lang="de-DE"/>
              <a:t> catch mach </a:t>
            </a:r>
            <a:r>
              <a:rPr lang="de-DE" err="1"/>
              <a:t>diamonds</a:t>
            </a:r>
            <a:r>
              <a:rPr lang="de-DE"/>
              <a:t> and </a:t>
            </a:r>
            <a:r>
              <a:rPr lang="de-DE" err="1"/>
              <a:t>transition</a:t>
            </a:r>
            <a:r>
              <a:rPr lang="de-DE"/>
              <a:t> </a:t>
            </a:r>
            <a:r>
              <a:rPr lang="de-DE" err="1"/>
              <a:t>to</a:t>
            </a:r>
            <a:r>
              <a:rPr lang="de-DE"/>
              <a:t> </a:t>
            </a:r>
            <a:r>
              <a:rPr lang="de-DE" err="1"/>
              <a:t>the</a:t>
            </a:r>
            <a:r>
              <a:rPr lang="de-DE"/>
              <a:t> </a:t>
            </a:r>
            <a:r>
              <a:rPr lang="de-DE" err="1"/>
              <a:t>surrounding</a:t>
            </a:r>
            <a:r>
              <a:rPr lang="de-DE"/>
              <a:t> </a:t>
            </a:r>
            <a:r>
              <a:rPr lang="de-DE" err="1"/>
              <a:t>flow</a:t>
            </a:r>
            <a:endParaRPr lang="de-DE"/>
          </a:p>
          <a:p>
            <a:pPr marL="171450" lvl="0" indent="-171450" algn="l" rtl="0">
              <a:spcBef>
                <a:spcPts val="0"/>
              </a:spcBef>
              <a:spcAft>
                <a:spcPts val="0"/>
              </a:spcAft>
              <a:buFontTx/>
              <a:buChar char="-"/>
            </a:pPr>
            <a:r>
              <a:rPr lang="de-DE"/>
              <a:t>Slots </a:t>
            </a:r>
            <a:r>
              <a:rPr lang="de-DE" err="1"/>
              <a:t>have</a:t>
            </a:r>
            <a:r>
              <a:rPr lang="de-DE"/>
              <a:t> a </a:t>
            </a:r>
            <a:r>
              <a:rPr lang="de-DE" err="1"/>
              <a:t>seperate</a:t>
            </a:r>
            <a:r>
              <a:rPr lang="de-DE"/>
              <a:t> </a:t>
            </a:r>
            <a:r>
              <a:rPr lang="de-DE" err="1"/>
              <a:t>mesh</a:t>
            </a:r>
            <a:r>
              <a:rPr lang="de-DE"/>
              <a:t> </a:t>
            </a:r>
            <a:r>
              <a:rPr lang="de-DE" err="1"/>
              <a:t>with</a:t>
            </a:r>
            <a:r>
              <a:rPr lang="de-DE"/>
              <a:t> different </a:t>
            </a:r>
            <a:r>
              <a:rPr lang="de-DE" err="1"/>
              <a:t>base</a:t>
            </a:r>
            <a:r>
              <a:rPr lang="de-DE"/>
              <a:t> </a:t>
            </a:r>
            <a:r>
              <a:rPr lang="de-DE" err="1"/>
              <a:t>size</a:t>
            </a:r>
            <a:r>
              <a:rPr lang="de-DE"/>
              <a:t> and </a:t>
            </a:r>
            <a:r>
              <a:rPr lang="de-DE" err="1"/>
              <a:t>boundary</a:t>
            </a:r>
            <a:r>
              <a:rPr lang="de-DE"/>
              <a:t> </a:t>
            </a:r>
            <a:r>
              <a:rPr lang="de-DE" err="1"/>
              <a:t>layer</a:t>
            </a:r>
            <a:r>
              <a:rPr lang="de-DE"/>
              <a:t> </a:t>
            </a:r>
            <a:r>
              <a:rPr lang="de-DE" err="1"/>
              <a:t>because</a:t>
            </a:r>
            <a:r>
              <a:rPr lang="de-DE"/>
              <a:t> </a:t>
            </a:r>
            <a:r>
              <a:rPr lang="de-DE" err="1"/>
              <a:t>the</a:t>
            </a:r>
            <a:r>
              <a:rPr lang="de-DE"/>
              <a:t> </a:t>
            </a:r>
            <a:r>
              <a:rPr lang="de-DE" err="1"/>
              <a:t>geometry</a:t>
            </a:r>
            <a:r>
              <a:rPr lang="de-DE"/>
              <a:t> </a:t>
            </a:r>
            <a:r>
              <a:rPr lang="de-DE" err="1"/>
              <a:t>is</a:t>
            </a:r>
            <a:r>
              <a:rPr lang="de-DE"/>
              <a:t> </a:t>
            </a:r>
            <a:r>
              <a:rPr lang="de-DE" err="1"/>
              <a:t>very</a:t>
            </a:r>
            <a:r>
              <a:rPr lang="de-DE"/>
              <a:t> </a:t>
            </a:r>
            <a:r>
              <a:rPr lang="de-DE" err="1"/>
              <a:t>small</a:t>
            </a:r>
            <a:r>
              <a:rPr lang="de-DE"/>
              <a:t> </a:t>
            </a:r>
            <a:r>
              <a:rPr lang="de-DE" err="1"/>
              <a:t>compared</a:t>
            </a:r>
            <a:r>
              <a:rPr lang="de-DE"/>
              <a:t> </a:t>
            </a:r>
            <a:r>
              <a:rPr lang="de-DE" err="1"/>
              <a:t>to</a:t>
            </a:r>
            <a:r>
              <a:rPr lang="de-DE"/>
              <a:t> </a:t>
            </a:r>
            <a:r>
              <a:rPr lang="de-DE" err="1"/>
              <a:t>the</a:t>
            </a:r>
            <a:r>
              <a:rPr lang="de-DE"/>
              <a:t> </a:t>
            </a:r>
            <a:r>
              <a:rPr lang="de-DE" err="1"/>
              <a:t>rest</a:t>
            </a:r>
            <a:r>
              <a:rPr lang="de-DE"/>
              <a:t> </a:t>
            </a:r>
            <a:r>
              <a:rPr lang="de-DE" err="1"/>
              <a:t>of</a:t>
            </a:r>
            <a:r>
              <a:rPr lang="de-DE"/>
              <a:t> </a:t>
            </a:r>
            <a:r>
              <a:rPr lang="de-DE" err="1"/>
              <a:t>the</a:t>
            </a:r>
            <a:r>
              <a:rPr lang="de-DE"/>
              <a:t> </a:t>
            </a:r>
            <a:r>
              <a:rPr lang="de-DE" err="1"/>
              <a:t>geometry</a:t>
            </a:r>
            <a:endParaRPr lang="de-DE"/>
          </a:p>
          <a:p>
            <a:pPr marL="171450" lvl="0" indent="-171450" algn="l" rtl="0">
              <a:spcBef>
                <a:spcPts val="0"/>
              </a:spcBef>
              <a:spcAft>
                <a:spcPts val="0"/>
              </a:spcAft>
              <a:buFontTx/>
              <a:buChar char="-"/>
            </a:pPr>
            <a:r>
              <a:rPr lang="de-DE"/>
              <a:t>BL </a:t>
            </a:r>
            <a:r>
              <a:rPr lang="de-DE" err="1"/>
              <a:t>goes</a:t>
            </a:r>
            <a:r>
              <a:rPr lang="de-DE"/>
              <a:t> </a:t>
            </a:r>
            <a:r>
              <a:rPr lang="de-DE" err="1"/>
              <a:t>over</a:t>
            </a:r>
            <a:r>
              <a:rPr lang="de-DE"/>
              <a:t> </a:t>
            </a:r>
            <a:r>
              <a:rPr lang="de-DE" err="1"/>
              <a:t>slot</a:t>
            </a:r>
            <a:r>
              <a:rPr lang="de-DE"/>
              <a:t> </a:t>
            </a:r>
            <a:r>
              <a:rPr lang="de-DE" err="1"/>
              <a:t>to</a:t>
            </a:r>
            <a:r>
              <a:rPr lang="de-DE"/>
              <a:t> </a:t>
            </a:r>
            <a:r>
              <a:rPr lang="de-DE" err="1"/>
              <a:t>cath</a:t>
            </a:r>
            <a:r>
              <a:rPr lang="de-DE"/>
              <a:t> </a:t>
            </a:r>
            <a:r>
              <a:rPr lang="de-DE" err="1"/>
              <a:t>the</a:t>
            </a:r>
            <a:r>
              <a:rPr lang="de-DE"/>
              <a:t> </a:t>
            </a:r>
            <a:r>
              <a:rPr lang="de-DE" err="1"/>
              <a:t>transition</a:t>
            </a:r>
            <a:r>
              <a:rPr lang="de-DE"/>
              <a:t> </a:t>
            </a:r>
            <a:r>
              <a:rPr lang="de-DE" err="1"/>
              <a:t>effects</a:t>
            </a:r>
            <a:r>
              <a:rPr lang="de-DE"/>
              <a:t> </a:t>
            </a:r>
            <a:r>
              <a:rPr lang="de-DE" err="1"/>
              <a:t>as</a:t>
            </a:r>
            <a:r>
              <a:rPr lang="de-DE"/>
              <a:t> </a:t>
            </a:r>
            <a:r>
              <a:rPr lang="de-DE" err="1"/>
              <a:t>good</a:t>
            </a:r>
            <a:r>
              <a:rPr lang="de-DE"/>
              <a:t> </a:t>
            </a:r>
            <a:r>
              <a:rPr lang="de-DE" err="1"/>
              <a:t>as</a:t>
            </a:r>
            <a:r>
              <a:rPr lang="de-DE"/>
              <a:t> possible and </a:t>
            </a:r>
            <a:r>
              <a:rPr lang="de-DE" err="1"/>
              <a:t>to</a:t>
            </a:r>
            <a:r>
              <a:rPr lang="de-DE"/>
              <a:t> </a:t>
            </a:r>
            <a:r>
              <a:rPr lang="de-DE" err="1"/>
              <a:t>avoid</a:t>
            </a:r>
            <a:r>
              <a:rPr lang="de-DE"/>
              <a:t> </a:t>
            </a:r>
            <a:r>
              <a:rPr lang="de-DE" err="1"/>
              <a:t>crudness</a:t>
            </a:r>
            <a:r>
              <a:rPr lang="de-DE"/>
              <a:t> on </a:t>
            </a:r>
            <a:r>
              <a:rPr lang="de-DE" err="1"/>
              <a:t>the</a:t>
            </a:r>
            <a:r>
              <a:rPr lang="de-DE"/>
              <a:t> </a:t>
            </a:r>
            <a:r>
              <a:rPr lang="de-DE" err="1"/>
              <a:t>corner</a:t>
            </a:r>
            <a:endParaRPr lang="de-DE"/>
          </a:p>
          <a:p>
            <a:pPr marL="171450" lvl="0" indent="-171450" algn="l" rtl="0">
              <a:spcBef>
                <a:spcPts val="0"/>
              </a:spcBef>
              <a:spcAft>
                <a:spcPts val="0"/>
              </a:spcAft>
              <a:buFontTx/>
              <a:buChar char="-"/>
            </a:pPr>
            <a:r>
              <a:rPr lang="de-DE" err="1"/>
              <a:t>No</a:t>
            </a:r>
            <a:r>
              <a:rPr lang="de-DE"/>
              <a:t> </a:t>
            </a:r>
            <a:r>
              <a:rPr lang="de-DE" err="1"/>
              <a:t>slip</a:t>
            </a:r>
            <a:r>
              <a:rPr lang="de-DE"/>
              <a:t> </a:t>
            </a:r>
            <a:r>
              <a:rPr lang="de-DE" err="1"/>
              <a:t>walls</a:t>
            </a:r>
            <a:r>
              <a:rPr lang="de-DE"/>
              <a:t> </a:t>
            </a:r>
            <a:r>
              <a:rPr lang="de-DE" err="1"/>
              <a:t>have</a:t>
            </a:r>
            <a:r>
              <a:rPr lang="de-DE"/>
              <a:t> </a:t>
            </a:r>
            <a:r>
              <a:rPr lang="de-DE" err="1"/>
              <a:t>less</a:t>
            </a:r>
            <a:r>
              <a:rPr lang="de-DE"/>
              <a:t> </a:t>
            </a:r>
            <a:r>
              <a:rPr lang="de-DE" err="1"/>
              <a:t>defined</a:t>
            </a:r>
            <a:r>
              <a:rPr lang="de-DE"/>
              <a:t> BL </a:t>
            </a:r>
            <a:r>
              <a:rPr lang="de-DE" err="1"/>
              <a:t>to</a:t>
            </a:r>
            <a:r>
              <a:rPr lang="de-DE"/>
              <a:t> </a:t>
            </a:r>
            <a:r>
              <a:rPr lang="de-DE" err="1"/>
              <a:t>minimize</a:t>
            </a:r>
            <a:r>
              <a:rPr lang="de-DE"/>
              <a:t> </a:t>
            </a:r>
            <a:r>
              <a:rPr lang="de-DE" err="1"/>
              <a:t>computational</a:t>
            </a:r>
            <a:r>
              <a:rPr lang="de-DE"/>
              <a:t> </a:t>
            </a:r>
            <a:r>
              <a:rPr lang="de-DE" err="1"/>
              <a:t>cost</a:t>
            </a:r>
            <a:endParaRPr lang="de-DE"/>
          </a:p>
          <a:p>
            <a:pPr marL="171450" lvl="0" indent="-171450" algn="l" rtl="0">
              <a:spcBef>
                <a:spcPts val="0"/>
              </a:spcBef>
              <a:spcAft>
                <a:spcPts val="0"/>
              </a:spcAft>
              <a:buFontTx/>
              <a:buChar char="-"/>
            </a:pPr>
            <a:r>
              <a:rPr lang="de-DE"/>
              <a:t>Y+ </a:t>
            </a:r>
            <a:r>
              <a:rPr lang="de-DE" err="1"/>
              <a:t>is</a:t>
            </a:r>
            <a:r>
              <a:rPr lang="de-DE"/>
              <a:t> </a:t>
            </a:r>
            <a:r>
              <a:rPr lang="de-DE" err="1"/>
              <a:t>below</a:t>
            </a:r>
            <a:r>
              <a:rPr lang="de-DE"/>
              <a:t> </a:t>
            </a:r>
            <a:r>
              <a:rPr lang="de-DE" err="1"/>
              <a:t>one</a:t>
            </a:r>
            <a:r>
              <a:rPr lang="de-DE"/>
              <a:t> </a:t>
            </a:r>
            <a:r>
              <a:rPr lang="de-DE" err="1"/>
              <a:t>where</a:t>
            </a:r>
            <a:r>
              <a:rPr lang="de-DE"/>
              <a:t> </a:t>
            </a:r>
            <a:r>
              <a:rPr lang="de-DE" err="1"/>
              <a:t>it</a:t>
            </a:r>
            <a:r>
              <a:rPr lang="de-DE"/>
              <a:t> </a:t>
            </a:r>
            <a:r>
              <a:rPr lang="de-DE" err="1"/>
              <a:t>is</a:t>
            </a:r>
            <a:r>
              <a:rPr lang="de-DE"/>
              <a:t> </a:t>
            </a:r>
            <a:r>
              <a:rPr lang="de-DE" err="1"/>
              <a:t>important</a:t>
            </a:r>
            <a:r>
              <a:rPr lang="de-DE"/>
              <a:t> (Essential </a:t>
            </a:r>
            <a:r>
              <a:rPr lang="de-DE" err="1"/>
              <a:t>for</a:t>
            </a:r>
            <a:r>
              <a:rPr lang="de-DE"/>
              <a:t> </a:t>
            </a:r>
            <a:r>
              <a:rPr lang="de-DE" err="1"/>
              <a:t>Spellart</a:t>
            </a:r>
            <a:r>
              <a:rPr lang="de-DE"/>
              <a:t>-</a:t>
            </a:r>
            <a:r>
              <a:rPr lang="de-DE" err="1"/>
              <a:t>Armas</a:t>
            </a:r>
            <a:r>
              <a:rPr lang="de-DE"/>
              <a:t>-Model)</a:t>
            </a:r>
          </a:p>
          <a:p>
            <a:pPr marL="171450" lvl="0" indent="-171450" algn="l" rtl="0">
              <a:spcBef>
                <a:spcPts val="0"/>
              </a:spcBef>
              <a:spcAft>
                <a:spcPts val="0"/>
              </a:spcAft>
              <a:buFontTx/>
              <a:buChar char="-"/>
            </a:pPr>
            <a:endParaRPr lang="de-DE"/>
          </a:p>
          <a:p>
            <a:pPr marL="0" lvl="0" indent="0" algn="l" rtl="0">
              <a:spcBef>
                <a:spcPts val="0"/>
              </a:spcBef>
              <a:spcAft>
                <a:spcPts val="0"/>
              </a:spcAft>
              <a:buFontTx/>
              <a:buNone/>
            </a:pPr>
            <a:r>
              <a:rPr lang="de-DE"/>
              <a:t>Boundary </a:t>
            </a:r>
            <a:r>
              <a:rPr lang="de-DE" err="1"/>
              <a:t>Conditions</a:t>
            </a:r>
            <a:r>
              <a:rPr lang="de-DE"/>
              <a:t>:</a:t>
            </a:r>
          </a:p>
          <a:p>
            <a:pPr marL="171450" lvl="0" indent="-171450" algn="l" rtl="0">
              <a:spcBef>
                <a:spcPts val="0"/>
              </a:spcBef>
              <a:spcAft>
                <a:spcPts val="0"/>
              </a:spcAft>
              <a:buFontTx/>
              <a:buChar char="-"/>
            </a:pPr>
            <a:r>
              <a:rPr lang="de-DE"/>
              <a:t>Simple BC First: Outlet </a:t>
            </a:r>
            <a:r>
              <a:rPr lang="de-DE" err="1"/>
              <a:t>is</a:t>
            </a:r>
            <a:r>
              <a:rPr lang="de-DE"/>
              <a:t> a normal </a:t>
            </a:r>
            <a:r>
              <a:rPr lang="de-DE" err="1"/>
              <a:t>Pressure</a:t>
            </a:r>
            <a:r>
              <a:rPr lang="de-DE"/>
              <a:t> Outlet </a:t>
            </a:r>
            <a:r>
              <a:rPr lang="de-DE" err="1"/>
              <a:t>with</a:t>
            </a:r>
            <a:r>
              <a:rPr lang="de-DE"/>
              <a:t> </a:t>
            </a:r>
            <a:r>
              <a:rPr lang="de-DE" err="1"/>
              <a:t>no</a:t>
            </a:r>
            <a:r>
              <a:rPr lang="de-DE"/>
              <a:t> </a:t>
            </a:r>
            <a:r>
              <a:rPr lang="de-DE" err="1"/>
              <a:t>special</a:t>
            </a:r>
            <a:r>
              <a:rPr lang="de-DE"/>
              <a:t> </a:t>
            </a:r>
            <a:r>
              <a:rPr lang="de-DE" err="1"/>
              <a:t>Condition</a:t>
            </a:r>
            <a:r>
              <a:rPr lang="de-DE"/>
              <a:t>, Upper and Lower Boundary </a:t>
            </a:r>
            <a:r>
              <a:rPr lang="de-DE" err="1"/>
              <a:t>of</a:t>
            </a:r>
            <a:r>
              <a:rPr lang="de-DE"/>
              <a:t> </a:t>
            </a:r>
            <a:r>
              <a:rPr lang="de-DE" err="1"/>
              <a:t>the</a:t>
            </a:r>
            <a:r>
              <a:rPr lang="de-DE"/>
              <a:t> Fluid Domain </a:t>
            </a:r>
            <a:r>
              <a:rPr lang="de-DE" err="1"/>
              <a:t>are</a:t>
            </a:r>
            <a:r>
              <a:rPr lang="de-DE"/>
              <a:t> </a:t>
            </a:r>
            <a:r>
              <a:rPr lang="de-DE" err="1"/>
              <a:t>Symmetry</a:t>
            </a:r>
            <a:r>
              <a:rPr lang="de-DE"/>
              <a:t> Planes and </a:t>
            </a:r>
            <a:r>
              <a:rPr lang="de-DE" err="1"/>
              <a:t>No</a:t>
            </a:r>
            <a:r>
              <a:rPr lang="de-DE"/>
              <a:t> Slip Wall </a:t>
            </a:r>
            <a:r>
              <a:rPr lang="de-DE" err="1"/>
              <a:t>is</a:t>
            </a:r>
            <a:r>
              <a:rPr lang="de-DE"/>
              <a:t> a normal Wall</a:t>
            </a:r>
          </a:p>
          <a:p>
            <a:pPr marL="171450" lvl="0" indent="-171450" algn="l" rtl="0">
              <a:spcBef>
                <a:spcPts val="0"/>
              </a:spcBef>
              <a:spcAft>
                <a:spcPts val="0"/>
              </a:spcAft>
              <a:buFontTx/>
              <a:buChar char="-"/>
            </a:pPr>
            <a:r>
              <a:rPr lang="de-DE" err="1"/>
              <a:t>Inlets</a:t>
            </a:r>
            <a:r>
              <a:rPr lang="de-DE"/>
              <a:t> </a:t>
            </a:r>
            <a:r>
              <a:rPr lang="de-DE" err="1"/>
              <a:t>of</a:t>
            </a:r>
            <a:r>
              <a:rPr lang="de-DE"/>
              <a:t> </a:t>
            </a:r>
            <a:r>
              <a:rPr lang="de-DE" err="1"/>
              <a:t>the</a:t>
            </a:r>
            <a:r>
              <a:rPr lang="de-DE"/>
              <a:t> Fluid Domain </a:t>
            </a:r>
            <a:r>
              <a:rPr lang="de-DE" err="1"/>
              <a:t>are</a:t>
            </a:r>
            <a:r>
              <a:rPr lang="de-DE"/>
              <a:t> Velocity </a:t>
            </a:r>
            <a:r>
              <a:rPr lang="de-DE" err="1"/>
              <a:t>Inlets</a:t>
            </a:r>
            <a:r>
              <a:rPr lang="de-DE"/>
              <a:t> </a:t>
            </a:r>
            <a:r>
              <a:rPr lang="de-DE" err="1"/>
              <a:t>with</a:t>
            </a:r>
            <a:r>
              <a:rPr lang="de-DE"/>
              <a:t> a </a:t>
            </a:r>
            <a:r>
              <a:rPr lang="de-DE" err="1"/>
              <a:t>low</a:t>
            </a:r>
            <a:r>
              <a:rPr lang="de-DE"/>
              <a:t> Velocity </a:t>
            </a:r>
            <a:r>
              <a:rPr lang="de-DE" err="1"/>
              <a:t>Number</a:t>
            </a:r>
            <a:r>
              <a:rPr lang="de-DE"/>
              <a:t> (10 m/s) so </a:t>
            </a:r>
            <a:r>
              <a:rPr lang="de-DE" err="1"/>
              <a:t>it</a:t>
            </a:r>
            <a:r>
              <a:rPr lang="de-DE"/>
              <a:t> </a:t>
            </a:r>
            <a:r>
              <a:rPr lang="de-DE" err="1"/>
              <a:t>does</a:t>
            </a:r>
            <a:r>
              <a:rPr lang="de-DE"/>
              <a:t> not </a:t>
            </a:r>
            <a:r>
              <a:rPr lang="de-DE" err="1"/>
              <a:t>affect</a:t>
            </a:r>
            <a:r>
              <a:rPr lang="de-DE"/>
              <a:t> </a:t>
            </a:r>
            <a:r>
              <a:rPr lang="de-DE" err="1"/>
              <a:t>the</a:t>
            </a:r>
            <a:r>
              <a:rPr lang="de-DE"/>
              <a:t> stream </a:t>
            </a:r>
            <a:r>
              <a:rPr lang="de-DE" err="1"/>
              <a:t>coming</a:t>
            </a:r>
            <a:r>
              <a:rPr lang="de-DE"/>
              <a:t> out </a:t>
            </a:r>
            <a:r>
              <a:rPr lang="de-DE" err="1"/>
              <a:t>of</a:t>
            </a:r>
            <a:r>
              <a:rPr lang="de-DE"/>
              <a:t> </a:t>
            </a:r>
            <a:r>
              <a:rPr lang="de-DE" err="1"/>
              <a:t>the</a:t>
            </a:r>
            <a:r>
              <a:rPr lang="de-DE"/>
              <a:t> </a:t>
            </a:r>
            <a:r>
              <a:rPr lang="de-DE" err="1"/>
              <a:t>nozzle</a:t>
            </a:r>
            <a:r>
              <a:rPr lang="de-DE"/>
              <a:t> (</a:t>
            </a:r>
            <a:r>
              <a:rPr lang="de-DE" err="1"/>
              <a:t>No</a:t>
            </a:r>
            <a:r>
              <a:rPr lang="de-DE"/>
              <a:t> </a:t>
            </a:r>
            <a:r>
              <a:rPr lang="de-DE" err="1"/>
              <a:t>Number</a:t>
            </a:r>
            <a:r>
              <a:rPr lang="de-DE"/>
              <a:t> </a:t>
            </a:r>
            <a:r>
              <a:rPr lang="de-DE" err="1"/>
              <a:t>given</a:t>
            </a:r>
            <a:r>
              <a:rPr lang="de-DE"/>
              <a:t> in </a:t>
            </a:r>
            <a:r>
              <a:rPr lang="de-DE" err="1"/>
              <a:t>the</a:t>
            </a:r>
            <a:r>
              <a:rPr lang="de-DE"/>
              <a:t> </a:t>
            </a:r>
            <a:r>
              <a:rPr lang="de-DE" err="1"/>
              <a:t>paper</a:t>
            </a:r>
            <a:r>
              <a:rPr lang="de-DE"/>
              <a:t>)</a:t>
            </a:r>
          </a:p>
          <a:p>
            <a:pPr marL="171450" lvl="0" indent="-171450" algn="l" rtl="0">
              <a:spcBef>
                <a:spcPts val="0"/>
              </a:spcBef>
              <a:spcAft>
                <a:spcPts val="0"/>
              </a:spcAft>
              <a:buFontTx/>
              <a:buChar char="-"/>
            </a:pPr>
            <a:r>
              <a:rPr lang="de-DE"/>
              <a:t>Initial </a:t>
            </a:r>
            <a:r>
              <a:rPr lang="de-DE" err="1"/>
              <a:t>Conditions</a:t>
            </a:r>
            <a:r>
              <a:rPr lang="de-DE"/>
              <a:t>: </a:t>
            </a:r>
            <a:r>
              <a:rPr lang="de-DE" err="1"/>
              <a:t>Atmospheric</a:t>
            </a:r>
            <a:r>
              <a:rPr lang="de-DE"/>
              <a:t> </a:t>
            </a:r>
            <a:r>
              <a:rPr lang="de-DE" err="1"/>
              <a:t>Pressure</a:t>
            </a:r>
            <a:r>
              <a:rPr lang="de-DE"/>
              <a:t> </a:t>
            </a:r>
            <a:r>
              <a:rPr lang="de-DE" err="1"/>
              <a:t>to</a:t>
            </a:r>
            <a:r>
              <a:rPr lang="de-DE"/>
              <a:t> 1bar (Simulation </a:t>
            </a:r>
            <a:r>
              <a:rPr lang="de-DE" err="1"/>
              <a:t>is</a:t>
            </a:r>
            <a:r>
              <a:rPr lang="de-DE"/>
              <a:t> </a:t>
            </a:r>
            <a:r>
              <a:rPr lang="de-DE" err="1"/>
              <a:t>more</a:t>
            </a:r>
            <a:r>
              <a:rPr lang="de-DE"/>
              <a:t> </a:t>
            </a:r>
            <a:r>
              <a:rPr lang="de-DE" err="1"/>
              <a:t>stable</a:t>
            </a:r>
            <a:r>
              <a:rPr lang="de-DE"/>
              <a:t>) and Reference </a:t>
            </a:r>
            <a:r>
              <a:rPr lang="de-DE" err="1"/>
              <a:t>Pressure</a:t>
            </a:r>
            <a:r>
              <a:rPr lang="de-DE"/>
              <a:t> </a:t>
            </a:r>
            <a:r>
              <a:rPr lang="de-DE" err="1"/>
              <a:t>to</a:t>
            </a:r>
            <a:r>
              <a:rPr lang="de-DE"/>
              <a:t> 0 (</a:t>
            </a:r>
            <a:r>
              <a:rPr lang="de-DE" err="1"/>
              <a:t>Important</a:t>
            </a:r>
            <a:r>
              <a:rPr lang="de-DE"/>
              <a:t> </a:t>
            </a:r>
            <a:r>
              <a:rPr lang="de-DE" err="1"/>
              <a:t>for</a:t>
            </a:r>
            <a:r>
              <a:rPr lang="de-DE"/>
              <a:t> </a:t>
            </a:r>
            <a:r>
              <a:rPr lang="de-DE" err="1"/>
              <a:t>measuring</a:t>
            </a:r>
            <a:r>
              <a:rPr lang="de-DE"/>
              <a:t> </a:t>
            </a:r>
            <a:r>
              <a:rPr lang="de-DE" err="1"/>
              <a:t>the</a:t>
            </a:r>
            <a:r>
              <a:rPr lang="de-DE"/>
              <a:t> </a:t>
            </a:r>
            <a:r>
              <a:rPr lang="de-DE" err="1"/>
              <a:t>absoute</a:t>
            </a:r>
            <a:r>
              <a:rPr lang="de-DE"/>
              <a:t> </a:t>
            </a:r>
            <a:r>
              <a:rPr lang="de-DE" err="1"/>
              <a:t>Pressure</a:t>
            </a:r>
            <a:r>
              <a:rPr lang="de-DE"/>
              <a:t> not </a:t>
            </a:r>
            <a:r>
              <a:rPr lang="de-DE" err="1"/>
              <a:t>the</a:t>
            </a:r>
            <a:r>
              <a:rPr lang="de-DE"/>
              <a:t> relative </a:t>
            </a:r>
            <a:r>
              <a:rPr lang="de-DE" err="1"/>
              <a:t>Pressure</a:t>
            </a:r>
            <a:r>
              <a:rPr lang="de-DE"/>
              <a:t>)</a:t>
            </a:r>
          </a:p>
          <a:p>
            <a:pPr marL="171450" lvl="0" indent="-171450" algn="l" rtl="0">
              <a:spcBef>
                <a:spcPts val="0"/>
              </a:spcBef>
              <a:spcAft>
                <a:spcPts val="0"/>
              </a:spcAft>
              <a:buFontTx/>
              <a:buChar char="-"/>
            </a:pPr>
            <a:r>
              <a:rPr lang="de-DE"/>
              <a:t>In </a:t>
            </a:r>
            <a:r>
              <a:rPr lang="de-DE" err="1"/>
              <a:t>the</a:t>
            </a:r>
            <a:r>
              <a:rPr lang="de-DE"/>
              <a:t> Paper </a:t>
            </a:r>
            <a:r>
              <a:rPr lang="de-DE" err="1"/>
              <a:t>only</a:t>
            </a:r>
            <a:r>
              <a:rPr lang="de-DE"/>
              <a:t> </a:t>
            </a:r>
            <a:r>
              <a:rPr lang="de-DE" err="1"/>
              <a:t>the</a:t>
            </a:r>
            <a:r>
              <a:rPr lang="de-DE"/>
              <a:t> NPR and SPR </a:t>
            </a:r>
            <a:r>
              <a:rPr lang="de-DE" err="1"/>
              <a:t>is</a:t>
            </a:r>
            <a:r>
              <a:rPr lang="de-DE"/>
              <a:t> </a:t>
            </a:r>
            <a:r>
              <a:rPr lang="de-DE" err="1"/>
              <a:t>given</a:t>
            </a:r>
            <a:r>
              <a:rPr lang="de-DE"/>
              <a:t> -&gt; Stagnation </a:t>
            </a:r>
            <a:r>
              <a:rPr lang="de-DE" err="1"/>
              <a:t>Inlets</a:t>
            </a:r>
            <a:r>
              <a:rPr lang="de-DE"/>
              <a:t> </a:t>
            </a:r>
            <a:r>
              <a:rPr lang="de-DE" err="1"/>
              <a:t>must</a:t>
            </a:r>
            <a:r>
              <a:rPr lang="de-DE"/>
              <a:t> </a:t>
            </a:r>
            <a:r>
              <a:rPr lang="de-DE" err="1"/>
              <a:t>be</a:t>
            </a:r>
            <a:r>
              <a:rPr lang="de-DE"/>
              <a:t> Chosen </a:t>
            </a:r>
            <a:r>
              <a:rPr lang="de-DE" err="1"/>
              <a:t>for</a:t>
            </a:r>
            <a:r>
              <a:rPr lang="de-DE"/>
              <a:t> </a:t>
            </a:r>
            <a:r>
              <a:rPr lang="de-DE" err="1"/>
              <a:t>Nozzle</a:t>
            </a:r>
            <a:r>
              <a:rPr lang="de-DE"/>
              <a:t> </a:t>
            </a:r>
            <a:r>
              <a:rPr lang="de-DE" err="1"/>
              <a:t>Inlet</a:t>
            </a:r>
            <a:r>
              <a:rPr lang="de-DE"/>
              <a:t> and </a:t>
            </a:r>
            <a:r>
              <a:rPr lang="de-DE" err="1"/>
              <a:t>the</a:t>
            </a:r>
            <a:r>
              <a:rPr lang="de-DE"/>
              <a:t> </a:t>
            </a:r>
            <a:r>
              <a:rPr lang="de-DE" err="1"/>
              <a:t>Inlets</a:t>
            </a:r>
            <a:r>
              <a:rPr lang="de-DE"/>
              <a:t> </a:t>
            </a:r>
            <a:r>
              <a:rPr lang="de-DE" err="1"/>
              <a:t>of</a:t>
            </a:r>
            <a:r>
              <a:rPr lang="de-DE"/>
              <a:t> </a:t>
            </a:r>
            <a:r>
              <a:rPr lang="de-DE" err="1"/>
              <a:t>the</a:t>
            </a:r>
            <a:r>
              <a:rPr lang="de-DE"/>
              <a:t> Slots (</a:t>
            </a:r>
            <a:r>
              <a:rPr lang="de-DE" err="1"/>
              <a:t>Temperature</a:t>
            </a:r>
            <a:r>
              <a:rPr lang="de-DE"/>
              <a:t> 300K 8No </a:t>
            </a:r>
            <a:r>
              <a:rPr lang="de-DE" err="1"/>
              <a:t>number</a:t>
            </a:r>
            <a:r>
              <a:rPr lang="de-DE"/>
              <a:t> </a:t>
            </a:r>
            <a:r>
              <a:rPr lang="de-DE" err="1"/>
              <a:t>given</a:t>
            </a:r>
            <a:r>
              <a:rPr lang="de-DE"/>
              <a:t> but </a:t>
            </a:r>
            <a:r>
              <a:rPr lang="de-DE" err="1"/>
              <a:t>we</a:t>
            </a:r>
            <a:r>
              <a:rPr lang="de-DE"/>
              <a:t> </a:t>
            </a:r>
            <a:r>
              <a:rPr lang="de-DE" err="1"/>
              <a:t>know</a:t>
            </a:r>
            <a:r>
              <a:rPr lang="de-DE"/>
              <a:t> </a:t>
            </a:r>
            <a:r>
              <a:rPr lang="de-DE" err="1"/>
              <a:t>it</a:t>
            </a:r>
            <a:r>
              <a:rPr lang="de-DE"/>
              <a:t> </a:t>
            </a:r>
            <a:r>
              <a:rPr lang="de-DE" err="1"/>
              <a:t>is</a:t>
            </a:r>
            <a:r>
              <a:rPr lang="de-DE"/>
              <a:t> a </a:t>
            </a:r>
            <a:r>
              <a:rPr lang="de-DE" err="1"/>
              <a:t>cold</a:t>
            </a:r>
            <a:r>
              <a:rPr lang="de-DE"/>
              <a:t> </a:t>
            </a:r>
            <a:r>
              <a:rPr lang="de-DE" err="1"/>
              <a:t>jet</a:t>
            </a:r>
            <a:r>
              <a:rPr lang="de-DE"/>
              <a:t>) and </a:t>
            </a:r>
            <a:r>
              <a:rPr lang="de-DE" err="1"/>
              <a:t>Pressure</a:t>
            </a:r>
            <a:r>
              <a:rPr lang="de-DE"/>
              <a:t> </a:t>
            </a:r>
            <a:r>
              <a:rPr lang="de-DE" err="1"/>
              <a:t>varying</a:t>
            </a:r>
            <a:r>
              <a:rPr lang="de-DE"/>
              <a:t> on </a:t>
            </a:r>
            <a:r>
              <a:rPr lang="de-DE" err="1"/>
              <a:t>the</a:t>
            </a:r>
            <a:r>
              <a:rPr lang="de-DE"/>
              <a:t> </a:t>
            </a:r>
            <a:r>
              <a:rPr lang="de-DE" err="1"/>
              <a:t>current</a:t>
            </a:r>
            <a:r>
              <a:rPr lang="de-DE"/>
              <a:t> </a:t>
            </a:r>
            <a:r>
              <a:rPr lang="de-DE" err="1"/>
              <a:t>Configuration</a:t>
            </a:r>
            <a:r>
              <a:rPr lang="de-DE"/>
              <a:t>) -&gt; </a:t>
            </a:r>
            <a:r>
              <a:rPr lang="de-DE" err="1"/>
              <a:t>It</a:t>
            </a:r>
            <a:r>
              <a:rPr lang="de-DE"/>
              <a:t> </a:t>
            </a:r>
            <a:r>
              <a:rPr lang="de-DE" err="1"/>
              <a:t>is</a:t>
            </a:r>
            <a:r>
              <a:rPr lang="de-DE"/>
              <a:t> </a:t>
            </a:r>
            <a:r>
              <a:rPr lang="de-DE" err="1"/>
              <a:t>important</a:t>
            </a:r>
            <a:r>
              <a:rPr lang="de-DE"/>
              <a:t> </a:t>
            </a:r>
            <a:r>
              <a:rPr lang="de-DE" err="1"/>
              <a:t>to</a:t>
            </a:r>
            <a:r>
              <a:rPr lang="de-DE"/>
              <a:t> </a:t>
            </a:r>
            <a:r>
              <a:rPr lang="de-DE" err="1"/>
              <a:t>start</a:t>
            </a:r>
            <a:r>
              <a:rPr lang="de-DE"/>
              <a:t> </a:t>
            </a:r>
            <a:r>
              <a:rPr lang="de-DE" err="1"/>
              <a:t>the</a:t>
            </a:r>
            <a:r>
              <a:rPr lang="de-DE"/>
              <a:t> Simulation </a:t>
            </a:r>
            <a:r>
              <a:rPr lang="de-DE" err="1"/>
              <a:t>with</a:t>
            </a:r>
            <a:r>
              <a:rPr lang="de-DE"/>
              <a:t> moderate Values and do a </a:t>
            </a:r>
            <a:r>
              <a:rPr lang="de-DE" err="1"/>
              <a:t>few</a:t>
            </a:r>
            <a:r>
              <a:rPr lang="de-DE"/>
              <a:t> </a:t>
            </a:r>
            <a:r>
              <a:rPr lang="de-DE" err="1"/>
              <a:t>step</a:t>
            </a:r>
            <a:r>
              <a:rPr lang="de-DE"/>
              <a:t> </a:t>
            </a:r>
            <a:r>
              <a:rPr lang="de-DE" err="1"/>
              <a:t>Build</a:t>
            </a:r>
            <a:r>
              <a:rPr lang="de-DE"/>
              <a:t> Up so Simulation </a:t>
            </a:r>
            <a:r>
              <a:rPr lang="de-DE" err="1"/>
              <a:t>doesn‘t</a:t>
            </a:r>
            <a:r>
              <a:rPr lang="de-DE"/>
              <a:t> crash</a:t>
            </a:r>
          </a:p>
          <a:p>
            <a:pPr marL="171450" lvl="0" indent="-171450" algn="l" rtl="0">
              <a:spcBef>
                <a:spcPts val="0"/>
              </a:spcBef>
              <a:spcAft>
                <a:spcPts val="0"/>
              </a:spcAft>
              <a:buFontTx/>
              <a:buChar char="-"/>
            </a:pPr>
            <a:r>
              <a:rPr lang="de-DE"/>
              <a:t>The Imprint Area </a:t>
            </a:r>
            <a:r>
              <a:rPr lang="de-DE" err="1"/>
              <a:t>to</a:t>
            </a:r>
            <a:r>
              <a:rPr lang="de-DE"/>
              <a:t> </a:t>
            </a:r>
            <a:r>
              <a:rPr lang="de-DE" err="1"/>
              <a:t>the</a:t>
            </a:r>
            <a:r>
              <a:rPr lang="de-DE"/>
              <a:t> Windtunnel </a:t>
            </a:r>
            <a:r>
              <a:rPr lang="de-DE" err="1"/>
              <a:t>is</a:t>
            </a:r>
            <a:r>
              <a:rPr lang="de-DE"/>
              <a:t> a Free Flow on </a:t>
            </a:r>
            <a:r>
              <a:rPr lang="de-DE" err="1"/>
              <a:t>both</a:t>
            </a:r>
            <a:r>
              <a:rPr lang="de-DE"/>
              <a:t> </a:t>
            </a:r>
            <a:r>
              <a:rPr lang="de-DE" err="1"/>
              <a:t>sides</a:t>
            </a:r>
            <a:r>
              <a:rPr lang="de-DE"/>
              <a:t> so </a:t>
            </a:r>
            <a:r>
              <a:rPr lang="de-DE" err="1"/>
              <a:t>no</a:t>
            </a:r>
            <a:r>
              <a:rPr lang="de-DE"/>
              <a:t> Boundary Layer </a:t>
            </a:r>
            <a:r>
              <a:rPr lang="de-DE" err="1"/>
              <a:t>is</a:t>
            </a:r>
            <a:r>
              <a:rPr lang="de-DE"/>
              <a:t> </a:t>
            </a:r>
            <a:r>
              <a:rPr lang="de-DE" err="1"/>
              <a:t>created</a:t>
            </a:r>
            <a:r>
              <a:rPr lang="de-DE"/>
              <a:t> and normal Flow </a:t>
            </a:r>
            <a:r>
              <a:rPr lang="de-DE" err="1"/>
              <a:t>is</a:t>
            </a:r>
            <a:r>
              <a:rPr lang="de-DE"/>
              <a:t> Possible</a:t>
            </a:r>
          </a:p>
          <a:p>
            <a:pPr marL="171450" lvl="0" indent="-171450" algn="l" rtl="0">
              <a:spcBef>
                <a:spcPts val="0"/>
              </a:spcBef>
              <a:spcAft>
                <a:spcPts val="0"/>
              </a:spcAft>
              <a:buFontTx/>
              <a:buChar char="-"/>
            </a:pPr>
            <a:r>
              <a:rPr lang="de-DE"/>
              <a:t>The Imprint Area </a:t>
            </a:r>
            <a:r>
              <a:rPr lang="de-DE" err="1"/>
              <a:t>to</a:t>
            </a:r>
            <a:r>
              <a:rPr lang="de-DE"/>
              <a:t> </a:t>
            </a:r>
            <a:r>
              <a:rPr lang="de-DE" err="1"/>
              <a:t>the</a:t>
            </a:r>
            <a:r>
              <a:rPr lang="de-DE"/>
              <a:t> </a:t>
            </a:r>
            <a:r>
              <a:rPr lang="de-DE" err="1"/>
              <a:t>slots</a:t>
            </a:r>
            <a:r>
              <a:rPr lang="de-DE"/>
              <a:t> on </a:t>
            </a:r>
            <a:r>
              <a:rPr lang="de-DE" err="1"/>
              <a:t>the</a:t>
            </a:r>
            <a:r>
              <a:rPr lang="de-DE"/>
              <a:t> </a:t>
            </a:r>
            <a:r>
              <a:rPr lang="de-DE" err="1"/>
              <a:t>Nozzle</a:t>
            </a:r>
            <a:r>
              <a:rPr lang="de-DE"/>
              <a:t> </a:t>
            </a:r>
            <a:r>
              <a:rPr lang="de-DE" err="1"/>
              <a:t>side</a:t>
            </a:r>
            <a:r>
              <a:rPr lang="de-DE"/>
              <a:t> </a:t>
            </a:r>
            <a:r>
              <a:rPr lang="de-DE" err="1"/>
              <a:t>is</a:t>
            </a:r>
            <a:r>
              <a:rPr lang="de-DE"/>
              <a:t> a Wall </a:t>
            </a:r>
            <a:r>
              <a:rPr lang="de-DE" err="1"/>
              <a:t>to</a:t>
            </a:r>
            <a:r>
              <a:rPr lang="de-DE"/>
              <a:t> </a:t>
            </a:r>
            <a:r>
              <a:rPr lang="de-DE" err="1"/>
              <a:t>keep</a:t>
            </a:r>
            <a:r>
              <a:rPr lang="de-DE"/>
              <a:t> </a:t>
            </a:r>
            <a:r>
              <a:rPr lang="de-DE" err="1"/>
              <a:t>the</a:t>
            </a:r>
            <a:r>
              <a:rPr lang="de-DE"/>
              <a:t> BL </a:t>
            </a:r>
            <a:r>
              <a:rPr lang="de-DE" err="1"/>
              <a:t>inside</a:t>
            </a:r>
            <a:r>
              <a:rPr lang="de-DE"/>
              <a:t> </a:t>
            </a:r>
            <a:r>
              <a:rPr lang="de-DE" err="1"/>
              <a:t>the</a:t>
            </a:r>
            <a:r>
              <a:rPr lang="de-DE"/>
              <a:t> </a:t>
            </a:r>
            <a:r>
              <a:rPr lang="de-DE" err="1"/>
              <a:t>Nozzle</a:t>
            </a:r>
            <a:r>
              <a:rPr lang="de-DE"/>
              <a:t> </a:t>
            </a:r>
            <a:r>
              <a:rPr lang="de-DE" err="1"/>
              <a:t>steady</a:t>
            </a:r>
            <a:r>
              <a:rPr lang="de-DE"/>
              <a:t> and on </a:t>
            </a:r>
            <a:r>
              <a:rPr lang="de-DE" err="1"/>
              <a:t>the</a:t>
            </a:r>
            <a:r>
              <a:rPr lang="de-DE"/>
              <a:t> Lot </a:t>
            </a:r>
            <a:r>
              <a:rPr lang="de-DE" err="1"/>
              <a:t>side</a:t>
            </a:r>
            <a:r>
              <a:rPr lang="de-DE"/>
              <a:t> </a:t>
            </a:r>
            <a:r>
              <a:rPr lang="de-DE" err="1"/>
              <a:t>it</a:t>
            </a:r>
            <a:r>
              <a:rPr lang="de-DE"/>
              <a:t> </a:t>
            </a:r>
            <a:r>
              <a:rPr lang="de-DE" err="1"/>
              <a:t>is</a:t>
            </a:r>
            <a:r>
              <a:rPr lang="de-DE"/>
              <a:t> a </a:t>
            </a:r>
            <a:r>
              <a:rPr lang="de-DE" err="1"/>
              <a:t>free</a:t>
            </a:r>
            <a:r>
              <a:rPr lang="de-DE"/>
              <a:t> Flow </a:t>
            </a:r>
            <a:r>
              <a:rPr lang="de-DE" err="1"/>
              <a:t>to</a:t>
            </a:r>
            <a:r>
              <a:rPr lang="de-DE"/>
              <a:t> </a:t>
            </a:r>
            <a:r>
              <a:rPr lang="de-DE" err="1"/>
              <a:t>make</a:t>
            </a:r>
            <a:r>
              <a:rPr lang="de-DE"/>
              <a:t> </a:t>
            </a:r>
            <a:r>
              <a:rPr lang="de-DE" err="1"/>
              <a:t>the</a:t>
            </a:r>
            <a:r>
              <a:rPr lang="de-DE"/>
              <a:t> </a:t>
            </a:r>
            <a:r>
              <a:rPr lang="de-DE" err="1"/>
              <a:t>secondary</a:t>
            </a:r>
            <a:r>
              <a:rPr lang="de-DE"/>
              <a:t> Stream </a:t>
            </a:r>
            <a:r>
              <a:rPr lang="de-DE" err="1"/>
              <a:t>go</a:t>
            </a:r>
            <a:r>
              <a:rPr lang="de-DE"/>
              <a:t> out </a:t>
            </a:r>
            <a:r>
              <a:rPr lang="de-DE" err="1"/>
              <a:t>of</a:t>
            </a:r>
            <a:r>
              <a:rPr lang="de-DE"/>
              <a:t> </a:t>
            </a:r>
            <a:r>
              <a:rPr lang="de-DE" err="1"/>
              <a:t>the</a:t>
            </a:r>
            <a:r>
              <a:rPr lang="de-DE"/>
              <a:t> </a:t>
            </a:r>
            <a:r>
              <a:rPr lang="de-DE" err="1"/>
              <a:t>slots</a:t>
            </a:r>
            <a:endParaRPr lang="de-DE"/>
          </a:p>
          <a:p>
            <a:pPr marL="171450" lvl="0" indent="-171450" algn="l" rtl="0">
              <a:spcBef>
                <a:spcPts val="0"/>
              </a:spcBef>
              <a:spcAft>
                <a:spcPts val="0"/>
              </a:spcAft>
              <a:buFontTx/>
              <a:buChar char="-"/>
            </a:pPr>
            <a:r>
              <a:rPr lang="de-DE"/>
              <a:t>(In General: All </a:t>
            </a:r>
            <a:r>
              <a:rPr lang="de-DE" err="1"/>
              <a:t>BC‘s</a:t>
            </a:r>
            <a:r>
              <a:rPr lang="de-DE"/>
              <a:t> and </a:t>
            </a:r>
            <a:r>
              <a:rPr lang="de-DE" err="1"/>
              <a:t>Inital</a:t>
            </a:r>
            <a:r>
              <a:rPr lang="de-DE"/>
              <a:t> </a:t>
            </a:r>
            <a:r>
              <a:rPr lang="de-DE" err="1"/>
              <a:t>Conditions</a:t>
            </a:r>
            <a:r>
              <a:rPr lang="de-DE"/>
              <a:t> </a:t>
            </a:r>
            <a:r>
              <a:rPr lang="de-DE" err="1"/>
              <a:t>that</a:t>
            </a:r>
            <a:r>
              <a:rPr lang="de-DE"/>
              <a:t> </a:t>
            </a:r>
            <a:r>
              <a:rPr lang="de-DE" err="1"/>
              <a:t>we</a:t>
            </a:r>
            <a:r>
              <a:rPr lang="de-DE"/>
              <a:t> </a:t>
            </a:r>
            <a:r>
              <a:rPr lang="de-DE" err="1"/>
              <a:t>have</a:t>
            </a:r>
            <a:r>
              <a:rPr lang="de-DE"/>
              <a:t> </a:t>
            </a:r>
            <a:r>
              <a:rPr lang="de-DE" err="1"/>
              <a:t>no</a:t>
            </a:r>
            <a:r>
              <a:rPr lang="de-DE"/>
              <a:t> Information </a:t>
            </a:r>
            <a:r>
              <a:rPr lang="de-DE" err="1"/>
              <a:t>about</a:t>
            </a:r>
            <a:r>
              <a:rPr lang="de-DE"/>
              <a:t> was </a:t>
            </a:r>
            <a:r>
              <a:rPr lang="de-DE" err="1"/>
              <a:t>left</a:t>
            </a:r>
            <a:r>
              <a:rPr lang="de-DE"/>
              <a:t> </a:t>
            </a:r>
            <a:r>
              <a:rPr lang="de-DE" err="1"/>
              <a:t>as</a:t>
            </a:r>
            <a:r>
              <a:rPr lang="de-DE"/>
              <a:t> </a:t>
            </a:r>
            <a:r>
              <a:rPr lang="de-DE" err="1"/>
              <a:t>the</a:t>
            </a:r>
            <a:r>
              <a:rPr lang="de-DE"/>
              <a:t> </a:t>
            </a:r>
            <a:r>
              <a:rPr lang="de-DE" err="1"/>
              <a:t>standard</a:t>
            </a:r>
            <a:r>
              <a:rPr lang="de-DE"/>
              <a:t> </a:t>
            </a:r>
            <a:r>
              <a:rPr lang="de-DE" err="1"/>
              <a:t>values</a:t>
            </a:r>
            <a:r>
              <a:rPr lang="de-DE"/>
              <a:t>)</a:t>
            </a:r>
          </a:p>
          <a:p>
            <a:pPr marL="171450" lvl="0" indent="-171450" algn="l" rtl="0">
              <a:spcBef>
                <a:spcPts val="0"/>
              </a:spcBef>
              <a:spcAft>
                <a:spcPts val="0"/>
              </a:spcAft>
              <a:buFontTx/>
              <a:buChar char="-"/>
            </a:pPr>
            <a:endParaRPr lang="de-DE"/>
          </a:p>
          <a:p>
            <a:pPr marL="0" lvl="0" indent="0" algn="l" rtl="0">
              <a:spcBef>
                <a:spcPts val="0"/>
              </a:spcBef>
              <a:spcAft>
                <a:spcPts val="0"/>
              </a:spcAft>
              <a:buFontTx/>
              <a:buNone/>
            </a:pPr>
            <a:r>
              <a:rPr lang="de-DE" err="1"/>
              <a:t>Governing</a:t>
            </a:r>
            <a:r>
              <a:rPr lang="de-DE"/>
              <a:t> </a:t>
            </a:r>
            <a:r>
              <a:rPr lang="de-DE" err="1"/>
              <a:t>Equations</a:t>
            </a:r>
            <a:r>
              <a:rPr lang="de-DE"/>
              <a:t>:</a:t>
            </a:r>
          </a:p>
          <a:p>
            <a:pPr marL="171450" lvl="0" indent="-171450" algn="l" rtl="0">
              <a:spcBef>
                <a:spcPts val="0"/>
              </a:spcBef>
              <a:spcAft>
                <a:spcPts val="0"/>
              </a:spcAft>
              <a:buFontTx/>
              <a:buChar char="-"/>
            </a:pPr>
            <a:r>
              <a:rPr lang="de-DE"/>
              <a:t>(2D Flow: 2D Simulation)</a:t>
            </a:r>
          </a:p>
          <a:p>
            <a:pPr marL="171450" lvl="0" indent="-171450" algn="l" rtl="0">
              <a:spcBef>
                <a:spcPts val="0"/>
              </a:spcBef>
              <a:spcAft>
                <a:spcPts val="0"/>
              </a:spcAft>
              <a:buFontTx/>
              <a:buChar char="-"/>
            </a:pPr>
            <a:r>
              <a:rPr lang="de-DE"/>
              <a:t>(Steady: Simulation </a:t>
            </a:r>
            <a:r>
              <a:rPr lang="de-DE" err="1"/>
              <a:t>is</a:t>
            </a:r>
            <a:r>
              <a:rPr lang="de-DE"/>
              <a:t> Steady)</a:t>
            </a:r>
          </a:p>
          <a:p>
            <a:pPr marL="171450" lvl="0" indent="-171450" algn="l" rtl="0">
              <a:spcBef>
                <a:spcPts val="0"/>
              </a:spcBef>
              <a:spcAft>
                <a:spcPts val="0"/>
              </a:spcAft>
              <a:buFontTx/>
              <a:buChar char="-"/>
            </a:pPr>
            <a:r>
              <a:rPr lang="de-DE"/>
              <a:t>Gas + Ideal Gas: Normal Air </a:t>
            </a:r>
            <a:r>
              <a:rPr lang="de-DE" err="1"/>
              <a:t>is</a:t>
            </a:r>
            <a:r>
              <a:rPr lang="de-DE"/>
              <a:t> </a:t>
            </a:r>
            <a:r>
              <a:rPr lang="de-DE" err="1"/>
              <a:t>used</a:t>
            </a:r>
            <a:r>
              <a:rPr lang="de-DE"/>
              <a:t> in </a:t>
            </a:r>
            <a:r>
              <a:rPr lang="de-DE" err="1"/>
              <a:t>the</a:t>
            </a:r>
            <a:r>
              <a:rPr lang="de-DE"/>
              <a:t> Experiments</a:t>
            </a:r>
          </a:p>
          <a:p>
            <a:pPr marL="171450" lvl="0" indent="-171450" algn="l" rtl="0">
              <a:spcBef>
                <a:spcPts val="0"/>
              </a:spcBef>
              <a:spcAft>
                <a:spcPts val="0"/>
              </a:spcAft>
              <a:buFontTx/>
              <a:buChar char="-"/>
            </a:pPr>
            <a:r>
              <a:rPr lang="de-DE"/>
              <a:t>(</a:t>
            </a:r>
            <a:r>
              <a:rPr lang="de-DE" err="1"/>
              <a:t>Gradients</a:t>
            </a:r>
            <a:r>
              <a:rPr lang="de-DE"/>
              <a:t>: ???)</a:t>
            </a:r>
          </a:p>
          <a:p>
            <a:pPr marL="171450" lvl="0" indent="-171450" algn="l" rtl="0">
              <a:spcBef>
                <a:spcPts val="0"/>
              </a:spcBef>
              <a:spcAft>
                <a:spcPts val="0"/>
              </a:spcAft>
              <a:buFontTx/>
              <a:buChar char="-"/>
            </a:pPr>
            <a:r>
              <a:rPr lang="de-DE" err="1"/>
              <a:t>Coupled</a:t>
            </a:r>
            <a:r>
              <a:rPr lang="de-DE"/>
              <a:t> Flow: Much </a:t>
            </a:r>
            <a:r>
              <a:rPr lang="de-DE" err="1"/>
              <a:t>more</a:t>
            </a:r>
            <a:r>
              <a:rPr lang="de-DE"/>
              <a:t> </a:t>
            </a:r>
            <a:r>
              <a:rPr lang="de-DE" err="1"/>
              <a:t>stable</a:t>
            </a:r>
            <a:r>
              <a:rPr lang="de-DE"/>
              <a:t> in </a:t>
            </a:r>
            <a:r>
              <a:rPr lang="de-DE" err="1"/>
              <a:t>Supersonic</a:t>
            </a:r>
            <a:r>
              <a:rPr lang="de-DE"/>
              <a:t> </a:t>
            </a:r>
            <a:r>
              <a:rPr lang="de-DE" err="1"/>
              <a:t>Flows</a:t>
            </a:r>
            <a:r>
              <a:rPr lang="de-DE"/>
              <a:t> </a:t>
            </a:r>
            <a:r>
              <a:rPr lang="de-DE" err="1"/>
              <a:t>with</a:t>
            </a:r>
            <a:r>
              <a:rPr lang="de-DE"/>
              <a:t> </a:t>
            </a:r>
            <a:r>
              <a:rPr lang="de-DE" err="1"/>
              <a:t>shocks</a:t>
            </a:r>
            <a:r>
              <a:rPr lang="de-DE"/>
              <a:t> (</a:t>
            </a:r>
            <a:r>
              <a:rPr lang="de-DE" err="1"/>
              <a:t>standard</a:t>
            </a:r>
            <a:r>
              <a:rPr lang="de-DE"/>
              <a:t> </a:t>
            </a:r>
            <a:r>
              <a:rPr lang="de-DE" err="1"/>
              <a:t>for</a:t>
            </a:r>
            <a:r>
              <a:rPr lang="de-DE"/>
              <a:t> </a:t>
            </a:r>
            <a:r>
              <a:rPr lang="de-DE" err="1"/>
              <a:t>supersonic</a:t>
            </a:r>
            <a:r>
              <a:rPr lang="de-DE"/>
              <a:t> </a:t>
            </a:r>
            <a:r>
              <a:rPr lang="de-DE" err="1"/>
              <a:t>flows</a:t>
            </a:r>
            <a:r>
              <a:rPr lang="de-DE"/>
              <a:t>)</a:t>
            </a:r>
          </a:p>
          <a:p>
            <a:pPr marL="171450" lvl="0" indent="-171450" algn="l" rtl="0">
              <a:spcBef>
                <a:spcPts val="0"/>
              </a:spcBef>
              <a:spcAft>
                <a:spcPts val="0"/>
              </a:spcAft>
              <a:buFontTx/>
              <a:buChar char="-"/>
            </a:pPr>
            <a:r>
              <a:rPr lang="de-DE" err="1"/>
              <a:t>Spalart-Allmaras</a:t>
            </a:r>
            <a:r>
              <a:rPr lang="de-DE"/>
              <a:t> </a:t>
            </a:r>
            <a:r>
              <a:rPr lang="de-DE" err="1"/>
              <a:t>Turbulence</a:t>
            </a:r>
            <a:r>
              <a:rPr lang="de-DE"/>
              <a:t> Model: </a:t>
            </a:r>
          </a:p>
          <a:p>
            <a:pPr marL="171450" lvl="0" indent="-171450" algn="l" rtl="0">
              <a:spcBef>
                <a:spcPts val="0"/>
              </a:spcBef>
              <a:spcAft>
                <a:spcPts val="0"/>
              </a:spcAft>
              <a:buFontTx/>
              <a:buChar char="-"/>
            </a:pPr>
            <a:r>
              <a:rPr lang="de-DE" err="1"/>
              <a:t>Simplified</a:t>
            </a:r>
            <a:r>
              <a:rPr lang="de-DE"/>
              <a:t> Reynolds </a:t>
            </a:r>
            <a:r>
              <a:rPr lang="de-DE" err="1"/>
              <a:t>averaged</a:t>
            </a:r>
            <a:r>
              <a:rPr lang="de-DE"/>
              <a:t> Navier Stokes:</a:t>
            </a:r>
          </a:p>
          <a:p>
            <a:pPr marL="171450" lvl="0" indent="-171450" algn="l" rtl="0">
              <a:spcBef>
                <a:spcPts val="0"/>
              </a:spcBef>
              <a:spcAft>
                <a:spcPts val="0"/>
              </a:spcAft>
              <a:buFontTx/>
              <a:buChar char="-"/>
            </a:pPr>
            <a:r>
              <a:rPr lang="de-DE"/>
              <a:t>All y+ Wall Treatment: </a:t>
            </a:r>
          </a:p>
          <a:p>
            <a:pPr marL="171450" lvl="0" indent="-171450" algn="l" rtl="0">
              <a:spcBef>
                <a:spcPts val="0"/>
              </a:spcBef>
              <a:spcAft>
                <a:spcPts val="0"/>
              </a:spcAft>
              <a:buFontTx/>
              <a:buChar char="-"/>
            </a:pPr>
            <a:endParaRPr lang="de-DE"/>
          </a:p>
          <a:p>
            <a:pPr marL="0" lvl="0" indent="0" algn="l" rtl="0">
              <a:spcBef>
                <a:spcPts val="0"/>
              </a:spcBef>
              <a:spcAft>
                <a:spcPts val="0"/>
              </a:spcAft>
              <a:buFontTx/>
              <a:buNone/>
            </a:pPr>
            <a:r>
              <a:rPr lang="de-DE" err="1"/>
              <a:t>Extracted</a:t>
            </a:r>
            <a:r>
              <a:rPr lang="de-DE"/>
              <a:t> Data:</a:t>
            </a:r>
          </a:p>
          <a:p>
            <a:pPr marL="171450" lvl="0" indent="-171450" algn="l" rtl="0">
              <a:spcBef>
                <a:spcPts val="0"/>
              </a:spcBef>
              <a:spcAft>
                <a:spcPts val="0"/>
              </a:spcAft>
              <a:buFontTx/>
              <a:buChar char="-"/>
            </a:pPr>
            <a:r>
              <a:rPr lang="de-DE"/>
              <a:t>Mach Scene </a:t>
            </a:r>
            <a:r>
              <a:rPr lang="de-DE" err="1"/>
              <a:t>shows</a:t>
            </a:r>
            <a:r>
              <a:rPr lang="de-DE"/>
              <a:t> </a:t>
            </a:r>
            <a:r>
              <a:rPr lang="de-DE" err="1"/>
              <a:t>the</a:t>
            </a:r>
            <a:r>
              <a:rPr lang="de-DE"/>
              <a:t> Flow Inside and outside </a:t>
            </a:r>
            <a:r>
              <a:rPr lang="de-DE" err="1"/>
              <a:t>of</a:t>
            </a:r>
            <a:r>
              <a:rPr lang="de-DE"/>
              <a:t> </a:t>
            </a:r>
            <a:r>
              <a:rPr lang="de-DE" err="1"/>
              <a:t>the</a:t>
            </a:r>
            <a:r>
              <a:rPr lang="de-DE"/>
              <a:t> </a:t>
            </a:r>
            <a:r>
              <a:rPr lang="de-DE" err="1"/>
              <a:t>Nozzle</a:t>
            </a:r>
            <a:r>
              <a:rPr lang="de-DE"/>
              <a:t> and </a:t>
            </a:r>
            <a:r>
              <a:rPr lang="de-DE" err="1"/>
              <a:t>is</a:t>
            </a:r>
            <a:r>
              <a:rPr lang="de-DE"/>
              <a:t> </a:t>
            </a:r>
            <a:r>
              <a:rPr lang="de-DE" err="1"/>
              <a:t>important</a:t>
            </a:r>
            <a:r>
              <a:rPr lang="de-DE"/>
              <a:t> </a:t>
            </a:r>
            <a:r>
              <a:rPr lang="de-DE" err="1"/>
              <a:t>for</a:t>
            </a:r>
            <a:r>
              <a:rPr lang="de-DE"/>
              <a:t> Visual </a:t>
            </a:r>
            <a:r>
              <a:rPr lang="de-DE" err="1"/>
              <a:t>Confimation</a:t>
            </a:r>
            <a:r>
              <a:rPr lang="de-DE"/>
              <a:t> </a:t>
            </a:r>
            <a:r>
              <a:rPr lang="de-DE" err="1"/>
              <a:t>that</a:t>
            </a:r>
            <a:r>
              <a:rPr lang="de-DE"/>
              <a:t> </a:t>
            </a:r>
            <a:r>
              <a:rPr lang="de-DE" err="1"/>
              <a:t>the</a:t>
            </a:r>
            <a:r>
              <a:rPr lang="de-DE"/>
              <a:t> Model </a:t>
            </a:r>
            <a:r>
              <a:rPr lang="de-DE" err="1"/>
              <a:t>is</a:t>
            </a:r>
            <a:r>
              <a:rPr lang="de-DE"/>
              <a:t> </a:t>
            </a:r>
            <a:r>
              <a:rPr lang="de-DE" err="1"/>
              <a:t>working</a:t>
            </a:r>
            <a:endParaRPr lang="de-DE"/>
          </a:p>
          <a:p>
            <a:pPr marL="171450" lvl="0" indent="-171450" algn="l" rtl="0">
              <a:spcBef>
                <a:spcPts val="0"/>
              </a:spcBef>
              <a:spcAft>
                <a:spcPts val="0"/>
              </a:spcAft>
              <a:buFontTx/>
              <a:buChar char="-"/>
            </a:pPr>
            <a:r>
              <a:rPr lang="de-DE"/>
              <a:t>A total </a:t>
            </a:r>
            <a:r>
              <a:rPr lang="de-DE" err="1"/>
              <a:t>of</a:t>
            </a:r>
            <a:r>
              <a:rPr lang="de-DE"/>
              <a:t> 50 Measurement Points </a:t>
            </a:r>
            <a:r>
              <a:rPr lang="de-DE" err="1"/>
              <a:t>is</a:t>
            </a:r>
            <a:r>
              <a:rPr lang="de-DE"/>
              <a:t> </a:t>
            </a:r>
            <a:r>
              <a:rPr lang="de-DE" err="1"/>
              <a:t>used</a:t>
            </a:r>
            <a:r>
              <a:rPr lang="de-DE"/>
              <a:t> </a:t>
            </a:r>
            <a:r>
              <a:rPr lang="de-DE" err="1"/>
              <a:t>to</a:t>
            </a:r>
            <a:r>
              <a:rPr lang="de-DE"/>
              <a:t> </a:t>
            </a:r>
            <a:r>
              <a:rPr lang="de-DE" err="1"/>
              <a:t>measure</a:t>
            </a:r>
            <a:r>
              <a:rPr lang="de-DE"/>
              <a:t> </a:t>
            </a:r>
            <a:r>
              <a:rPr lang="de-DE" err="1"/>
              <a:t>the</a:t>
            </a:r>
            <a:r>
              <a:rPr lang="de-DE"/>
              <a:t> </a:t>
            </a:r>
            <a:r>
              <a:rPr lang="de-DE" err="1"/>
              <a:t>static</a:t>
            </a:r>
            <a:r>
              <a:rPr lang="de-DE"/>
              <a:t> </a:t>
            </a:r>
            <a:r>
              <a:rPr lang="de-DE" err="1"/>
              <a:t>Pressure</a:t>
            </a:r>
            <a:r>
              <a:rPr lang="de-DE"/>
              <a:t> on </a:t>
            </a:r>
            <a:r>
              <a:rPr lang="de-DE" err="1"/>
              <a:t>the</a:t>
            </a:r>
            <a:r>
              <a:rPr lang="de-DE"/>
              <a:t> </a:t>
            </a:r>
            <a:r>
              <a:rPr lang="de-DE" err="1"/>
              <a:t>Nozzle</a:t>
            </a:r>
            <a:r>
              <a:rPr lang="de-DE"/>
              <a:t> Walls (</a:t>
            </a:r>
            <a:r>
              <a:rPr lang="de-DE" err="1"/>
              <a:t>Positions</a:t>
            </a:r>
            <a:r>
              <a:rPr lang="de-DE"/>
              <a:t> </a:t>
            </a:r>
            <a:r>
              <a:rPr lang="de-DE" err="1"/>
              <a:t>are</a:t>
            </a:r>
            <a:r>
              <a:rPr lang="de-DE"/>
              <a:t> </a:t>
            </a:r>
            <a:r>
              <a:rPr lang="de-DE" err="1"/>
              <a:t>derived</a:t>
            </a:r>
            <a:r>
              <a:rPr lang="de-DE"/>
              <a:t> </a:t>
            </a:r>
            <a:r>
              <a:rPr lang="de-DE" err="1"/>
              <a:t>from</a:t>
            </a:r>
            <a:r>
              <a:rPr lang="de-DE"/>
              <a:t> </a:t>
            </a:r>
            <a:r>
              <a:rPr lang="de-DE" err="1"/>
              <a:t>the</a:t>
            </a:r>
            <a:r>
              <a:rPr lang="de-DE"/>
              <a:t> </a:t>
            </a:r>
            <a:r>
              <a:rPr lang="de-DE" err="1"/>
              <a:t>Figures</a:t>
            </a:r>
            <a:r>
              <a:rPr lang="de-DE"/>
              <a:t> </a:t>
            </a:r>
            <a:r>
              <a:rPr lang="de-DE" err="1"/>
              <a:t>given</a:t>
            </a:r>
            <a:r>
              <a:rPr lang="de-DE"/>
              <a:t> in </a:t>
            </a:r>
            <a:r>
              <a:rPr lang="de-DE" err="1"/>
              <a:t>the</a:t>
            </a:r>
            <a:r>
              <a:rPr lang="de-DE"/>
              <a:t> Paper)</a:t>
            </a:r>
          </a:p>
          <a:p>
            <a:pPr marL="171450" lvl="0" indent="-171450" algn="l" rtl="0">
              <a:spcBef>
                <a:spcPts val="0"/>
              </a:spcBef>
              <a:spcAft>
                <a:spcPts val="0"/>
              </a:spcAft>
              <a:buFontTx/>
              <a:buChar char="-"/>
            </a:pPr>
            <a:r>
              <a:rPr lang="de-DE"/>
              <a:t>Normal and Axial </a:t>
            </a:r>
            <a:r>
              <a:rPr lang="de-DE" err="1"/>
              <a:t>Thrust</a:t>
            </a:r>
            <a:r>
              <a:rPr lang="de-DE"/>
              <a:t> was </a:t>
            </a:r>
            <a:r>
              <a:rPr lang="de-DE" err="1"/>
              <a:t>gathered</a:t>
            </a:r>
            <a:r>
              <a:rPr lang="de-DE"/>
              <a:t> </a:t>
            </a:r>
            <a:r>
              <a:rPr lang="de-DE" err="1"/>
              <a:t>over</a:t>
            </a:r>
            <a:r>
              <a:rPr lang="de-DE"/>
              <a:t> </a:t>
            </a:r>
            <a:r>
              <a:rPr lang="de-DE" err="1"/>
              <a:t>the</a:t>
            </a:r>
            <a:r>
              <a:rPr lang="de-DE"/>
              <a:t> Imprint Area </a:t>
            </a:r>
            <a:r>
              <a:rPr lang="de-DE" err="1"/>
              <a:t>to</a:t>
            </a:r>
            <a:r>
              <a:rPr lang="de-DE"/>
              <a:t> </a:t>
            </a:r>
            <a:r>
              <a:rPr lang="de-DE" err="1"/>
              <a:t>the</a:t>
            </a:r>
            <a:r>
              <a:rPr lang="de-DE"/>
              <a:t> Windtunnel (</a:t>
            </a:r>
            <a:r>
              <a:rPr lang="de-DE" err="1"/>
              <a:t>most</a:t>
            </a:r>
            <a:r>
              <a:rPr lang="de-DE"/>
              <a:t> </a:t>
            </a:r>
            <a:r>
              <a:rPr lang="de-DE" err="1"/>
              <a:t>accurate</a:t>
            </a:r>
            <a:r>
              <a:rPr lang="de-DE"/>
              <a:t>) -&gt; </a:t>
            </a:r>
            <a:r>
              <a:rPr lang="de-DE" err="1"/>
              <a:t>Before</a:t>
            </a:r>
            <a:r>
              <a:rPr lang="de-DE"/>
              <a:t> </a:t>
            </a:r>
            <a:r>
              <a:rPr lang="de-DE" err="1"/>
              <a:t>it</a:t>
            </a:r>
            <a:r>
              <a:rPr lang="de-DE"/>
              <a:t> was </a:t>
            </a:r>
            <a:r>
              <a:rPr lang="de-DE" err="1"/>
              <a:t>Measured</a:t>
            </a:r>
            <a:r>
              <a:rPr lang="de-DE"/>
              <a:t> </a:t>
            </a:r>
            <a:r>
              <a:rPr lang="de-DE" err="1"/>
              <a:t>by</a:t>
            </a:r>
            <a:r>
              <a:rPr lang="de-DE"/>
              <a:t> </a:t>
            </a:r>
            <a:r>
              <a:rPr lang="de-DE" err="1"/>
              <a:t>the</a:t>
            </a:r>
            <a:r>
              <a:rPr lang="de-DE"/>
              <a:t> Force </a:t>
            </a:r>
            <a:r>
              <a:rPr lang="de-DE" err="1"/>
              <a:t>over</a:t>
            </a:r>
            <a:r>
              <a:rPr lang="de-DE"/>
              <a:t> </a:t>
            </a:r>
            <a:r>
              <a:rPr lang="de-DE" err="1"/>
              <a:t>the</a:t>
            </a:r>
            <a:r>
              <a:rPr lang="de-DE"/>
              <a:t> Upper and Lower </a:t>
            </a:r>
            <a:r>
              <a:rPr lang="de-DE" err="1"/>
              <a:t>Nozzle</a:t>
            </a:r>
            <a:r>
              <a:rPr lang="de-DE"/>
              <a:t> Wall (</a:t>
            </a:r>
            <a:r>
              <a:rPr lang="de-DE" err="1"/>
              <a:t>Less</a:t>
            </a:r>
            <a:r>
              <a:rPr lang="de-DE"/>
              <a:t> </a:t>
            </a:r>
            <a:r>
              <a:rPr lang="de-DE" err="1"/>
              <a:t>Accurate</a:t>
            </a:r>
            <a:r>
              <a:rPr lang="de-DE"/>
              <a:t>)</a:t>
            </a:r>
          </a:p>
          <a:p>
            <a:pPr marL="171450" lvl="0" indent="-171450" algn="l" rtl="0">
              <a:spcBef>
                <a:spcPts val="0"/>
              </a:spcBef>
              <a:spcAft>
                <a:spcPts val="0"/>
              </a:spcAft>
              <a:buFontTx/>
              <a:buChar char="-"/>
            </a:pPr>
            <a:r>
              <a:rPr lang="en-US"/>
              <a:t>(When using configuration 1, axial and normal thrust was used to calculate the angle of the thrust. When gathering data on configuration five, force on the upper and lower nozzle sections was used to calculate the thrust angle)</a:t>
            </a:r>
            <a:endParaRPr lang="de-DE"/>
          </a:p>
          <a:p>
            <a:pPr marL="171450" lvl="0" indent="-171450" algn="l" rtl="0">
              <a:spcBef>
                <a:spcPts val="0"/>
              </a:spcBef>
              <a:spcAft>
                <a:spcPts val="0"/>
              </a:spcAft>
              <a:buFontTx/>
              <a:buChar char="-"/>
            </a:pPr>
            <a:r>
              <a:rPr lang="de-DE" err="1"/>
              <a:t>Mass</a:t>
            </a:r>
            <a:r>
              <a:rPr lang="de-DE"/>
              <a:t> Flow was </a:t>
            </a:r>
            <a:r>
              <a:rPr lang="de-DE" err="1"/>
              <a:t>gathered</a:t>
            </a:r>
            <a:r>
              <a:rPr lang="de-DE"/>
              <a:t> </a:t>
            </a:r>
            <a:r>
              <a:rPr lang="de-DE" err="1"/>
              <a:t>over</a:t>
            </a:r>
            <a:r>
              <a:rPr lang="de-DE"/>
              <a:t> </a:t>
            </a:r>
            <a:r>
              <a:rPr lang="de-DE" err="1"/>
              <a:t>the</a:t>
            </a:r>
            <a:r>
              <a:rPr lang="de-DE"/>
              <a:t> Stagnation </a:t>
            </a:r>
            <a:r>
              <a:rPr lang="de-DE" err="1"/>
              <a:t>Inlet</a:t>
            </a:r>
            <a:r>
              <a:rPr lang="de-DE"/>
              <a:t> </a:t>
            </a:r>
            <a:r>
              <a:rPr lang="de-DE" err="1"/>
              <a:t>of</a:t>
            </a:r>
            <a:r>
              <a:rPr lang="de-DE"/>
              <a:t> </a:t>
            </a:r>
            <a:r>
              <a:rPr lang="de-DE" err="1"/>
              <a:t>the</a:t>
            </a:r>
            <a:r>
              <a:rPr lang="de-DE"/>
              <a:t> </a:t>
            </a:r>
            <a:r>
              <a:rPr lang="de-DE" err="1"/>
              <a:t>Nozzle</a:t>
            </a:r>
            <a:r>
              <a:rPr lang="de-DE"/>
              <a:t> and </a:t>
            </a:r>
            <a:r>
              <a:rPr lang="de-DE" err="1"/>
              <a:t>the</a:t>
            </a:r>
            <a:r>
              <a:rPr lang="de-DE"/>
              <a:t> Imprint Areas </a:t>
            </a:r>
            <a:r>
              <a:rPr lang="de-DE" err="1"/>
              <a:t>the</a:t>
            </a:r>
            <a:r>
              <a:rPr lang="de-DE"/>
              <a:t> </a:t>
            </a:r>
            <a:r>
              <a:rPr lang="de-DE" err="1"/>
              <a:t>the</a:t>
            </a:r>
            <a:r>
              <a:rPr lang="de-DE"/>
              <a:t> Slots and </a:t>
            </a:r>
            <a:r>
              <a:rPr lang="de-DE" err="1"/>
              <a:t>the</a:t>
            </a:r>
            <a:r>
              <a:rPr lang="de-DE"/>
              <a:t> Windtunnel </a:t>
            </a:r>
            <a:r>
              <a:rPr lang="de-DE" err="1"/>
              <a:t>to</a:t>
            </a:r>
            <a:r>
              <a:rPr lang="de-DE"/>
              <a:t> </a:t>
            </a:r>
            <a:r>
              <a:rPr lang="de-DE" err="1"/>
              <a:t>confirm</a:t>
            </a:r>
            <a:r>
              <a:rPr lang="de-DE"/>
              <a:t> </a:t>
            </a:r>
            <a:r>
              <a:rPr lang="de-DE" err="1"/>
              <a:t>that</a:t>
            </a:r>
            <a:r>
              <a:rPr lang="de-DE"/>
              <a:t> </a:t>
            </a:r>
            <a:r>
              <a:rPr lang="de-DE" err="1"/>
              <a:t>the</a:t>
            </a:r>
            <a:r>
              <a:rPr lang="de-DE"/>
              <a:t> Numbers </a:t>
            </a:r>
            <a:r>
              <a:rPr lang="de-DE" err="1"/>
              <a:t>add</a:t>
            </a:r>
            <a:r>
              <a:rPr lang="de-DE"/>
              <a:t> </a:t>
            </a:r>
            <a:r>
              <a:rPr lang="de-DE" err="1"/>
              <a:t>up</a:t>
            </a:r>
            <a:r>
              <a:rPr lang="de-DE"/>
              <a:t> (</a:t>
            </a:r>
            <a:r>
              <a:rPr lang="de-DE" err="1"/>
              <a:t>Mass</a:t>
            </a:r>
            <a:r>
              <a:rPr lang="de-DE"/>
              <a:t> Flow </a:t>
            </a:r>
            <a:r>
              <a:rPr lang="de-DE" err="1"/>
              <a:t>must</a:t>
            </a:r>
            <a:r>
              <a:rPr lang="de-DE"/>
              <a:t> </a:t>
            </a:r>
            <a:r>
              <a:rPr lang="de-DE" err="1"/>
              <a:t>be</a:t>
            </a:r>
            <a:r>
              <a:rPr lang="de-DE"/>
              <a:t> </a:t>
            </a:r>
            <a:r>
              <a:rPr lang="de-DE" err="1"/>
              <a:t>constant</a:t>
            </a:r>
            <a:r>
              <a:rPr lang="de-DE"/>
              <a:t> </a:t>
            </a:r>
            <a:r>
              <a:rPr lang="de-DE" err="1"/>
              <a:t>through</a:t>
            </a:r>
            <a:r>
              <a:rPr lang="de-DE"/>
              <a:t> </a:t>
            </a:r>
            <a:r>
              <a:rPr lang="de-DE" err="1"/>
              <a:t>the</a:t>
            </a:r>
            <a:r>
              <a:rPr lang="de-DE"/>
              <a:t> </a:t>
            </a:r>
            <a:r>
              <a:rPr lang="de-DE" err="1"/>
              <a:t>Nozzle</a:t>
            </a:r>
            <a:r>
              <a:rPr lang="de-DE"/>
              <a:t>)</a:t>
            </a:r>
          </a:p>
          <a:p>
            <a:pPr marL="171450" lvl="0" indent="-171450" algn="l" rtl="0">
              <a:spcBef>
                <a:spcPts val="0"/>
              </a:spcBef>
              <a:spcAft>
                <a:spcPts val="0"/>
              </a:spcAft>
              <a:buFontTx/>
              <a:buChar char="-"/>
            </a:pPr>
            <a:r>
              <a:rPr lang="de-DE" err="1"/>
              <a:t>Shadowgraphs</a:t>
            </a:r>
            <a:r>
              <a:rPr lang="de-DE"/>
              <a:t> </a:t>
            </a:r>
            <a:r>
              <a:rPr lang="de-DE" err="1"/>
              <a:t>were</a:t>
            </a:r>
            <a:r>
              <a:rPr lang="de-DE"/>
              <a:t> </a:t>
            </a:r>
            <a:r>
              <a:rPr lang="de-DE" err="1"/>
              <a:t>created</a:t>
            </a:r>
            <a:r>
              <a:rPr lang="de-DE"/>
              <a:t> </a:t>
            </a:r>
            <a:r>
              <a:rPr lang="de-DE" err="1"/>
              <a:t>to</a:t>
            </a:r>
            <a:r>
              <a:rPr lang="de-DE"/>
              <a:t> </a:t>
            </a:r>
            <a:r>
              <a:rPr lang="de-DE" err="1"/>
              <a:t>directly</a:t>
            </a:r>
            <a:r>
              <a:rPr lang="de-DE"/>
              <a:t> </a:t>
            </a:r>
            <a:r>
              <a:rPr lang="de-DE" err="1"/>
              <a:t>compare</a:t>
            </a:r>
            <a:r>
              <a:rPr lang="de-DE"/>
              <a:t> </a:t>
            </a:r>
            <a:r>
              <a:rPr lang="de-DE" err="1"/>
              <a:t>them</a:t>
            </a:r>
            <a:r>
              <a:rPr lang="de-DE"/>
              <a:t> </a:t>
            </a:r>
            <a:r>
              <a:rPr lang="de-DE" err="1"/>
              <a:t>to</a:t>
            </a:r>
            <a:r>
              <a:rPr lang="de-DE"/>
              <a:t> </a:t>
            </a:r>
            <a:r>
              <a:rPr lang="de-DE" err="1"/>
              <a:t>the</a:t>
            </a:r>
            <a:r>
              <a:rPr lang="de-DE"/>
              <a:t> </a:t>
            </a:r>
            <a:r>
              <a:rPr lang="de-DE" err="1"/>
              <a:t>Shadowgraphs</a:t>
            </a:r>
            <a:r>
              <a:rPr lang="de-DE"/>
              <a:t> </a:t>
            </a:r>
            <a:r>
              <a:rPr lang="de-DE" err="1"/>
              <a:t>of</a:t>
            </a:r>
            <a:r>
              <a:rPr lang="de-DE"/>
              <a:t> </a:t>
            </a:r>
            <a:r>
              <a:rPr lang="de-DE" err="1"/>
              <a:t>the</a:t>
            </a:r>
            <a:r>
              <a:rPr lang="de-DE"/>
              <a:t> Experiment</a:t>
            </a:r>
          </a:p>
          <a:p>
            <a:pPr marL="171450" lvl="0" indent="-171450" algn="l" rtl="0">
              <a:spcBef>
                <a:spcPts val="0"/>
              </a:spcBef>
              <a:spcAft>
                <a:spcPts val="0"/>
              </a:spcAft>
              <a:buFontTx/>
              <a:buChar char="-"/>
            </a:pPr>
            <a:r>
              <a:rPr lang="de-DE"/>
              <a:t>In </a:t>
            </a:r>
            <a:r>
              <a:rPr lang="de-DE" err="1"/>
              <a:t>order</a:t>
            </a:r>
            <a:r>
              <a:rPr lang="de-DE"/>
              <a:t> </a:t>
            </a:r>
            <a:r>
              <a:rPr lang="de-DE" err="1"/>
              <a:t>to</a:t>
            </a:r>
            <a:r>
              <a:rPr lang="de-DE"/>
              <a:t> </a:t>
            </a:r>
            <a:r>
              <a:rPr lang="de-DE" err="1"/>
              <a:t>post</a:t>
            </a:r>
            <a:r>
              <a:rPr lang="de-DE"/>
              <a:t> </a:t>
            </a:r>
            <a:r>
              <a:rPr lang="de-DE" err="1"/>
              <a:t>process</a:t>
            </a:r>
            <a:r>
              <a:rPr lang="de-DE"/>
              <a:t> </a:t>
            </a:r>
            <a:r>
              <a:rPr lang="de-DE" err="1"/>
              <a:t>the</a:t>
            </a:r>
            <a:r>
              <a:rPr lang="de-DE"/>
              <a:t> </a:t>
            </a:r>
            <a:r>
              <a:rPr lang="de-DE" err="1"/>
              <a:t>data</a:t>
            </a:r>
            <a:r>
              <a:rPr lang="de-DE"/>
              <a:t> </a:t>
            </a:r>
            <a:r>
              <a:rPr lang="de-DE" err="1"/>
              <a:t>we</a:t>
            </a:r>
            <a:r>
              <a:rPr lang="de-DE"/>
              <a:t> </a:t>
            </a:r>
            <a:r>
              <a:rPr lang="de-DE" err="1"/>
              <a:t>often</a:t>
            </a:r>
            <a:r>
              <a:rPr lang="de-DE"/>
              <a:t> </a:t>
            </a:r>
            <a:r>
              <a:rPr lang="de-DE" err="1"/>
              <a:t>had</a:t>
            </a:r>
            <a:r>
              <a:rPr lang="de-DE"/>
              <a:t> </a:t>
            </a:r>
            <a:r>
              <a:rPr lang="de-DE" err="1"/>
              <a:t>to</a:t>
            </a:r>
            <a:r>
              <a:rPr lang="de-DE"/>
              <a:t> do </a:t>
            </a:r>
            <a:r>
              <a:rPr lang="de-DE" err="1"/>
              <a:t>Calculations</a:t>
            </a:r>
            <a:r>
              <a:rPr lang="de-DE"/>
              <a:t> </a:t>
            </a:r>
            <a:r>
              <a:rPr lang="de-DE" err="1"/>
              <a:t>with</a:t>
            </a:r>
            <a:r>
              <a:rPr lang="de-DE"/>
              <a:t> </a:t>
            </a:r>
            <a:r>
              <a:rPr lang="de-DE" err="1"/>
              <a:t>the</a:t>
            </a:r>
            <a:r>
              <a:rPr lang="de-DE"/>
              <a:t> </a:t>
            </a:r>
            <a:r>
              <a:rPr lang="de-DE" err="1"/>
              <a:t>raw</a:t>
            </a:r>
            <a:r>
              <a:rPr lang="de-DE"/>
              <a:t> Data </a:t>
            </a:r>
            <a:r>
              <a:rPr lang="de-DE" err="1"/>
              <a:t>to</a:t>
            </a:r>
            <a:r>
              <a:rPr lang="de-DE"/>
              <a:t> </a:t>
            </a:r>
            <a:r>
              <a:rPr lang="de-DE" err="1"/>
              <a:t>get</a:t>
            </a:r>
            <a:r>
              <a:rPr lang="de-DE"/>
              <a:t> </a:t>
            </a:r>
            <a:r>
              <a:rPr lang="de-DE" err="1"/>
              <a:t>the</a:t>
            </a:r>
            <a:r>
              <a:rPr lang="de-DE"/>
              <a:t> </a:t>
            </a:r>
            <a:r>
              <a:rPr lang="de-DE" err="1"/>
              <a:t>Thrust</a:t>
            </a:r>
            <a:r>
              <a:rPr lang="de-DE"/>
              <a:t> Vector Angle, The Ideal </a:t>
            </a:r>
            <a:r>
              <a:rPr lang="de-DE" err="1"/>
              <a:t>Thrust</a:t>
            </a:r>
            <a:r>
              <a:rPr lang="de-DE"/>
              <a:t> (</a:t>
            </a:r>
            <a:r>
              <a:rPr lang="de-DE" err="1"/>
              <a:t>Theoretically</a:t>
            </a:r>
            <a:r>
              <a:rPr lang="de-DE"/>
              <a:t>) </a:t>
            </a:r>
            <a:r>
              <a:rPr lang="de-DE" err="1"/>
              <a:t>or</a:t>
            </a:r>
            <a:r>
              <a:rPr lang="de-DE"/>
              <a:t> </a:t>
            </a:r>
            <a:r>
              <a:rPr lang="de-DE" err="1"/>
              <a:t>the</a:t>
            </a:r>
            <a:r>
              <a:rPr lang="de-DE"/>
              <a:t> </a:t>
            </a:r>
            <a:r>
              <a:rPr lang="de-DE" err="1"/>
              <a:t>resultant</a:t>
            </a:r>
            <a:r>
              <a:rPr lang="de-DE"/>
              <a:t> </a:t>
            </a:r>
            <a:r>
              <a:rPr lang="de-DE" err="1"/>
              <a:t>Thrust</a:t>
            </a:r>
            <a:endParaRPr lang="de-DE"/>
          </a:p>
          <a:p>
            <a:pPr marL="171450" lvl="0" indent="-171450" algn="l" rtl="0">
              <a:spcBef>
                <a:spcPts val="0"/>
              </a:spcBef>
              <a:spcAft>
                <a:spcPts val="0"/>
              </a:spcAft>
              <a:buFontTx/>
              <a:buChar char="-"/>
            </a:pPr>
            <a:endParaRPr lang="de-DE"/>
          </a:p>
          <a:p>
            <a:pPr marL="0" lvl="0" indent="0" algn="l" rtl="0">
              <a:spcBef>
                <a:spcPts val="0"/>
              </a:spcBef>
              <a:spcAft>
                <a:spcPts val="0"/>
              </a:spcAft>
              <a:buFontTx/>
              <a:buNone/>
            </a:pPr>
            <a:endParaRPr lang="de-DE"/>
          </a:p>
          <a:p>
            <a:pPr marL="171450" lvl="0" indent="-171450" algn="l" rtl="0">
              <a:spcBef>
                <a:spcPts val="0"/>
              </a:spcBef>
              <a:spcAft>
                <a:spcPts val="0"/>
              </a:spcAft>
              <a:buFontTx/>
              <a:buChar char="-"/>
            </a:pPr>
            <a:endParaRPr lang="de-DE"/>
          </a:p>
          <a:p>
            <a:pPr marL="171450" lvl="0" indent="-171450" algn="l" rtl="0">
              <a:spcBef>
                <a:spcPts val="0"/>
              </a:spcBef>
              <a:spcAft>
                <a:spcPts val="0"/>
              </a:spcAft>
              <a:buFontTx/>
              <a:buChar char="-"/>
            </a:pPr>
            <a:endParaRPr lang="de-DE"/>
          </a:p>
          <a:p>
            <a:pPr marL="171450" lvl="0" indent="-171450" algn="l" rtl="0">
              <a:spcBef>
                <a:spcPts val="0"/>
              </a:spcBef>
              <a:spcAft>
                <a:spcPts val="0"/>
              </a:spcAft>
              <a:buFontTx/>
              <a:buChar char="-"/>
            </a:pPr>
            <a:endParaRPr lang="de-DE"/>
          </a:p>
        </p:txBody>
      </p:sp>
    </p:spTree>
    <p:extLst>
      <p:ext uri="{BB962C8B-B14F-4D97-AF65-F5344CB8AC3E}">
        <p14:creationId xmlns:p14="http://schemas.microsoft.com/office/powerpoint/2010/main" val="148299216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3"/>
        <p:cNvGrpSpPr/>
        <p:nvPr/>
      </p:nvGrpSpPr>
      <p:grpSpPr>
        <a:xfrm>
          <a:off x="0" y="0"/>
          <a:ext cx="0" cy="0"/>
          <a:chOff x="0" y="0"/>
          <a:chExt cx="0" cy="0"/>
        </a:xfrm>
      </p:grpSpPr>
      <p:sp>
        <p:nvSpPr>
          <p:cNvPr id="734" name="Google Shape;734;g107aaa41fe9_0_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5" name="Google Shape;735;g107aaa41fe9_0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err="1"/>
              <a:t>Methodology</a:t>
            </a:r>
            <a:r>
              <a:rPr lang="de-DE"/>
              <a:t>:</a:t>
            </a:r>
          </a:p>
          <a:p>
            <a:pPr marL="171450" lvl="0" indent="-171450" algn="l" rtl="0">
              <a:spcBef>
                <a:spcPts val="0"/>
              </a:spcBef>
              <a:spcAft>
                <a:spcPts val="0"/>
              </a:spcAft>
              <a:buFontTx/>
              <a:buChar char="-"/>
            </a:pPr>
            <a:r>
              <a:rPr lang="de-DE"/>
              <a:t>Like all </a:t>
            </a:r>
            <a:r>
              <a:rPr lang="de-DE" err="1"/>
              <a:t>the</a:t>
            </a:r>
            <a:r>
              <a:rPr lang="de-DE"/>
              <a:t> </a:t>
            </a:r>
            <a:r>
              <a:rPr lang="de-DE" err="1"/>
              <a:t>other</a:t>
            </a:r>
            <a:r>
              <a:rPr lang="de-DE"/>
              <a:t> Teams </a:t>
            </a:r>
            <a:r>
              <a:rPr lang="de-DE" err="1"/>
              <a:t>we</a:t>
            </a:r>
            <a:r>
              <a:rPr lang="de-DE"/>
              <a:t> </a:t>
            </a:r>
            <a:r>
              <a:rPr lang="de-DE" err="1"/>
              <a:t>first</a:t>
            </a:r>
            <a:r>
              <a:rPr lang="de-DE"/>
              <a:t> </a:t>
            </a:r>
            <a:r>
              <a:rPr lang="de-DE" err="1"/>
              <a:t>read</a:t>
            </a:r>
            <a:r>
              <a:rPr lang="de-DE"/>
              <a:t> </a:t>
            </a:r>
            <a:r>
              <a:rPr lang="de-DE" err="1"/>
              <a:t>the</a:t>
            </a:r>
            <a:r>
              <a:rPr lang="de-DE"/>
              <a:t> </a:t>
            </a:r>
            <a:r>
              <a:rPr lang="de-DE" err="1"/>
              <a:t>entire</a:t>
            </a:r>
            <a:r>
              <a:rPr lang="de-DE"/>
              <a:t> </a:t>
            </a:r>
            <a:r>
              <a:rPr lang="de-DE" err="1"/>
              <a:t>paper</a:t>
            </a:r>
            <a:r>
              <a:rPr lang="de-DE"/>
              <a:t> </a:t>
            </a:r>
            <a:r>
              <a:rPr lang="de-DE" err="1"/>
              <a:t>carefully</a:t>
            </a:r>
            <a:r>
              <a:rPr lang="de-DE"/>
              <a:t> and </a:t>
            </a:r>
            <a:r>
              <a:rPr lang="de-DE" err="1"/>
              <a:t>tried</a:t>
            </a:r>
            <a:r>
              <a:rPr lang="de-DE"/>
              <a:t> </a:t>
            </a:r>
            <a:r>
              <a:rPr lang="de-DE" err="1"/>
              <a:t>to</a:t>
            </a:r>
            <a:r>
              <a:rPr lang="de-DE"/>
              <a:t> </a:t>
            </a:r>
            <a:r>
              <a:rPr lang="de-DE" err="1"/>
              <a:t>understand</a:t>
            </a:r>
            <a:r>
              <a:rPr lang="de-DE"/>
              <a:t> </a:t>
            </a:r>
            <a:r>
              <a:rPr lang="de-DE" err="1"/>
              <a:t>as</a:t>
            </a:r>
            <a:r>
              <a:rPr lang="de-DE"/>
              <a:t> </a:t>
            </a:r>
            <a:r>
              <a:rPr lang="de-DE" err="1"/>
              <a:t>much</a:t>
            </a:r>
            <a:r>
              <a:rPr lang="de-DE"/>
              <a:t> </a:t>
            </a:r>
            <a:r>
              <a:rPr lang="de-DE" err="1"/>
              <a:t>as</a:t>
            </a:r>
            <a:r>
              <a:rPr lang="de-DE"/>
              <a:t> possible </a:t>
            </a:r>
            <a:r>
              <a:rPr lang="de-DE" err="1"/>
              <a:t>before</a:t>
            </a:r>
            <a:r>
              <a:rPr lang="de-DE"/>
              <a:t> </a:t>
            </a:r>
            <a:r>
              <a:rPr lang="de-DE" err="1"/>
              <a:t>starting</a:t>
            </a:r>
            <a:r>
              <a:rPr lang="de-DE"/>
              <a:t> </a:t>
            </a:r>
            <a:r>
              <a:rPr lang="de-DE" err="1"/>
              <a:t>the</a:t>
            </a:r>
            <a:r>
              <a:rPr lang="de-DE"/>
              <a:t> </a:t>
            </a:r>
            <a:r>
              <a:rPr lang="de-DE" err="1"/>
              <a:t>work</a:t>
            </a:r>
            <a:r>
              <a:rPr lang="de-DE"/>
              <a:t> on </a:t>
            </a:r>
            <a:r>
              <a:rPr lang="de-DE" err="1"/>
              <a:t>the</a:t>
            </a:r>
            <a:r>
              <a:rPr lang="de-DE"/>
              <a:t> Computer</a:t>
            </a:r>
          </a:p>
          <a:p>
            <a:pPr marL="0" lvl="0" indent="0" algn="l" rtl="0">
              <a:spcBef>
                <a:spcPts val="0"/>
              </a:spcBef>
              <a:spcAft>
                <a:spcPts val="0"/>
              </a:spcAft>
              <a:buFontTx/>
              <a:buNone/>
            </a:pPr>
            <a:r>
              <a:rPr lang="de-DE"/>
              <a:t>Catia:</a:t>
            </a:r>
          </a:p>
          <a:p>
            <a:pPr marL="171450" lvl="0" indent="-171450" algn="l" rtl="0">
              <a:spcBef>
                <a:spcPts val="0"/>
              </a:spcBef>
              <a:spcAft>
                <a:spcPts val="0"/>
              </a:spcAft>
              <a:buFontTx/>
              <a:buChar char="-"/>
            </a:pPr>
            <a:r>
              <a:rPr lang="de-DE" err="1"/>
              <a:t>Creating</a:t>
            </a:r>
            <a:r>
              <a:rPr lang="de-DE"/>
              <a:t> </a:t>
            </a:r>
            <a:r>
              <a:rPr lang="de-DE" err="1"/>
              <a:t>the</a:t>
            </a:r>
            <a:r>
              <a:rPr lang="de-DE"/>
              <a:t> Geometry </a:t>
            </a:r>
            <a:r>
              <a:rPr lang="de-DE" err="1"/>
              <a:t>for</a:t>
            </a:r>
            <a:r>
              <a:rPr lang="de-DE"/>
              <a:t> </a:t>
            </a:r>
            <a:r>
              <a:rPr lang="de-DE" err="1"/>
              <a:t>the</a:t>
            </a:r>
            <a:r>
              <a:rPr lang="de-DE"/>
              <a:t> Project was in </a:t>
            </a:r>
            <a:r>
              <a:rPr lang="de-DE" err="1"/>
              <a:t>our</a:t>
            </a:r>
            <a:r>
              <a:rPr lang="de-DE"/>
              <a:t> </a:t>
            </a:r>
            <a:r>
              <a:rPr lang="de-DE" err="1"/>
              <a:t>case</a:t>
            </a:r>
            <a:r>
              <a:rPr lang="de-DE"/>
              <a:t> </a:t>
            </a:r>
            <a:r>
              <a:rPr lang="de-DE" err="1"/>
              <a:t>very</a:t>
            </a:r>
            <a:r>
              <a:rPr lang="de-DE"/>
              <a:t> simple. The Geometry </a:t>
            </a:r>
            <a:r>
              <a:rPr lang="de-DE" err="1"/>
              <a:t>of</a:t>
            </a:r>
            <a:r>
              <a:rPr lang="de-DE"/>
              <a:t> </a:t>
            </a:r>
            <a:r>
              <a:rPr lang="de-DE" err="1"/>
              <a:t>the</a:t>
            </a:r>
            <a:r>
              <a:rPr lang="de-DE"/>
              <a:t> </a:t>
            </a:r>
            <a:r>
              <a:rPr lang="de-DE" err="1"/>
              <a:t>Nozzle</a:t>
            </a:r>
            <a:r>
              <a:rPr lang="de-DE"/>
              <a:t> was </a:t>
            </a:r>
            <a:r>
              <a:rPr lang="de-DE" err="1"/>
              <a:t>precicely</a:t>
            </a:r>
            <a:r>
              <a:rPr lang="de-DE"/>
              <a:t> </a:t>
            </a:r>
            <a:r>
              <a:rPr lang="de-DE" err="1"/>
              <a:t>given</a:t>
            </a:r>
            <a:r>
              <a:rPr lang="de-DE"/>
              <a:t> in </a:t>
            </a:r>
            <a:r>
              <a:rPr lang="de-DE" err="1"/>
              <a:t>the</a:t>
            </a:r>
            <a:r>
              <a:rPr lang="de-DE"/>
              <a:t> </a:t>
            </a:r>
            <a:r>
              <a:rPr lang="de-DE" err="1"/>
              <a:t>paper</a:t>
            </a:r>
            <a:endParaRPr lang="de-DE"/>
          </a:p>
          <a:p>
            <a:pPr marL="171450" lvl="0" indent="-171450" algn="l" rtl="0">
              <a:spcBef>
                <a:spcPts val="0"/>
              </a:spcBef>
              <a:spcAft>
                <a:spcPts val="0"/>
              </a:spcAft>
              <a:buFontTx/>
              <a:buChar char="-"/>
            </a:pPr>
            <a:r>
              <a:rPr lang="de-DE" err="1"/>
              <a:t>Exception</a:t>
            </a:r>
            <a:r>
              <a:rPr lang="de-DE"/>
              <a:t>: </a:t>
            </a:r>
            <a:r>
              <a:rPr lang="de-DE" err="1"/>
              <a:t>We</a:t>
            </a:r>
            <a:r>
              <a:rPr lang="de-DE"/>
              <a:t> </a:t>
            </a:r>
            <a:r>
              <a:rPr lang="de-DE" err="1"/>
              <a:t>don‘t</a:t>
            </a:r>
            <a:r>
              <a:rPr lang="de-DE"/>
              <a:t> </a:t>
            </a:r>
            <a:r>
              <a:rPr lang="de-DE" err="1"/>
              <a:t>really</a:t>
            </a:r>
            <a:r>
              <a:rPr lang="de-DE"/>
              <a:t> </a:t>
            </a:r>
            <a:r>
              <a:rPr lang="de-DE" err="1"/>
              <a:t>know</a:t>
            </a:r>
            <a:r>
              <a:rPr lang="de-DE"/>
              <a:t> </a:t>
            </a:r>
            <a:r>
              <a:rPr lang="de-DE" err="1"/>
              <a:t>how</a:t>
            </a:r>
            <a:r>
              <a:rPr lang="de-DE"/>
              <a:t> </a:t>
            </a:r>
            <a:r>
              <a:rPr lang="de-DE" err="1"/>
              <a:t>wide</a:t>
            </a:r>
            <a:r>
              <a:rPr lang="de-DE"/>
              <a:t> </a:t>
            </a:r>
            <a:r>
              <a:rPr lang="de-DE" err="1"/>
              <a:t>the</a:t>
            </a:r>
            <a:r>
              <a:rPr lang="de-DE"/>
              <a:t> </a:t>
            </a:r>
            <a:r>
              <a:rPr lang="de-DE" err="1"/>
              <a:t>Nozzle</a:t>
            </a:r>
            <a:r>
              <a:rPr lang="de-DE"/>
              <a:t> </a:t>
            </a:r>
            <a:r>
              <a:rPr lang="de-DE" err="1"/>
              <a:t>is</a:t>
            </a:r>
            <a:r>
              <a:rPr lang="de-DE"/>
              <a:t> (</a:t>
            </a:r>
            <a:r>
              <a:rPr lang="de-DE" err="1"/>
              <a:t>it</a:t>
            </a:r>
            <a:r>
              <a:rPr lang="de-DE"/>
              <a:t> </a:t>
            </a:r>
            <a:r>
              <a:rPr lang="de-DE" err="1"/>
              <a:t>is</a:t>
            </a:r>
            <a:r>
              <a:rPr lang="de-DE"/>
              <a:t> not </a:t>
            </a:r>
            <a:r>
              <a:rPr lang="de-DE" err="1"/>
              <a:t>axis-symmetrical</a:t>
            </a:r>
            <a:r>
              <a:rPr lang="de-DE"/>
              <a:t>) but </a:t>
            </a:r>
            <a:r>
              <a:rPr lang="de-DE" err="1"/>
              <a:t>it</a:t>
            </a:r>
            <a:r>
              <a:rPr lang="de-DE"/>
              <a:t> </a:t>
            </a:r>
            <a:r>
              <a:rPr lang="de-DE" err="1"/>
              <a:t>doesn‘t</a:t>
            </a:r>
            <a:r>
              <a:rPr lang="de-DE"/>
              <a:t> matter </a:t>
            </a:r>
            <a:r>
              <a:rPr lang="de-DE" err="1"/>
              <a:t>for</a:t>
            </a:r>
            <a:r>
              <a:rPr lang="de-DE"/>
              <a:t> </a:t>
            </a:r>
            <a:r>
              <a:rPr lang="de-DE" err="1"/>
              <a:t>our</a:t>
            </a:r>
            <a:r>
              <a:rPr lang="de-DE"/>
              <a:t> 2D Simulation -&gt; 2D Simulation </a:t>
            </a:r>
            <a:r>
              <a:rPr lang="de-DE" err="1"/>
              <a:t>is</a:t>
            </a:r>
            <a:r>
              <a:rPr lang="de-DE"/>
              <a:t> </a:t>
            </a:r>
            <a:r>
              <a:rPr lang="de-DE" err="1"/>
              <a:t>best</a:t>
            </a:r>
            <a:r>
              <a:rPr lang="de-DE"/>
              <a:t> </a:t>
            </a:r>
            <a:r>
              <a:rPr lang="de-DE" err="1"/>
              <a:t>option</a:t>
            </a:r>
            <a:r>
              <a:rPr lang="de-DE"/>
              <a:t> </a:t>
            </a:r>
            <a:r>
              <a:rPr lang="de-DE" err="1"/>
              <a:t>because</a:t>
            </a:r>
            <a:r>
              <a:rPr lang="de-DE"/>
              <a:t> </a:t>
            </a:r>
            <a:r>
              <a:rPr lang="de-DE" err="1"/>
              <a:t>we</a:t>
            </a:r>
            <a:r>
              <a:rPr lang="de-DE"/>
              <a:t> </a:t>
            </a:r>
            <a:r>
              <a:rPr lang="de-DE" err="1"/>
              <a:t>cannot</a:t>
            </a:r>
            <a:r>
              <a:rPr lang="de-DE"/>
              <a:t> </a:t>
            </a:r>
            <a:r>
              <a:rPr lang="de-DE" err="1"/>
              <a:t>use</a:t>
            </a:r>
            <a:r>
              <a:rPr lang="de-DE"/>
              <a:t> </a:t>
            </a:r>
            <a:r>
              <a:rPr lang="de-DE" err="1"/>
              <a:t>axissymmetrical</a:t>
            </a:r>
            <a:r>
              <a:rPr lang="de-DE"/>
              <a:t> </a:t>
            </a:r>
            <a:r>
              <a:rPr lang="de-DE" err="1"/>
              <a:t>as</a:t>
            </a:r>
            <a:r>
              <a:rPr lang="de-DE"/>
              <a:t> </a:t>
            </a:r>
            <a:r>
              <a:rPr lang="de-DE" err="1"/>
              <a:t>it</a:t>
            </a:r>
            <a:r>
              <a:rPr lang="de-DE"/>
              <a:t> </a:t>
            </a:r>
            <a:r>
              <a:rPr lang="de-DE" err="1"/>
              <a:t>wouldnt</a:t>
            </a:r>
            <a:r>
              <a:rPr lang="de-DE"/>
              <a:t> </a:t>
            </a:r>
            <a:r>
              <a:rPr lang="de-DE" err="1"/>
              <a:t>show</a:t>
            </a:r>
            <a:r>
              <a:rPr lang="de-DE"/>
              <a:t> </a:t>
            </a:r>
            <a:r>
              <a:rPr lang="de-DE" err="1"/>
              <a:t>the</a:t>
            </a:r>
            <a:r>
              <a:rPr lang="de-DE"/>
              <a:t> </a:t>
            </a:r>
            <a:r>
              <a:rPr lang="de-DE" err="1"/>
              <a:t>thrust</a:t>
            </a:r>
            <a:r>
              <a:rPr lang="de-DE"/>
              <a:t> </a:t>
            </a:r>
            <a:r>
              <a:rPr lang="de-DE" err="1"/>
              <a:t>vectoring</a:t>
            </a:r>
            <a:r>
              <a:rPr lang="de-DE"/>
              <a:t> and a 3D </a:t>
            </a:r>
            <a:r>
              <a:rPr lang="de-DE" err="1"/>
              <a:t>Simuation</a:t>
            </a:r>
            <a:r>
              <a:rPr lang="de-DE"/>
              <a:t> </a:t>
            </a:r>
            <a:r>
              <a:rPr lang="de-DE" err="1"/>
              <a:t>would</a:t>
            </a:r>
            <a:r>
              <a:rPr lang="de-DE"/>
              <a:t> </a:t>
            </a:r>
            <a:r>
              <a:rPr lang="de-DE" err="1"/>
              <a:t>cost</a:t>
            </a:r>
            <a:r>
              <a:rPr lang="de-DE"/>
              <a:t> a </a:t>
            </a:r>
            <a:r>
              <a:rPr lang="de-DE" err="1"/>
              <a:t>lot</a:t>
            </a:r>
            <a:r>
              <a:rPr lang="de-DE"/>
              <a:t> </a:t>
            </a:r>
            <a:r>
              <a:rPr lang="de-DE" err="1"/>
              <a:t>more</a:t>
            </a:r>
            <a:r>
              <a:rPr lang="de-DE"/>
              <a:t> </a:t>
            </a:r>
            <a:r>
              <a:rPr lang="de-DE" err="1"/>
              <a:t>computational</a:t>
            </a:r>
            <a:r>
              <a:rPr lang="de-DE"/>
              <a:t> power and </a:t>
            </a:r>
            <a:r>
              <a:rPr lang="de-DE" err="1"/>
              <a:t>does</a:t>
            </a:r>
            <a:r>
              <a:rPr lang="de-DE"/>
              <a:t> not </a:t>
            </a:r>
            <a:r>
              <a:rPr lang="de-DE" err="1"/>
              <a:t>show</a:t>
            </a:r>
            <a:r>
              <a:rPr lang="de-DE"/>
              <a:t> </a:t>
            </a:r>
            <a:r>
              <a:rPr lang="de-DE" err="1"/>
              <a:t>any</a:t>
            </a:r>
            <a:r>
              <a:rPr lang="de-DE"/>
              <a:t> relevant </a:t>
            </a:r>
            <a:r>
              <a:rPr lang="de-DE" err="1"/>
              <a:t>effects</a:t>
            </a:r>
            <a:r>
              <a:rPr lang="de-DE"/>
              <a:t> </a:t>
            </a:r>
            <a:r>
              <a:rPr lang="de-DE" err="1"/>
              <a:t>we</a:t>
            </a:r>
            <a:r>
              <a:rPr lang="de-DE"/>
              <a:t> </a:t>
            </a:r>
            <a:r>
              <a:rPr lang="de-DE" err="1"/>
              <a:t>want</a:t>
            </a:r>
            <a:r>
              <a:rPr lang="de-DE"/>
              <a:t> </a:t>
            </a:r>
            <a:r>
              <a:rPr lang="de-DE" err="1"/>
              <a:t>to</a:t>
            </a:r>
            <a:r>
              <a:rPr lang="de-DE"/>
              <a:t> </a:t>
            </a:r>
            <a:r>
              <a:rPr lang="de-DE" err="1"/>
              <a:t>display</a:t>
            </a:r>
            <a:r>
              <a:rPr lang="de-DE"/>
              <a:t> (Setup </a:t>
            </a:r>
            <a:r>
              <a:rPr lang="de-DE" err="1"/>
              <a:t>the</a:t>
            </a:r>
            <a:r>
              <a:rPr lang="de-DE"/>
              <a:t> same </a:t>
            </a:r>
            <a:r>
              <a:rPr lang="de-DE" err="1"/>
              <a:t>as</a:t>
            </a:r>
            <a:r>
              <a:rPr lang="de-DE"/>
              <a:t> in </a:t>
            </a:r>
            <a:r>
              <a:rPr lang="de-DE" err="1"/>
              <a:t>the</a:t>
            </a:r>
            <a:r>
              <a:rPr lang="de-DE"/>
              <a:t> Paper)</a:t>
            </a:r>
          </a:p>
          <a:p>
            <a:pPr marL="171450" lvl="0" indent="-171450" algn="l" rtl="0">
              <a:spcBef>
                <a:spcPts val="0"/>
              </a:spcBef>
              <a:spcAft>
                <a:spcPts val="0"/>
              </a:spcAft>
              <a:buFontTx/>
              <a:buChar char="-"/>
            </a:pPr>
            <a:r>
              <a:rPr lang="de-DE" err="1"/>
              <a:t>We</a:t>
            </a:r>
            <a:r>
              <a:rPr lang="de-DE"/>
              <a:t> </a:t>
            </a:r>
            <a:r>
              <a:rPr lang="de-DE" err="1"/>
              <a:t>chose</a:t>
            </a:r>
            <a:r>
              <a:rPr lang="de-DE"/>
              <a:t> </a:t>
            </a:r>
            <a:r>
              <a:rPr lang="de-DE" err="1"/>
              <a:t>to</a:t>
            </a:r>
            <a:r>
              <a:rPr lang="de-DE"/>
              <a:t> </a:t>
            </a:r>
            <a:r>
              <a:rPr lang="de-DE" err="1"/>
              <a:t>make</a:t>
            </a:r>
            <a:r>
              <a:rPr lang="de-DE"/>
              <a:t> </a:t>
            </a:r>
            <a:r>
              <a:rPr lang="de-DE" err="1"/>
              <a:t>the</a:t>
            </a:r>
            <a:r>
              <a:rPr lang="de-DE"/>
              <a:t> </a:t>
            </a:r>
            <a:r>
              <a:rPr lang="de-DE" err="1"/>
              <a:t>Nozzle</a:t>
            </a:r>
            <a:r>
              <a:rPr lang="de-DE"/>
              <a:t> </a:t>
            </a:r>
            <a:r>
              <a:rPr lang="de-DE" err="1"/>
              <a:t>one</a:t>
            </a:r>
            <a:r>
              <a:rPr lang="de-DE"/>
              <a:t> Meter </a:t>
            </a:r>
            <a:r>
              <a:rPr lang="de-DE" err="1"/>
              <a:t>wide</a:t>
            </a:r>
            <a:endParaRPr lang="de-DE"/>
          </a:p>
          <a:p>
            <a:pPr marL="171450" lvl="0" indent="-171450" algn="l" rtl="0">
              <a:spcBef>
                <a:spcPts val="0"/>
              </a:spcBef>
              <a:spcAft>
                <a:spcPts val="0"/>
              </a:spcAft>
              <a:buFontTx/>
              <a:buChar char="-"/>
            </a:pPr>
            <a:r>
              <a:rPr lang="de-DE" err="1"/>
              <a:t>We</a:t>
            </a:r>
            <a:r>
              <a:rPr lang="de-DE"/>
              <a:t> also </a:t>
            </a:r>
            <a:r>
              <a:rPr lang="de-DE" err="1"/>
              <a:t>Created</a:t>
            </a:r>
            <a:r>
              <a:rPr lang="de-DE"/>
              <a:t> </a:t>
            </a:r>
            <a:r>
              <a:rPr lang="de-DE" err="1"/>
              <a:t>the</a:t>
            </a:r>
            <a:r>
              <a:rPr lang="de-DE"/>
              <a:t> „</a:t>
            </a:r>
            <a:r>
              <a:rPr lang="de-DE" err="1"/>
              <a:t>No</a:t>
            </a:r>
            <a:r>
              <a:rPr lang="de-DE"/>
              <a:t> </a:t>
            </a:r>
            <a:r>
              <a:rPr lang="de-DE" err="1"/>
              <a:t>slip</a:t>
            </a:r>
            <a:r>
              <a:rPr lang="de-DE"/>
              <a:t> Walls“ in Catia: </a:t>
            </a:r>
            <a:r>
              <a:rPr lang="de-DE" err="1"/>
              <a:t>Subtraction</a:t>
            </a:r>
            <a:r>
              <a:rPr lang="de-DE"/>
              <a:t> </a:t>
            </a:r>
            <a:r>
              <a:rPr lang="de-DE" err="1"/>
              <a:t>from</a:t>
            </a:r>
            <a:r>
              <a:rPr lang="de-DE"/>
              <a:t> </a:t>
            </a:r>
            <a:r>
              <a:rPr lang="de-DE" err="1"/>
              <a:t>the</a:t>
            </a:r>
            <a:r>
              <a:rPr lang="de-DE"/>
              <a:t> Windtunnel </a:t>
            </a:r>
            <a:r>
              <a:rPr lang="de-DE" err="1"/>
              <a:t>that</a:t>
            </a:r>
            <a:r>
              <a:rPr lang="de-DE"/>
              <a:t> </a:t>
            </a:r>
            <a:r>
              <a:rPr lang="de-DE" err="1"/>
              <a:t>represents</a:t>
            </a:r>
            <a:r>
              <a:rPr lang="de-DE"/>
              <a:t> a Geometry </a:t>
            </a:r>
            <a:r>
              <a:rPr lang="de-DE" err="1"/>
              <a:t>of</a:t>
            </a:r>
            <a:r>
              <a:rPr lang="de-DE"/>
              <a:t> a </a:t>
            </a:r>
            <a:r>
              <a:rPr lang="de-DE" err="1"/>
              <a:t>airplane</a:t>
            </a:r>
            <a:r>
              <a:rPr lang="de-DE"/>
              <a:t> </a:t>
            </a:r>
            <a:r>
              <a:rPr lang="de-DE" err="1"/>
              <a:t>that</a:t>
            </a:r>
            <a:r>
              <a:rPr lang="de-DE"/>
              <a:t> </a:t>
            </a:r>
            <a:r>
              <a:rPr lang="de-DE" err="1"/>
              <a:t>has</a:t>
            </a:r>
            <a:r>
              <a:rPr lang="de-DE"/>
              <a:t> </a:t>
            </a:r>
            <a:r>
              <a:rPr lang="de-DE" err="1"/>
              <a:t>the</a:t>
            </a:r>
            <a:r>
              <a:rPr lang="de-DE"/>
              <a:t> </a:t>
            </a:r>
            <a:r>
              <a:rPr lang="de-DE" err="1"/>
              <a:t>nozzle</a:t>
            </a:r>
            <a:r>
              <a:rPr lang="de-DE"/>
              <a:t> </a:t>
            </a:r>
            <a:r>
              <a:rPr lang="de-DE" err="1"/>
              <a:t>Mounted</a:t>
            </a:r>
            <a:endParaRPr lang="de-DE"/>
          </a:p>
          <a:p>
            <a:pPr marL="171450" lvl="0" indent="-171450" algn="l" rtl="0">
              <a:spcBef>
                <a:spcPts val="0"/>
              </a:spcBef>
              <a:spcAft>
                <a:spcPts val="0"/>
              </a:spcAft>
              <a:buFontTx/>
              <a:buChar char="-"/>
            </a:pPr>
            <a:r>
              <a:rPr lang="de-DE"/>
              <a:t>A </a:t>
            </a:r>
            <a:r>
              <a:rPr lang="de-DE" err="1"/>
              <a:t>Refinement</a:t>
            </a:r>
            <a:r>
              <a:rPr lang="de-DE"/>
              <a:t> Area </a:t>
            </a:r>
            <a:r>
              <a:rPr lang="de-DE" err="1"/>
              <a:t>for</a:t>
            </a:r>
            <a:r>
              <a:rPr lang="de-DE"/>
              <a:t> </a:t>
            </a:r>
            <a:r>
              <a:rPr lang="de-DE" err="1"/>
              <a:t>the</a:t>
            </a:r>
            <a:r>
              <a:rPr lang="de-DE"/>
              <a:t> Flow </a:t>
            </a:r>
            <a:r>
              <a:rPr lang="de-DE" err="1"/>
              <a:t>directly</a:t>
            </a:r>
            <a:r>
              <a:rPr lang="de-DE"/>
              <a:t> Outside </a:t>
            </a:r>
            <a:r>
              <a:rPr lang="de-DE" err="1"/>
              <a:t>the</a:t>
            </a:r>
            <a:r>
              <a:rPr lang="de-DE"/>
              <a:t> </a:t>
            </a:r>
            <a:r>
              <a:rPr lang="de-DE" err="1"/>
              <a:t>Nozzle</a:t>
            </a:r>
            <a:r>
              <a:rPr lang="de-DE"/>
              <a:t> was also </a:t>
            </a:r>
            <a:r>
              <a:rPr lang="de-DE" err="1"/>
              <a:t>Created</a:t>
            </a:r>
            <a:r>
              <a:rPr lang="de-DE"/>
              <a:t> in Catia</a:t>
            </a:r>
          </a:p>
          <a:p>
            <a:pPr marL="0" lvl="0" indent="0" algn="l" rtl="0">
              <a:spcBef>
                <a:spcPts val="0"/>
              </a:spcBef>
              <a:spcAft>
                <a:spcPts val="0"/>
              </a:spcAft>
              <a:buFontTx/>
              <a:buNone/>
            </a:pPr>
            <a:endParaRPr lang="de-DE"/>
          </a:p>
          <a:p>
            <a:pPr marL="0" lvl="0" indent="0" algn="l" rtl="0">
              <a:spcBef>
                <a:spcPts val="0"/>
              </a:spcBef>
              <a:spcAft>
                <a:spcPts val="0"/>
              </a:spcAft>
              <a:buFontTx/>
              <a:buNone/>
            </a:pPr>
            <a:r>
              <a:rPr lang="de-DE"/>
              <a:t>Star CCM:</a:t>
            </a:r>
          </a:p>
          <a:p>
            <a:pPr marL="0" lvl="0" indent="0" algn="l" rtl="0">
              <a:spcBef>
                <a:spcPts val="0"/>
              </a:spcBef>
              <a:spcAft>
                <a:spcPts val="0"/>
              </a:spcAft>
              <a:buFontTx/>
              <a:buNone/>
            </a:pPr>
            <a:endParaRPr lang="de-DE"/>
          </a:p>
          <a:p>
            <a:pPr marL="0" lvl="0" indent="0" algn="l" rtl="0">
              <a:spcBef>
                <a:spcPts val="0"/>
              </a:spcBef>
              <a:spcAft>
                <a:spcPts val="0"/>
              </a:spcAft>
              <a:buFontTx/>
              <a:buNone/>
            </a:pPr>
            <a:r>
              <a:rPr lang="de-DE"/>
              <a:t>Geometry:</a:t>
            </a:r>
          </a:p>
          <a:p>
            <a:pPr marL="171450" lvl="0" indent="-171450" algn="l" rtl="0">
              <a:spcBef>
                <a:spcPts val="0"/>
              </a:spcBef>
              <a:spcAft>
                <a:spcPts val="0"/>
              </a:spcAft>
              <a:buFontTx/>
              <a:buChar char="-"/>
            </a:pPr>
            <a:r>
              <a:rPr lang="de-DE"/>
              <a:t>Every </a:t>
            </a:r>
            <a:r>
              <a:rPr lang="de-DE" err="1"/>
              <a:t>other</a:t>
            </a:r>
            <a:r>
              <a:rPr lang="de-DE"/>
              <a:t> Geometry </a:t>
            </a:r>
            <a:r>
              <a:rPr lang="de-DE" err="1"/>
              <a:t>for</a:t>
            </a:r>
            <a:r>
              <a:rPr lang="de-DE"/>
              <a:t> </a:t>
            </a:r>
            <a:r>
              <a:rPr lang="de-DE" err="1"/>
              <a:t>the</a:t>
            </a:r>
            <a:r>
              <a:rPr lang="de-DE"/>
              <a:t> fluid </a:t>
            </a:r>
            <a:r>
              <a:rPr lang="de-DE" err="1"/>
              <a:t>domain</a:t>
            </a:r>
            <a:r>
              <a:rPr lang="de-DE"/>
              <a:t> was </a:t>
            </a:r>
            <a:r>
              <a:rPr lang="de-DE" err="1"/>
              <a:t>created</a:t>
            </a:r>
            <a:r>
              <a:rPr lang="de-DE"/>
              <a:t> </a:t>
            </a:r>
            <a:r>
              <a:rPr lang="de-DE" err="1"/>
              <a:t>directly</a:t>
            </a:r>
            <a:r>
              <a:rPr lang="de-DE"/>
              <a:t> in Star </a:t>
            </a:r>
            <a:r>
              <a:rPr lang="de-DE" err="1"/>
              <a:t>because</a:t>
            </a:r>
            <a:r>
              <a:rPr lang="de-DE"/>
              <a:t> </a:t>
            </a:r>
            <a:r>
              <a:rPr lang="de-DE" err="1"/>
              <a:t>we</a:t>
            </a:r>
            <a:r>
              <a:rPr lang="de-DE"/>
              <a:t> </a:t>
            </a:r>
            <a:r>
              <a:rPr lang="de-DE" err="1"/>
              <a:t>can</a:t>
            </a:r>
            <a:r>
              <a:rPr lang="de-DE"/>
              <a:t> </a:t>
            </a:r>
            <a:r>
              <a:rPr lang="de-DE" err="1"/>
              <a:t>then</a:t>
            </a:r>
            <a:r>
              <a:rPr lang="de-DE"/>
              <a:t> </a:t>
            </a:r>
            <a:r>
              <a:rPr lang="de-DE" err="1"/>
              <a:t>easily</a:t>
            </a:r>
            <a:r>
              <a:rPr lang="de-DE"/>
              <a:t> </a:t>
            </a:r>
            <a:r>
              <a:rPr lang="de-DE" err="1"/>
              <a:t>change</a:t>
            </a:r>
            <a:r>
              <a:rPr lang="de-DE"/>
              <a:t> </a:t>
            </a:r>
            <a:r>
              <a:rPr lang="de-DE" err="1"/>
              <a:t>the</a:t>
            </a:r>
            <a:r>
              <a:rPr lang="de-DE"/>
              <a:t> </a:t>
            </a:r>
            <a:r>
              <a:rPr lang="de-DE" err="1"/>
              <a:t>configuration</a:t>
            </a:r>
            <a:r>
              <a:rPr lang="de-DE"/>
              <a:t> </a:t>
            </a:r>
            <a:r>
              <a:rPr lang="de-DE" err="1"/>
              <a:t>without</a:t>
            </a:r>
            <a:r>
              <a:rPr lang="de-DE"/>
              <a:t> </a:t>
            </a:r>
            <a:r>
              <a:rPr lang="de-DE" err="1"/>
              <a:t>switching</a:t>
            </a:r>
            <a:r>
              <a:rPr lang="de-DE"/>
              <a:t> </a:t>
            </a:r>
            <a:r>
              <a:rPr lang="de-DE" err="1"/>
              <a:t>the</a:t>
            </a:r>
            <a:r>
              <a:rPr lang="de-DE"/>
              <a:t> Simulation (</a:t>
            </a:r>
            <a:r>
              <a:rPr lang="de-DE" err="1"/>
              <a:t>Parameterized</a:t>
            </a:r>
            <a:r>
              <a:rPr lang="de-DE"/>
              <a:t> in Star)</a:t>
            </a:r>
          </a:p>
          <a:p>
            <a:pPr marL="171450" lvl="0" indent="-171450" algn="l" rtl="0">
              <a:spcBef>
                <a:spcPts val="0"/>
              </a:spcBef>
              <a:spcAft>
                <a:spcPts val="0"/>
              </a:spcAft>
              <a:buFontTx/>
              <a:buChar char="-"/>
            </a:pPr>
            <a:r>
              <a:rPr lang="de-DE" err="1"/>
              <a:t>Geomitry</a:t>
            </a:r>
            <a:r>
              <a:rPr lang="de-DE"/>
              <a:t> </a:t>
            </a:r>
            <a:r>
              <a:rPr lang="de-DE" err="1"/>
              <a:t>Created</a:t>
            </a:r>
            <a:r>
              <a:rPr lang="de-DE"/>
              <a:t> in Star: Windtunnel, Slots, </a:t>
            </a:r>
            <a:r>
              <a:rPr lang="de-DE" err="1"/>
              <a:t>Refinement</a:t>
            </a:r>
            <a:r>
              <a:rPr lang="de-DE"/>
              <a:t> Areas </a:t>
            </a:r>
            <a:r>
              <a:rPr lang="de-DE" err="1"/>
              <a:t>for</a:t>
            </a:r>
            <a:r>
              <a:rPr lang="de-DE"/>
              <a:t> </a:t>
            </a:r>
            <a:r>
              <a:rPr lang="de-DE" err="1"/>
              <a:t>Nozzle</a:t>
            </a:r>
            <a:r>
              <a:rPr lang="de-DE"/>
              <a:t> and Slots</a:t>
            </a:r>
          </a:p>
          <a:p>
            <a:pPr marL="171450" lvl="0" indent="-171450" algn="l" rtl="0">
              <a:spcBef>
                <a:spcPts val="0"/>
              </a:spcBef>
              <a:spcAft>
                <a:spcPts val="0"/>
              </a:spcAft>
              <a:buFontTx/>
              <a:buChar char="-"/>
            </a:pPr>
            <a:r>
              <a:rPr lang="de-DE"/>
              <a:t>Imprint </a:t>
            </a:r>
            <a:r>
              <a:rPr lang="de-DE" err="1"/>
              <a:t>Function</a:t>
            </a:r>
            <a:r>
              <a:rPr lang="de-DE"/>
              <a:t>: </a:t>
            </a:r>
            <a:r>
              <a:rPr lang="de-DE" err="1"/>
              <a:t>Instead</a:t>
            </a:r>
            <a:r>
              <a:rPr lang="de-DE"/>
              <a:t> </a:t>
            </a:r>
            <a:r>
              <a:rPr lang="de-DE" err="1"/>
              <a:t>of</a:t>
            </a:r>
            <a:r>
              <a:rPr lang="de-DE"/>
              <a:t> „</a:t>
            </a:r>
            <a:r>
              <a:rPr lang="de-DE" err="1"/>
              <a:t>Unite</a:t>
            </a:r>
            <a:r>
              <a:rPr lang="de-DE"/>
              <a:t>“ </a:t>
            </a:r>
            <a:r>
              <a:rPr lang="de-DE" err="1"/>
              <a:t>we</a:t>
            </a:r>
            <a:r>
              <a:rPr lang="de-DE"/>
              <a:t> </a:t>
            </a:r>
            <a:r>
              <a:rPr lang="de-DE" err="1"/>
              <a:t>used</a:t>
            </a:r>
            <a:r>
              <a:rPr lang="de-DE"/>
              <a:t> </a:t>
            </a:r>
            <a:r>
              <a:rPr lang="de-DE" err="1"/>
              <a:t>the</a:t>
            </a:r>
            <a:r>
              <a:rPr lang="de-DE"/>
              <a:t> Imprint </a:t>
            </a:r>
            <a:r>
              <a:rPr lang="de-DE" err="1"/>
              <a:t>Function</a:t>
            </a:r>
            <a:r>
              <a:rPr lang="de-DE"/>
              <a:t> </a:t>
            </a:r>
            <a:r>
              <a:rPr lang="de-DE" err="1"/>
              <a:t>for</a:t>
            </a:r>
            <a:r>
              <a:rPr lang="de-DE"/>
              <a:t> </a:t>
            </a:r>
            <a:r>
              <a:rPr lang="de-DE" err="1"/>
              <a:t>Merging</a:t>
            </a:r>
            <a:r>
              <a:rPr lang="de-DE"/>
              <a:t> </a:t>
            </a:r>
            <a:r>
              <a:rPr lang="de-DE" err="1"/>
              <a:t>the</a:t>
            </a:r>
            <a:r>
              <a:rPr lang="de-DE"/>
              <a:t> </a:t>
            </a:r>
            <a:r>
              <a:rPr lang="de-DE" err="1"/>
              <a:t>diffenrent</a:t>
            </a:r>
            <a:r>
              <a:rPr lang="de-DE"/>
              <a:t> Part </a:t>
            </a:r>
          </a:p>
          <a:p>
            <a:pPr marL="628650" lvl="1" indent="-171450" algn="l" rtl="0">
              <a:spcBef>
                <a:spcPts val="0"/>
              </a:spcBef>
              <a:spcAft>
                <a:spcPts val="0"/>
              </a:spcAft>
              <a:buFontTx/>
              <a:buChar char="-"/>
            </a:pPr>
            <a:r>
              <a:rPr lang="de-DE"/>
              <a:t>1. </a:t>
            </a:r>
            <a:r>
              <a:rPr lang="de-DE" err="1"/>
              <a:t>We</a:t>
            </a:r>
            <a:r>
              <a:rPr lang="de-DE"/>
              <a:t> </a:t>
            </a:r>
            <a:r>
              <a:rPr lang="de-DE" err="1"/>
              <a:t>have</a:t>
            </a:r>
            <a:r>
              <a:rPr lang="de-DE"/>
              <a:t> </a:t>
            </a:r>
            <a:r>
              <a:rPr lang="de-DE" err="1"/>
              <a:t>direct</a:t>
            </a:r>
            <a:r>
              <a:rPr lang="de-DE"/>
              <a:t> </a:t>
            </a:r>
            <a:r>
              <a:rPr lang="de-DE" err="1"/>
              <a:t>Accessability</a:t>
            </a:r>
            <a:r>
              <a:rPr lang="de-DE"/>
              <a:t> </a:t>
            </a:r>
            <a:r>
              <a:rPr lang="de-DE" err="1"/>
              <a:t>to</a:t>
            </a:r>
            <a:r>
              <a:rPr lang="de-DE"/>
              <a:t> </a:t>
            </a:r>
            <a:r>
              <a:rPr lang="de-DE" err="1"/>
              <a:t>the</a:t>
            </a:r>
            <a:r>
              <a:rPr lang="de-DE"/>
              <a:t> planes </a:t>
            </a:r>
            <a:r>
              <a:rPr lang="de-DE" err="1"/>
              <a:t>that</a:t>
            </a:r>
            <a:r>
              <a:rPr lang="de-DE"/>
              <a:t> connect </a:t>
            </a:r>
            <a:r>
              <a:rPr lang="de-DE" err="1"/>
              <a:t>the</a:t>
            </a:r>
            <a:r>
              <a:rPr lang="de-DE"/>
              <a:t> </a:t>
            </a:r>
            <a:r>
              <a:rPr lang="de-DE" err="1"/>
              <a:t>Nozzle</a:t>
            </a:r>
            <a:r>
              <a:rPr lang="de-DE"/>
              <a:t> </a:t>
            </a:r>
            <a:r>
              <a:rPr lang="de-DE" err="1"/>
              <a:t>with</a:t>
            </a:r>
            <a:r>
              <a:rPr lang="de-DE"/>
              <a:t> </a:t>
            </a:r>
            <a:r>
              <a:rPr lang="de-DE" err="1"/>
              <a:t>the</a:t>
            </a:r>
            <a:r>
              <a:rPr lang="de-DE"/>
              <a:t> Slots and </a:t>
            </a:r>
            <a:r>
              <a:rPr lang="de-DE" err="1"/>
              <a:t>the</a:t>
            </a:r>
            <a:r>
              <a:rPr lang="de-DE"/>
              <a:t> Windtunnel -&gt; </a:t>
            </a:r>
            <a:r>
              <a:rPr lang="de-DE" err="1"/>
              <a:t>Better</a:t>
            </a:r>
            <a:r>
              <a:rPr lang="de-DE"/>
              <a:t> </a:t>
            </a:r>
            <a:r>
              <a:rPr lang="de-DE" err="1"/>
              <a:t>for</a:t>
            </a:r>
            <a:r>
              <a:rPr lang="de-DE"/>
              <a:t> </a:t>
            </a:r>
            <a:r>
              <a:rPr lang="de-DE" err="1"/>
              <a:t>Measuring</a:t>
            </a:r>
            <a:r>
              <a:rPr lang="de-DE"/>
              <a:t> </a:t>
            </a:r>
            <a:r>
              <a:rPr lang="de-DE" err="1"/>
              <a:t>Thrust</a:t>
            </a:r>
            <a:endParaRPr lang="de-DE"/>
          </a:p>
          <a:p>
            <a:pPr marL="628650" lvl="1" indent="-171450" algn="l" rtl="0">
              <a:spcBef>
                <a:spcPts val="0"/>
              </a:spcBef>
              <a:spcAft>
                <a:spcPts val="0"/>
              </a:spcAft>
              <a:buFontTx/>
              <a:buChar char="-"/>
            </a:pPr>
            <a:r>
              <a:rPr lang="de-DE"/>
              <a:t>2. </a:t>
            </a:r>
            <a:r>
              <a:rPr lang="de-DE" err="1"/>
              <a:t>We</a:t>
            </a:r>
            <a:r>
              <a:rPr lang="de-DE"/>
              <a:t> </a:t>
            </a:r>
            <a:r>
              <a:rPr lang="de-DE" err="1"/>
              <a:t>can</a:t>
            </a:r>
            <a:r>
              <a:rPr lang="de-DE"/>
              <a:t> </a:t>
            </a:r>
            <a:r>
              <a:rPr lang="de-DE" err="1"/>
              <a:t>make</a:t>
            </a:r>
            <a:r>
              <a:rPr lang="de-DE"/>
              <a:t> </a:t>
            </a:r>
            <a:r>
              <a:rPr lang="de-DE" err="1"/>
              <a:t>the</a:t>
            </a:r>
            <a:r>
              <a:rPr lang="de-DE"/>
              <a:t> Boundary Prism </a:t>
            </a:r>
            <a:r>
              <a:rPr lang="de-DE" err="1"/>
              <a:t>layer</a:t>
            </a:r>
            <a:r>
              <a:rPr lang="de-DE"/>
              <a:t> </a:t>
            </a:r>
            <a:r>
              <a:rPr lang="de-DE" err="1"/>
              <a:t>go</a:t>
            </a:r>
            <a:r>
              <a:rPr lang="de-DE"/>
              <a:t> </a:t>
            </a:r>
            <a:r>
              <a:rPr lang="de-DE" err="1"/>
              <a:t>over</a:t>
            </a:r>
            <a:r>
              <a:rPr lang="de-DE"/>
              <a:t> </a:t>
            </a:r>
            <a:r>
              <a:rPr lang="de-DE" err="1"/>
              <a:t>the</a:t>
            </a:r>
            <a:r>
              <a:rPr lang="de-DE"/>
              <a:t> Slot </a:t>
            </a:r>
            <a:r>
              <a:rPr lang="de-DE" err="1"/>
              <a:t>Inlets</a:t>
            </a:r>
            <a:r>
              <a:rPr lang="de-DE"/>
              <a:t> </a:t>
            </a:r>
            <a:r>
              <a:rPr lang="de-DE" err="1"/>
              <a:t>which</a:t>
            </a:r>
            <a:r>
              <a:rPr lang="de-DE"/>
              <a:t> </a:t>
            </a:r>
            <a:r>
              <a:rPr lang="de-DE" err="1"/>
              <a:t>provides</a:t>
            </a:r>
            <a:r>
              <a:rPr lang="de-DE"/>
              <a:t> a </a:t>
            </a:r>
            <a:r>
              <a:rPr lang="de-DE" err="1"/>
              <a:t>more</a:t>
            </a:r>
            <a:r>
              <a:rPr lang="de-DE"/>
              <a:t> </a:t>
            </a:r>
            <a:r>
              <a:rPr lang="de-DE" err="1"/>
              <a:t>accurate</a:t>
            </a:r>
            <a:r>
              <a:rPr lang="de-DE"/>
              <a:t> Mesh </a:t>
            </a:r>
            <a:r>
              <a:rPr lang="de-DE" err="1"/>
              <a:t>Refinement</a:t>
            </a:r>
            <a:endParaRPr lang="de-DE"/>
          </a:p>
          <a:p>
            <a:pPr marL="0" lvl="0" indent="0" algn="l" rtl="0">
              <a:spcBef>
                <a:spcPts val="0"/>
              </a:spcBef>
              <a:spcAft>
                <a:spcPts val="0"/>
              </a:spcAft>
              <a:buFontTx/>
              <a:buNone/>
            </a:pPr>
            <a:r>
              <a:rPr lang="de-DE"/>
              <a:t>Mesh:</a:t>
            </a:r>
          </a:p>
          <a:p>
            <a:pPr marL="171450" lvl="0" indent="-171450" algn="l" rtl="0">
              <a:spcBef>
                <a:spcPts val="0"/>
              </a:spcBef>
              <a:spcAft>
                <a:spcPts val="0"/>
              </a:spcAft>
              <a:buFontTx/>
              <a:buChar char="-"/>
            </a:pPr>
            <a:r>
              <a:rPr lang="de-DE"/>
              <a:t>(Mesh </a:t>
            </a:r>
            <a:r>
              <a:rPr lang="de-DE" err="1"/>
              <a:t>is</a:t>
            </a:r>
            <a:r>
              <a:rPr lang="de-DE"/>
              <a:t> different </a:t>
            </a:r>
            <a:r>
              <a:rPr lang="de-DE" err="1"/>
              <a:t>than</a:t>
            </a:r>
            <a:r>
              <a:rPr lang="de-DE"/>
              <a:t> in </a:t>
            </a:r>
            <a:r>
              <a:rPr lang="de-DE" err="1"/>
              <a:t>the</a:t>
            </a:r>
            <a:r>
              <a:rPr lang="de-DE"/>
              <a:t> Paper: </a:t>
            </a:r>
            <a:r>
              <a:rPr lang="de-DE" err="1"/>
              <a:t>We</a:t>
            </a:r>
            <a:r>
              <a:rPr lang="de-DE"/>
              <a:t> </a:t>
            </a:r>
            <a:r>
              <a:rPr lang="de-DE" err="1"/>
              <a:t>used</a:t>
            </a:r>
            <a:r>
              <a:rPr lang="de-DE"/>
              <a:t> a polygonal </a:t>
            </a:r>
            <a:r>
              <a:rPr lang="de-DE" err="1"/>
              <a:t>Mesher</a:t>
            </a:r>
            <a:r>
              <a:rPr lang="de-DE"/>
              <a:t> </a:t>
            </a:r>
            <a:r>
              <a:rPr lang="de-DE" err="1"/>
              <a:t>as</a:t>
            </a:r>
            <a:r>
              <a:rPr lang="de-DE"/>
              <a:t> </a:t>
            </a:r>
            <a:r>
              <a:rPr lang="de-DE" err="1"/>
              <a:t>it</a:t>
            </a:r>
            <a:r>
              <a:rPr lang="de-DE"/>
              <a:t> </a:t>
            </a:r>
            <a:r>
              <a:rPr lang="de-DE" err="1"/>
              <a:t>is</a:t>
            </a:r>
            <a:r>
              <a:rPr lang="de-DE"/>
              <a:t> just </a:t>
            </a:r>
            <a:r>
              <a:rPr lang="de-DE" err="1"/>
              <a:t>more</a:t>
            </a:r>
            <a:r>
              <a:rPr lang="de-DE"/>
              <a:t> modern and </a:t>
            </a:r>
            <a:r>
              <a:rPr lang="de-DE" err="1"/>
              <a:t>accurate</a:t>
            </a:r>
            <a:r>
              <a:rPr lang="de-DE"/>
              <a:t>)</a:t>
            </a:r>
          </a:p>
          <a:p>
            <a:pPr marL="171450" lvl="0" indent="-171450" algn="l" rtl="0">
              <a:spcBef>
                <a:spcPts val="0"/>
              </a:spcBef>
              <a:spcAft>
                <a:spcPts val="0"/>
              </a:spcAft>
              <a:buFontTx/>
              <a:buChar char="-"/>
            </a:pPr>
            <a:r>
              <a:rPr lang="de-DE" err="1"/>
              <a:t>It</a:t>
            </a:r>
            <a:r>
              <a:rPr lang="de-DE"/>
              <a:t> </a:t>
            </a:r>
            <a:r>
              <a:rPr lang="de-DE" err="1"/>
              <a:t>is</a:t>
            </a:r>
            <a:r>
              <a:rPr lang="de-DE"/>
              <a:t> </a:t>
            </a:r>
            <a:r>
              <a:rPr lang="de-DE" err="1"/>
              <a:t>important</a:t>
            </a:r>
            <a:r>
              <a:rPr lang="de-DE"/>
              <a:t> </a:t>
            </a:r>
            <a:r>
              <a:rPr lang="de-DE" err="1"/>
              <a:t>to</a:t>
            </a:r>
            <a:r>
              <a:rPr lang="de-DE"/>
              <a:t> </a:t>
            </a:r>
            <a:r>
              <a:rPr lang="de-DE" err="1"/>
              <a:t>make</a:t>
            </a:r>
            <a:r>
              <a:rPr lang="de-DE"/>
              <a:t> </a:t>
            </a:r>
            <a:r>
              <a:rPr lang="de-DE" err="1"/>
              <a:t>the</a:t>
            </a:r>
            <a:r>
              <a:rPr lang="de-DE"/>
              <a:t> Fluid Domain </a:t>
            </a:r>
            <a:r>
              <a:rPr lang="de-DE" err="1"/>
              <a:t>very</a:t>
            </a:r>
            <a:r>
              <a:rPr lang="de-DE"/>
              <a:t> large so </a:t>
            </a:r>
            <a:r>
              <a:rPr lang="de-DE" err="1"/>
              <a:t>the</a:t>
            </a:r>
            <a:r>
              <a:rPr lang="de-DE"/>
              <a:t> Stream out </a:t>
            </a:r>
            <a:r>
              <a:rPr lang="de-DE" err="1"/>
              <a:t>of</a:t>
            </a:r>
            <a:r>
              <a:rPr lang="de-DE"/>
              <a:t> </a:t>
            </a:r>
            <a:r>
              <a:rPr lang="de-DE" err="1"/>
              <a:t>the</a:t>
            </a:r>
            <a:r>
              <a:rPr lang="de-DE"/>
              <a:t> </a:t>
            </a:r>
            <a:r>
              <a:rPr lang="de-DE" err="1"/>
              <a:t>Nozzle</a:t>
            </a:r>
            <a:r>
              <a:rPr lang="de-DE"/>
              <a:t> </a:t>
            </a:r>
            <a:r>
              <a:rPr lang="de-DE" err="1"/>
              <a:t>has</a:t>
            </a:r>
            <a:r>
              <a:rPr lang="de-DE"/>
              <a:t> </a:t>
            </a:r>
            <a:r>
              <a:rPr lang="de-DE" err="1"/>
              <a:t>no</a:t>
            </a:r>
            <a:r>
              <a:rPr lang="de-DE"/>
              <a:t> Interaction </a:t>
            </a:r>
            <a:r>
              <a:rPr lang="de-DE" err="1"/>
              <a:t>with</a:t>
            </a:r>
            <a:r>
              <a:rPr lang="de-DE"/>
              <a:t> </a:t>
            </a:r>
            <a:r>
              <a:rPr lang="de-DE" err="1"/>
              <a:t>the</a:t>
            </a:r>
            <a:r>
              <a:rPr lang="de-DE"/>
              <a:t> Borders </a:t>
            </a:r>
            <a:r>
              <a:rPr lang="de-DE" err="1"/>
              <a:t>of</a:t>
            </a:r>
            <a:r>
              <a:rPr lang="de-DE"/>
              <a:t> </a:t>
            </a:r>
            <a:r>
              <a:rPr lang="de-DE" err="1"/>
              <a:t>the</a:t>
            </a:r>
            <a:r>
              <a:rPr lang="de-DE"/>
              <a:t> Fluid Domain. </a:t>
            </a:r>
            <a:r>
              <a:rPr lang="de-DE" err="1"/>
              <a:t>To</a:t>
            </a:r>
            <a:r>
              <a:rPr lang="de-DE"/>
              <a:t> </a:t>
            </a:r>
            <a:r>
              <a:rPr lang="de-DE" err="1"/>
              <a:t>keep</a:t>
            </a:r>
            <a:r>
              <a:rPr lang="de-DE"/>
              <a:t> </a:t>
            </a:r>
            <a:r>
              <a:rPr lang="de-DE" err="1"/>
              <a:t>computational</a:t>
            </a:r>
            <a:r>
              <a:rPr lang="de-DE"/>
              <a:t> </a:t>
            </a:r>
            <a:r>
              <a:rPr lang="de-DE" err="1"/>
              <a:t>cost</a:t>
            </a:r>
            <a:r>
              <a:rPr lang="de-DE"/>
              <a:t> </a:t>
            </a:r>
            <a:r>
              <a:rPr lang="de-DE" err="1"/>
              <a:t>low</a:t>
            </a:r>
            <a:r>
              <a:rPr lang="de-DE"/>
              <a:t> </a:t>
            </a:r>
            <a:r>
              <a:rPr lang="de-DE" err="1"/>
              <a:t>the</a:t>
            </a:r>
            <a:r>
              <a:rPr lang="de-DE"/>
              <a:t> </a:t>
            </a:r>
            <a:r>
              <a:rPr lang="de-DE" err="1"/>
              <a:t>base</a:t>
            </a:r>
            <a:r>
              <a:rPr lang="de-DE"/>
              <a:t> </a:t>
            </a:r>
            <a:r>
              <a:rPr lang="de-DE" err="1"/>
              <a:t>cize</a:t>
            </a:r>
            <a:r>
              <a:rPr lang="de-DE"/>
              <a:t> </a:t>
            </a:r>
            <a:r>
              <a:rPr lang="de-DE" err="1"/>
              <a:t>of</a:t>
            </a:r>
            <a:r>
              <a:rPr lang="de-DE"/>
              <a:t> </a:t>
            </a:r>
            <a:r>
              <a:rPr lang="de-DE" err="1"/>
              <a:t>the</a:t>
            </a:r>
            <a:r>
              <a:rPr lang="de-DE"/>
              <a:t> </a:t>
            </a:r>
            <a:r>
              <a:rPr lang="de-DE" err="1"/>
              <a:t>mesh</a:t>
            </a:r>
            <a:r>
              <a:rPr lang="de-DE"/>
              <a:t> </a:t>
            </a:r>
            <a:r>
              <a:rPr lang="de-DE" err="1"/>
              <a:t>is</a:t>
            </a:r>
            <a:r>
              <a:rPr lang="de-DE"/>
              <a:t> </a:t>
            </a:r>
            <a:r>
              <a:rPr lang="de-DE" err="1"/>
              <a:t>really</a:t>
            </a:r>
            <a:r>
              <a:rPr lang="de-DE"/>
              <a:t> large</a:t>
            </a:r>
          </a:p>
          <a:p>
            <a:pPr marL="171450" lvl="0" indent="-171450" algn="l" rtl="0">
              <a:spcBef>
                <a:spcPts val="0"/>
              </a:spcBef>
              <a:spcAft>
                <a:spcPts val="0"/>
              </a:spcAft>
              <a:buFontTx/>
              <a:buChar char="-"/>
            </a:pPr>
            <a:r>
              <a:rPr lang="de-DE" err="1"/>
              <a:t>Refinement</a:t>
            </a:r>
            <a:r>
              <a:rPr lang="de-DE"/>
              <a:t> in </a:t>
            </a:r>
            <a:r>
              <a:rPr lang="de-DE" err="1"/>
              <a:t>the</a:t>
            </a:r>
            <a:r>
              <a:rPr lang="de-DE"/>
              <a:t> </a:t>
            </a:r>
            <a:r>
              <a:rPr lang="de-DE" err="1"/>
              <a:t>Nozzle</a:t>
            </a:r>
            <a:r>
              <a:rPr lang="de-DE"/>
              <a:t> </a:t>
            </a:r>
            <a:r>
              <a:rPr lang="de-DE" err="1"/>
              <a:t>is</a:t>
            </a:r>
            <a:r>
              <a:rPr lang="de-DE"/>
              <a:t> </a:t>
            </a:r>
            <a:r>
              <a:rPr lang="de-DE" err="1"/>
              <a:t>important</a:t>
            </a:r>
            <a:r>
              <a:rPr lang="de-DE"/>
              <a:t> </a:t>
            </a:r>
            <a:r>
              <a:rPr lang="de-DE" err="1"/>
              <a:t>to</a:t>
            </a:r>
            <a:r>
              <a:rPr lang="de-DE"/>
              <a:t> catch </a:t>
            </a:r>
            <a:r>
              <a:rPr lang="de-DE" err="1"/>
              <a:t>the</a:t>
            </a:r>
            <a:r>
              <a:rPr lang="de-DE"/>
              <a:t> </a:t>
            </a:r>
            <a:r>
              <a:rPr lang="de-DE" err="1"/>
              <a:t>shocks</a:t>
            </a:r>
            <a:r>
              <a:rPr lang="de-DE"/>
              <a:t> </a:t>
            </a:r>
            <a:r>
              <a:rPr lang="de-DE" err="1"/>
              <a:t>created</a:t>
            </a:r>
            <a:r>
              <a:rPr lang="de-DE"/>
              <a:t> </a:t>
            </a:r>
            <a:r>
              <a:rPr lang="de-DE" err="1"/>
              <a:t>by</a:t>
            </a:r>
            <a:r>
              <a:rPr lang="de-DE"/>
              <a:t> </a:t>
            </a:r>
            <a:r>
              <a:rPr lang="de-DE" err="1"/>
              <a:t>the</a:t>
            </a:r>
            <a:r>
              <a:rPr lang="de-DE"/>
              <a:t> </a:t>
            </a:r>
            <a:r>
              <a:rPr lang="de-DE" err="1"/>
              <a:t>slots</a:t>
            </a:r>
            <a:r>
              <a:rPr lang="de-DE"/>
              <a:t> </a:t>
            </a:r>
          </a:p>
          <a:p>
            <a:pPr marL="171450" lvl="0" indent="-171450" algn="l" rtl="0">
              <a:spcBef>
                <a:spcPts val="0"/>
              </a:spcBef>
              <a:spcAft>
                <a:spcPts val="0"/>
              </a:spcAft>
              <a:buFontTx/>
              <a:buChar char="-"/>
            </a:pPr>
            <a:r>
              <a:rPr lang="de-DE" err="1"/>
              <a:t>Refinement</a:t>
            </a:r>
            <a:r>
              <a:rPr lang="de-DE"/>
              <a:t> </a:t>
            </a:r>
            <a:r>
              <a:rPr lang="de-DE" err="1"/>
              <a:t>of</a:t>
            </a:r>
            <a:r>
              <a:rPr lang="de-DE"/>
              <a:t> </a:t>
            </a:r>
            <a:r>
              <a:rPr lang="de-DE" err="1"/>
              <a:t>the</a:t>
            </a:r>
            <a:r>
              <a:rPr lang="de-DE"/>
              <a:t> </a:t>
            </a:r>
            <a:r>
              <a:rPr lang="de-DE" err="1"/>
              <a:t>exit</a:t>
            </a:r>
            <a:r>
              <a:rPr lang="de-DE"/>
              <a:t> stream </a:t>
            </a:r>
            <a:r>
              <a:rPr lang="de-DE" err="1"/>
              <a:t>to</a:t>
            </a:r>
            <a:r>
              <a:rPr lang="de-DE"/>
              <a:t> catch mach </a:t>
            </a:r>
            <a:r>
              <a:rPr lang="de-DE" err="1"/>
              <a:t>diamonds</a:t>
            </a:r>
            <a:r>
              <a:rPr lang="de-DE"/>
              <a:t> and </a:t>
            </a:r>
            <a:r>
              <a:rPr lang="de-DE" err="1"/>
              <a:t>transition</a:t>
            </a:r>
            <a:r>
              <a:rPr lang="de-DE"/>
              <a:t> </a:t>
            </a:r>
            <a:r>
              <a:rPr lang="de-DE" err="1"/>
              <a:t>to</a:t>
            </a:r>
            <a:r>
              <a:rPr lang="de-DE"/>
              <a:t> </a:t>
            </a:r>
            <a:r>
              <a:rPr lang="de-DE" err="1"/>
              <a:t>the</a:t>
            </a:r>
            <a:r>
              <a:rPr lang="de-DE"/>
              <a:t> </a:t>
            </a:r>
            <a:r>
              <a:rPr lang="de-DE" err="1"/>
              <a:t>surrounding</a:t>
            </a:r>
            <a:r>
              <a:rPr lang="de-DE"/>
              <a:t> </a:t>
            </a:r>
            <a:r>
              <a:rPr lang="de-DE" err="1"/>
              <a:t>flow</a:t>
            </a:r>
            <a:endParaRPr lang="de-DE"/>
          </a:p>
          <a:p>
            <a:pPr marL="171450" lvl="0" indent="-171450" algn="l" rtl="0">
              <a:spcBef>
                <a:spcPts val="0"/>
              </a:spcBef>
              <a:spcAft>
                <a:spcPts val="0"/>
              </a:spcAft>
              <a:buFontTx/>
              <a:buChar char="-"/>
            </a:pPr>
            <a:r>
              <a:rPr lang="de-DE"/>
              <a:t>Slots </a:t>
            </a:r>
            <a:r>
              <a:rPr lang="de-DE" err="1"/>
              <a:t>have</a:t>
            </a:r>
            <a:r>
              <a:rPr lang="de-DE"/>
              <a:t> a </a:t>
            </a:r>
            <a:r>
              <a:rPr lang="de-DE" err="1"/>
              <a:t>seperate</a:t>
            </a:r>
            <a:r>
              <a:rPr lang="de-DE"/>
              <a:t> </a:t>
            </a:r>
            <a:r>
              <a:rPr lang="de-DE" err="1"/>
              <a:t>mesh</a:t>
            </a:r>
            <a:r>
              <a:rPr lang="de-DE"/>
              <a:t> </a:t>
            </a:r>
            <a:r>
              <a:rPr lang="de-DE" err="1"/>
              <a:t>with</a:t>
            </a:r>
            <a:r>
              <a:rPr lang="de-DE"/>
              <a:t> different </a:t>
            </a:r>
            <a:r>
              <a:rPr lang="de-DE" err="1"/>
              <a:t>base</a:t>
            </a:r>
            <a:r>
              <a:rPr lang="de-DE"/>
              <a:t> </a:t>
            </a:r>
            <a:r>
              <a:rPr lang="de-DE" err="1"/>
              <a:t>size</a:t>
            </a:r>
            <a:r>
              <a:rPr lang="de-DE"/>
              <a:t> and </a:t>
            </a:r>
            <a:r>
              <a:rPr lang="de-DE" err="1"/>
              <a:t>boundary</a:t>
            </a:r>
            <a:r>
              <a:rPr lang="de-DE"/>
              <a:t> </a:t>
            </a:r>
            <a:r>
              <a:rPr lang="de-DE" err="1"/>
              <a:t>layer</a:t>
            </a:r>
            <a:r>
              <a:rPr lang="de-DE"/>
              <a:t> </a:t>
            </a:r>
            <a:r>
              <a:rPr lang="de-DE" err="1"/>
              <a:t>because</a:t>
            </a:r>
            <a:r>
              <a:rPr lang="de-DE"/>
              <a:t> </a:t>
            </a:r>
            <a:r>
              <a:rPr lang="de-DE" err="1"/>
              <a:t>the</a:t>
            </a:r>
            <a:r>
              <a:rPr lang="de-DE"/>
              <a:t> </a:t>
            </a:r>
            <a:r>
              <a:rPr lang="de-DE" err="1"/>
              <a:t>geometry</a:t>
            </a:r>
            <a:r>
              <a:rPr lang="de-DE"/>
              <a:t> </a:t>
            </a:r>
            <a:r>
              <a:rPr lang="de-DE" err="1"/>
              <a:t>is</a:t>
            </a:r>
            <a:r>
              <a:rPr lang="de-DE"/>
              <a:t> </a:t>
            </a:r>
            <a:r>
              <a:rPr lang="de-DE" err="1"/>
              <a:t>very</a:t>
            </a:r>
            <a:r>
              <a:rPr lang="de-DE"/>
              <a:t> </a:t>
            </a:r>
            <a:r>
              <a:rPr lang="de-DE" err="1"/>
              <a:t>small</a:t>
            </a:r>
            <a:r>
              <a:rPr lang="de-DE"/>
              <a:t> </a:t>
            </a:r>
            <a:r>
              <a:rPr lang="de-DE" err="1"/>
              <a:t>compared</a:t>
            </a:r>
            <a:r>
              <a:rPr lang="de-DE"/>
              <a:t> </a:t>
            </a:r>
            <a:r>
              <a:rPr lang="de-DE" err="1"/>
              <a:t>to</a:t>
            </a:r>
            <a:r>
              <a:rPr lang="de-DE"/>
              <a:t> </a:t>
            </a:r>
            <a:r>
              <a:rPr lang="de-DE" err="1"/>
              <a:t>the</a:t>
            </a:r>
            <a:r>
              <a:rPr lang="de-DE"/>
              <a:t> </a:t>
            </a:r>
            <a:r>
              <a:rPr lang="de-DE" err="1"/>
              <a:t>rest</a:t>
            </a:r>
            <a:r>
              <a:rPr lang="de-DE"/>
              <a:t> </a:t>
            </a:r>
            <a:r>
              <a:rPr lang="de-DE" err="1"/>
              <a:t>of</a:t>
            </a:r>
            <a:r>
              <a:rPr lang="de-DE"/>
              <a:t> </a:t>
            </a:r>
            <a:r>
              <a:rPr lang="de-DE" err="1"/>
              <a:t>the</a:t>
            </a:r>
            <a:r>
              <a:rPr lang="de-DE"/>
              <a:t> </a:t>
            </a:r>
            <a:r>
              <a:rPr lang="de-DE" err="1"/>
              <a:t>geometry</a:t>
            </a:r>
            <a:endParaRPr lang="de-DE"/>
          </a:p>
          <a:p>
            <a:pPr marL="171450" lvl="0" indent="-171450" algn="l" rtl="0">
              <a:spcBef>
                <a:spcPts val="0"/>
              </a:spcBef>
              <a:spcAft>
                <a:spcPts val="0"/>
              </a:spcAft>
              <a:buFontTx/>
              <a:buChar char="-"/>
            </a:pPr>
            <a:r>
              <a:rPr lang="de-DE"/>
              <a:t>BL </a:t>
            </a:r>
            <a:r>
              <a:rPr lang="de-DE" err="1"/>
              <a:t>goes</a:t>
            </a:r>
            <a:r>
              <a:rPr lang="de-DE"/>
              <a:t> </a:t>
            </a:r>
            <a:r>
              <a:rPr lang="de-DE" err="1"/>
              <a:t>over</a:t>
            </a:r>
            <a:r>
              <a:rPr lang="de-DE"/>
              <a:t> </a:t>
            </a:r>
            <a:r>
              <a:rPr lang="de-DE" err="1"/>
              <a:t>slot</a:t>
            </a:r>
            <a:r>
              <a:rPr lang="de-DE"/>
              <a:t> </a:t>
            </a:r>
            <a:r>
              <a:rPr lang="de-DE" err="1"/>
              <a:t>to</a:t>
            </a:r>
            <a:r>
              <a:rPr lang="de-DE"/>
              <a:t> </a:t>
            </a:r>
            <a:r>
              <a:rPr lang="de-DE" err="1"/>
              <a:t>cath</a:t>
            </a:r>
            <a:r>
              <a:rPr lang="de-DE"/>
              <a:t> </a:t>
            </a:r>
            <a:r>
              <a:rPr lang="de-DE" err="1"/>
              <a:t>the</a:t>
            </a:r>
            <a:r>
              <a:rPr lang="de-DE"/>
              <a:t> </a:t>
            </a:r>
            <a:r>
              <a:rPr lang="de-DE" err="1"/>
              <a:t>transition</a:t>
            </a:r>
            <a:r>
              <a:rPr lang="de-DE"/>
              <a:t> </a:t>
            </a:r>
            <a:r>
              <a:rPr lang="de-DE" err="1"/>
              <a:t>effects</a:t>
            </a:r>
            <a:r>
              <a:rPr lang="de-DE"/>
              <a:t> </a:t>
            </a:r>
            <a:r>
              <a:rPr lang="de-DE" err="1"/>
              <a:t>as</a:t>
            </a:r>
            <a:r>
              <a:rPr lang="de-DE"/>
              <a:t> </a:t>
            </a:r>
            <a:r>
              <a:rPr lang="de-DE" err="1"/>
              <a:t>good</a:t>
            </a:r>
            <a:r>
              <a:rPr lang="de-DE"/>
              <a:t> </a:t>
            </a:r>
            <a:r>
              <a:rPr lang="de-DE" err="1"/>
              <a:t>as</a:t>
            </a:r>
            <a:r>
              <a:rPr lang="de-DE"/>
              <a:t> possible and </a:t>
            </a:r>
            <a:r>
              <a:rPr lang="de-DE" err="1"/>
              <a:t>to</a:t>
            </a:r>
            <a:r>
              <a:rPr lang="de-DE"/>
              <a:t> </a:t>
            </a:r>
            <a:r>
              <a:rPr lang="de-DE" err="1"/>
              <a:t>avoid</a:t>
            </a:r>
            <a:r>
              <a:rPr lang="de-DE"/>
              <a:t> </a:t>
            </a:r>
            <a:r>
              <a:rPr lang="de-DE" err="1"/>
              <a:t>crudness</a:t>
            </a:r>
            <a:r>
              <a:rPr lang="de-DE"/>
              <a:t> on </a:t>
            </a:r>
            <a:r>
              <a:rPr lang="de-DE" err="1"/>
              <a:t>the</a:t>
            </a:r>
            <a:r>
              <a:rPr lang="de-DE"/>
              <a:t> </a:t>
            </a:r>
            <a:r>
              <a:rPr lang="de-DE" err="1"/>
              <a:t>corner</a:t>
            </a:r>
            <a:endParaRPr lang="de-DE"/>
          </a:p>
          <a:p>
            <a:pPr marL="171450" lvl="0" indent="-171450" algn="l" rtl="0">
              <a:spcBef>
                <a:spcPts val="0"/>
              </a:spcBef>
              <a:spcAft>
                <a:spcPts val="0"/>
              </a:spcAft>
              <a:buFontTx/>
              <a:buChar char="-"/>
            </a:pPr>
            <a:r>
              <a:rPr lang="de-DE" err="1"/>
              <a:t>No</a:t>
            </a:r>
            <a:r>
              <a:rPr lang="de-DE"/>
              <a:t> </a:t>
            </a:r>
            <a:r>
              <a:rPr lang="de-DE" err="1"/>
              <a:t>slip</a:t>
            </a:r>
            <a:r>
              <a:rPr lang="de-DE"/>
              <a:t> </a:t>
            </a:r>
            <a:r>
              <a:rPr lang="de-DE" err="1"/>
              <a:t>walls</a:t>
            </a:r>
            <a:r>
              <a:rPr lang="de-DE"/>
              <a:t> </a:t>
            </a:r>
            <a:r>
              <a:rPr lang="de-DE" err="1"/>
              <a:t>have</a:t>
            </a:r>
            <a:r>
              <a:rPr lang="de-DE"/>
              <a:t> </a:t>
            </a:r>
            <a:r>
              <a:rPr lang="de-DE" err="1"/>
              <a:t>less</a:t>
            </a:r>
            <a:r>
              <a:rPr lang="de-DE"/>
              <a:t> </a:t>
            </a:r>
            <a:r>
              <a:rPr lang="de-DE" err="1"/>
              <a:t>defined</a:t>
            </a:r>
            <a:r>
              <a:rPr lang="de-DE"/>
              <a:t> BL </a:t>
            </a:r>
            <a:r>
              <a:rPr lang="de-DE" err="1"/>
              <a:t>to</a:t>
            </a:r>
            <a:r>
              <a:rPr lang="de-DE"/>
              <a:t> </a:t>
            </a:r>
            <a:r>
              <a:rPr lang="de-DE" err="1"/>
              <a:t>minimize</a:t>
            </a:r>
            <a:r>
              <a:rPr lang="de-DE"/>
              <a:t> </a:t>
            </a:r>
            <a:r>
              <a:rPr lang="de-DE" err="1"/>
              <a:t>computational</a:t>
            </a:r>
            <a:r>
              <a:rPr lang="de-DE"/>
              <a:t> </a:t>
            </a:r>
            <a:r>
              <a:rPr lang="de-DE" err="1"/>
              <a:t>cost</a:t>
            </a:r>
            <a:endParaRPr lang="de-DE"/>
          </a:p>
          <a:p>
            <a:pPr marL="171450" lvl="0" indent="-171450" algn="l" rtl="0">
              <a:spcBef>
                <a:spcPts val="0"/>
              </a:spcBef>
              <a:spcAft>
                <a:spcPts val="0"/>
              </a:spcAft>
              <a:buFontTx/>
              <a:buChar char="-"/>
            </a:pPr>
            <a:r>
              <a:rPr lang="de-DE"/>
              <a:t>Y+ </a:t>
            </a:r>
            <a:r>
              <a:rPr lang="de-DE" err="1"/>
              <a:t>is</a:t>
            </a:r>
            <a:r>
              <a:rPr lang="de-DE"/>
              <a:t> </a:t>
            </a:r>
            <a:r>
              <a:rPr lang="de-DE" err="1"/>
              <a:t>below</a:t>
            </a:r>
            <a:r>
              <a:rPr lang="de-DE"/>
              <a:t> </a:t>
            </a:r>
            <a:r>
              <a:rPr lang="de-DE" err="1"/>
              <a:t>one</a:t>
            </a:r>
            <a:r>
              <a:rPr lang="de-DE"/>
              <a:t> </a:t>
            </a:r>
            <a:r>
              <a:rPr lang="de-DE" err="1"/>
              <a:t>where</a:t>
            </a:r>
            <a:r>
              <a:rPr lang="de-DE"/>
              <a:t> </a:t>
            </a:r>
            <a:r>
              <a:rPr lang="de-DE" err="1"/>
              <a:t>it</a:t>
            </a:r>
            <a:r>
              <a:rPr lang="de-DE"/>
              <a:t> </a:t>
            </a:r>
            <a:r>
              <a:rPr lang="de-DE" err="1"/>
              <a:t>is</a:t>
            </a:r>
            <a:r>
              <a:rPr lang="de-DE"/>
              <a:t> </a:t>
            </a:r>
            <a:r>
              <a:rPr lang="de-DE" err="1"/>
              <a:t>important</a:t>
            </a:r>
            <a:r>
              <a:rPr lang="de-DE"/>
              <a:t> (Essential </a:t>
            </a:r>
            <a:r>
              <a:rPr lang="de-DE" err="1"/>
              <a:t>for</a:t>
            </a:r>
            <a:r>
              <a:rPr lang="de-DE"/>
              <a:t> </a:t>
            </a:r>
            <a:r>
              <a:rPr lang="de-DE" err="1"/>
              <a:t>Spellart</a:t>
            </a:r>
            <a:r>
              <a:rPr lang="de-DE"/>
              <a:t>-</a:t>
            </a:r>
            <a:r>
              <a:rPr lang="de-DE" err="1"/>
              <a:t>Armas</a:t>
            </a:r>
            <a:r>
              <a:rPr lang="de-DE"/>
              <a:t>-Model)</a:t>
            </a:r>
          </a:p>
          <a:p>
            <a:pPr marL="171450" lvl="0" indent="-171450" algn="l" rtl="0">
              <a:spcBef>
                <a:spcPts val="0"/>
              </a:spcBef>
              <a:spcAft>
                <a:spcPts val="0"/>
              </a:spcAft>
              <a:buFontTx/>
              <a:buChar char="-"/>
            </a:pPr>
            <a:endParaRPr lang="de-DE"/>
          </a:p>
          <a:p>
            <a:pPr marL="0" lvl="0" indent="0" algn="l" rtl="0">
              <a:spcBef>
                <a:spcPts val="0"/>
              </a:spcBef>
              <a:spcAft>
                <a:spcPts val="0"/>
              </a:spcAft>
              <a:buFontTx/>
              <a:buNone/>
            </a:pPr>
            <a:r>
              <a:rPr lang="de-DE"/>
              <a:t>Boundary </a:t>
            </a:r>
            <a:r>
              <a:rPr lang="de-DE" err="1"/>
              <a:t>Conditions</a:t>
            </a:r>
            <a:r>
              <a:rPr lang="de-DE"/>
              <a:t>:</a:t>
            </a:r>
          </a:p>
          <a:p>
            <a:pPr marL="171450" lvl="0" indent="-171450" algn="l" rtl="0">
              <a:spcBef>
                <a:spcPts val="0"/>
              </a:spcBef>
              <a:spcAft>
                <a:spcPts val="0"/>
              </a:spcAft>
              <a:buFontTx/>
              <a:buChar char="-"/>
            </a:pPr>
            <a:r>
              <a:rPr lang="de-DE"/>
              <a:t>Simple BC First: Outlet </a:t>
            </a:r>
            <a:r>
              <a:rPr lang="de-DE" err="1"/>
              <a:t>is</a:t>
            </a:r>
            <a:r>
              <a:rPr lang="de-DE"/>
              <a:t> a normal </a:t>
            </a:r>
            <a:r>
              <a:rPr lang="de-DE" err="1"/>
              <a:t>Pressure</a:t>
            </a:r>
            <a:r>
              <a:rPr lang="de-DE"/>
              <a:t> Outlet </a:t>
            </a:r>
            <a:r>
              <a:rPr lang="de-DE" err="1"/>
              <a:t>with</a:t>
            </a:r>
            <a:r>
              <a:rPr lang="de-DE"/>
              <a:t> </a:t>
            </a:r>
            <a:r>
              <a:rPr lang="de-DE" err="1"/>
              <a:t>no</a:t>
            </a:r>
            <a:r>
              <a:rPr lang="de-DE"/>
              <a:t> </a:t>
            </a:r>
            <a:r>
              <a:rPr lang="de-DE" err="1"/>
              <a:t>special</a:t>
            </a:r>
            <a:r>
              <a:rPr lang="de-DE"/>
              <a:t> </a:t>
            </a:r>
            <a:r>
              <a:rPr lang="de-DE" err="1"/>
              <a:t>Condition</a:t>
            </a:r>
            <a:r>
              <a:rPr lang="de-DE"/>
              <a:t>, Upper and Lower Boundary </a:t>
            </a:r>
            <a:r>
              <a:rPr lang="de-DE" err="1"/>
              <a:t>of</a:t>
            </a:r>
            <a:r>
              <a:rPr lang="de-DE"/>
              <a:t> </a:t>
            </a:r>
            <a:r>
              <a:rPr lang="de-DE" err="1"/>
              <a:t>the</a:t>
            </a:r>
            <a:r>
              <a:rPr lang="de-DE"/>
              <a:t> Fluid Domain </a:t>
            </a:r>
            <a:r>
              <a:rPr lang="de-DE" err="1"/>
              <a:t>are</a:t>
            </a:r>
            <a:r>
              <a:rPr lang="de-DE"/>
              <a:t> </a:t>
            </a:r>
            <a:r>
              <a:rPr lang="de-DE" err="1"/>
              <a:t>Symmetry</a:t>
            </a:r>
            <a:r>
              <a:rPr lang="de-DE"/>
              <a:t> Planes and </a:t>
            </a:r>
            <a:r>
              <a:rPr lang="de-DE" err="1"/>
              <a:t>No</a:t>
            </a:r>
            <a:r>
              <a:rPr lang="de-DE"/>
              <a:t> Slip Wall </a:t>
            </a:r>
            <a:r>
              <a:rPr lang="de-DE" err="1"/>
              <a:t>is</a:t>
            </a:r>
            <a:r>
              <a:rPr lang="de-DE"/>
              <a:t> a normal Wall</a:t>
            </a:r>
          </a:p>
          <a:p>
            <a:pPr marL="171450" lvl="0" indent="-171450" algn="l" rtl="0">
              <a:spcBef>
                <a:spcPts val="0"/>
              </a:spcBef>
              <a:spcAft>
                <a:spcPts val="0"/>
              </a:spcAft>
              <a:buFontTx/>
              <a:buChar char="-"/>
            </a:pPr>
            <a:r>
              <a:rPr lang="de-DE" err="1"/>
              <a:t>Inlets</a:t>
            </a:r>
            <a:r>
              <a:rPr lang="de-DE"/>
              <a:t> </a:t>
            </a:r>
            <a:r>
              <a:rPr lang="de-DE" err="1"/>
              <a:t>of</a:t>
            </a:r>
            <a:r>
              <a:rPr lang="de-DE"/>
              <a:t> </a:t>
            </a:r>
            <a:r>
              <a:rPr lang="de-DE" err="1"/>
              <a:t>the</a:t>
            </a:r>
            <a:r>
              <a:rPr lang="de-DE"/>
              <a:t> Fluid Domain </a:t>
            </a:r>
            <a:r>
              <a:rPr lang="de-DE" err="1"/>
              <a:t>are</a:t>
            </a:r>
            <a:r>
              <a:rPr lang="de-DE"/>
              <a:t> Velocity </a:t>
            </a:r>
            <a:r>
              <a:rPr lang="de-DE" err="1"/>
              <a:t>Inlets</a:t>
            </a:r>
            <a:r>
              <a:rPr lang="de-DE"/>
              <a:t> </a:t>
            </a:r>
            <a:r>
              <a:rPr lang="de-DE" err="1"/>
              <a:t>with</a:t>
            </a:r>
            <a:r>
              <a:rPr lang="de-DE"/>
              <a:t> a </a:t>
            </a:r>
            <a:r>
              <a:rPr lang="de-DE" err="1"/>
              <a:t>low</a:t>
            </a:r>
            <a:r>
              <a:rPr lang="de-DE"/>
              <a:t> Velocity </a:t>
            </a:r>
            <a:r>
              <a:rPr lang="de-DE" err="1"/>
              <a:t>Number</a:t>
            </a:r>
            <a:r>
              <a:rPr lang="de-DE"/>
              <a:t> (10 m/s) so </a:t>
            </a:r>
            <a:r>
              <a:rPr lang="de-DE" err="1"/>
              <a:t>it</a:t>
            </a:r>
            <a:r>
              <a:rPr lang="de-DE"/>
              <a:t> </a:t>
            </a:r>
            <a:r>
              <a:rPr lang="de-DE" err="1"/>
              <a:t>does</a:t>
            </a:r>
            <a:r>
              <a:rPr lang="de-DE"/>
              <a:t> not </a:t>
            </a:r>
            <a:r>
              <a:rPr lang="de-DE" err="1"/>
              <a:t>affect</a:t>
            </a:r>
            <a:r>
              <a:rPr lang="de-DE"/>
              <a:t> </a:t>
            </a:r>
            <a:r>
              <a:rPr lang="de-DE" err="1"/>
              <a:t>the</a:t>
            </a:r>
            <a:r>
              <a:rPr lang="de-DE"/>
              <a:t> stream </a:t>
            </a:r>
            <a:r>
              <a:rPr lang="de-DE" err="1"/>
              <a:t>coming</a:t>
            </a:r>
            <a:r>
              <a:rPr lang="de-DE"/>
              <a:t> out </a:t>
            </a:r>
            <a:r>
              <a:rPr lang="de-DE" err="1"/>
              <a:t>of</a:t>
            </a:r>
            <a:r>
              <a:rPr lang="de-DE"/>
              <a:t> </a:t>
            </a:r>
            <a:r>
              <a:rPr lang="de-DE" err="1"/>
              <a:t>the</a:t>
            </a:r>
            <a:r>
              <a:rPr lang="de-DE"/>
              <a:t> </a:t>
            </a:r>
            <a:r>
              <a:rPr lang="de-DE" err="1"/>
              <a:t>nozzle</a:t>
            </a:r>
            <a:r>
              <a:rPr lang="de-DE"/>
              <a:t> (</a:t>
            </a:r>
            <a:r>
              <a:rPr lang="de-DE" err="1"/>
              <a:t>No</a:t>
            </a:r>
            <a:r>
              <a:rPr lang="de-DE"/>
              <a:t> </a:t>
            </a:r>
            <a:r>
              <a:rPr lang="de-DE" err="1"/>
              <a:t>Number</a:t>
            </a:r>
            <a:r>
              <a:rPr lang="de-DE"/>
              <a:t> </a:t>
            </a:r>
            <a:r>
              <a:rPr lang="de-DE" err="1"/>
              <a:t>given</a:t>
            </a:r>
            <a:r>
              <a:rPr lang="de-DE"/>
              <a:t> in </a:t>
            </a:r>
            <a:r>
              <a:rPr lang="de-DE" err="1"/>
              <a:t>the</a:t>
            </a:r>
            <a:r>
              <a:rPr lang="de-DE"/>
              <a:t> </a:t>
            </a:r>
            <a:r>
              <a:rPr lang="de-DE" err="1"/>
              <a:t>paper</a:t>
            </a:r>
            <a:r>
              <a:rPr lang="de-DE"/>
              <a:t>)</a:t>
            </a:r>
          </a:p>
          <a:p>
            <a:pPr marL="171450" lvl="0" indent="-171450" algn="l" rtl="0">
              <a:spcBef>
                <a:spcPts val="0"/>
              </a:spcBef>
              <a:spcAft>
                <a:spcPts val="0"/>
              </a:spcAft>
              <a:buFontTx/>
              <a:buChar char="-"/>
            </a:pPr>
            <a:r>
              <a:rPr lang="de-DE"/>
              <a:t>Initial </a:t>
            </a:r>
            <a:r>
              <a:rPr lang="de-DE" err="1"/>
              <a:t>Conditions</a:t>
            </a:r>
            <a:r>
              <a:rPr lang="de-DE"/>
              <a:t>: </a:t>
            </a:r>
            <a:r>
              <a:rPr lang="de-DE" err="1"/>
              <a:t>Atmospheric</a:t>
            </a:r>
            <a:r>
              <a:rPr lang="de-DE"/>
              <a:t> </a:t>
            </a:r>
            <a:r>
              <a:rPr lang="de-DE" err="1"/>
              <a:t>Pressure</a:t>
            </a:r>
            <a:r>
              <a:rPr lang="de-DE"/>
              <a:t> </a:t>
            </a:r>
            <a:r>
              <a:rPr lang="de-DE" err="1"/>
              <a:t>to</a:t>
            </a:r>
            <a:r>
              <a:rPr lang="de-DE"/>
              <a:t> 1bar (Simulation </a:t>
            </a:r>
            <a:r>
              <a:rPr lang="de-DE" err="1"/>
              <a:t>is</a:t>
            </a:r>
            <a:r>
              <a:rPr lang="de-DE"/>
              <a:t> </a:t>
            </a:r>
            <a:r>
              <a:rPr lang="de-DE" err="1"/>
              <a:t>more</a:t>
            </a:r>
            <a:r>
              <a:rPr lang="de-DE"/>
              <a:t> </a:t>
            </a:r>
            <a:r>
              <a:rPr lang="de-DE" err="1"/>
              <a:t>stable</a:t>
            </a:r>
            <a:r>
              <a:rPr lang="de-DE"/>
              <a:t>) and Reference </a:t>
            </a:r>
            <a:r>
              <a:rPr lang="de-DE" err="1"/>
              <a:t>Pressure</a:t>
            </a:r>
            <a:r>
              <a:rPr lang="de-DE"/>
              <a:t> </a:t>
            </a:r>
            <a:r>
              <a:rPr lang="de-DE" err="1"/>
              <a:t>to</a:t>
            </a:r>
            <a:r>
              <a:rPr lang="de-DE"/>
              <a:t> 0 (</a:t>
            </a:r>
            <a:r>
              <a:rPr lang="de-DE" err="1"/>
              <a:t>Important</a:t>
            </a:r>
            <a:r>
              <a:rPr lang="de-DE"/>
              <a:t> </a:t>
            </a:r>
            <a:r>
              <a:rPr lang="de-DE" err="1"/>
              <a:t>for</a:t>
            </a:r>
            <a:r>
              <a:rPr lang="de-DE"/>
              <a:t> </a:t>
            </a:r>
            <a:r>
              <a:rPr lang="de-DE" err="1"/>
              <a:t>measuring</a:t>
            </a:r>
            <a:r>
              <a:rPr lang="de-DE"/>
              <a:t> </a:t>
            </a:r>
            <a:r>
              <a:rPr lang="de-DE" err="1"/>
              <a:t>the</a:t>
            </a:r>
            <a:r>
              <a:rPr lang="de-DE"/>
              <a:t> </a:t>
            </a:r>
            <a:r>
              <a:rPr lang="de-DE" err="1"/>
              <a:t>absoute</a:t>
            </a:r>
            <a:r>
              <a:rPr lang="de-DE"/>
              <a:t> </a:t>
            </a:r>
            <a:r>
              <a:rPr lang="de-DE" err="1"/>
              <a:t>Pressure</a:t>
            </a:r>
            <a:r>
              <a:rPr lang="de-DE"/>
              <a:t> not </a:t>
            </a:r>
            <a:r>
              <a:rPr lang="de-DE" err="1"/>
              <a:t>the</a:t>
            </a:r>
            <a:r>
              <a:rPr lang="de-DE"/>
              <a:t> relative </a:t>
            </a:r>
            <a:r>
              <a:rPr lang="de-DE" err="1"/>
              <a:t>Pressure</a:t>
            </a:r>
            <a:r>
              <a:rPr lang="de-DE"/>
              <a:t>)</a:t>
            </a:r>
          </a:p>
          <a:p>
            <a:pPr marL="171450" lvl="0" indent="-171450" algn="l" rtl="0">
              <a:spcBef>
                <a:spcPts val="0"/>
              </a:spcBef>
              <a:spcAft>
                <a:spcPts val="0"/>
              </a:spcAft>
              <a:buFontTx/>
              <a:buChar char="-"/>
            </a:pPr>
            <a:r>
              <a:rPr lang="de-DE"/>
              <a:t>In </a:t>
            </a:r>
            <a:r>
              <a:rPr lang="de-DE" err="1"/>
              <a:t>the</a:t>
            </a:r>
            <a:r>
              <a:rPr lang="de-DE"/>
              <a:t> Paper </a:t>
            </a:r>
            <a:r>
              <a:rPr lang="de-DE" err="1"/>
              <a:t>only</a:t>
            </a:r>
            <a:r>
              <a:rPr lang="de-DE"/>
              <a:t> </a:t>
            </a:r>
            <a:r>
              <a:rPr lang="de-DE" err="1"/>
              <a:t>the</a:t>
            </a:r>
            <a:r>
              <a:rPr lang="de-DE"/>
              <a:t> NPR and SPR </a:t>
            </a:r>
            <a:r>
              <a:rPr lang="de-DE" err="1"/>
              <a:t>is</a:t>
            </a:r>
            <a:r>
              <a:rPr lang="de-DE"/>
              <a:t> </a:t>
            </a:r>
            <a:r>
              <a:rPr lang="de-DE" err="1"/>
              <a:t>given</a:t>
            </a:r>
            <a:r>
              <a:rPr lang="de-DE"/>
              <a:t> -&gt; Stagnation </a:t>
            </a:r>
            <a:r>
              <a:rPr lang="de-DE" err="1"/>
              <a:t>Inlets</a:t>
            </a:r>
            <a:r>
              <a:rPr lang="de-DE"/>
              <a:t> </a:t>
            </a:r>
            <a:r>
              <a:rPr lang="de-DE" err="1"/>
              <a:t>must</a:t>
            </a:r>
            <a:r>
              <a:rPr lang="de-DE"/>
              <a:t> </a:t>
            </a:r>
            <a:r>
              <a:rPr lang="de-DE" err="1"/>
              <a:t>be</a:t>
            </a:r>
            <a:r>
              <a:rPr lang="de-DE"/>
              <a:t> Chosen </a:t>
            </a:r>
            <a:r>
              <a:rPr lang="de-DE" err="1"/>
              <a:t>for</a:t>
            </a:r>
            <a:r>
              <a:rPr lang="de-DE"/>
              <a:t> </a:t>
            </a:r>
            <a:r>
              <a:rPr lang="de-DE" err="1"/>
              <a:t>Nozzle</a:t>
            </a:r>
            <a:r>
              <a:rPr lang="de-DE"/>
              <a:t> </a:t>
            </a:r>
            <a:r>
              <a:rPr lang="de-DE" err="1"/>
              <a:t>Inlet</a:t>
            </a:r>
            <a:r>
              <a:rPr lang="de-DE"/>
              <a:t> and </a:t>
            </a:r>
            <a:r>
              <a:rPr lang="de-DE" err="1"/>
              <a:t>the</a:t>
            </a:r>
            <a:r>
              <a:rPr lang="de-DE"/>
              <a:t> </a:t>
            </a:r>
            <a:r>
              <a:rPr lang="de-DE" err="1"/>
              <a:t>Inlets</a:t>
            </a:r>
            <a:r>
              <a:rPr lang="de-DE"/>
              <a:t> </a:t>
            </a:r>
            <a:r>
              <a:rPr lang="de-DE" err="1"/>
              <a:t>of</a:t>
            </a:r>
            <a:r>
              <a:rPr lang="de-DE"/>
              <a:t> </a:t>
            </a:r>
            <a:r>
              <a:rPr lang="de-DE" err="1"/>
              <a:t>the</a:t>
            </a:r>
            <a:r>
              <a:rPr lang="de-DE"/>
              <a:t> Slots (</a:t>
            </a:r>
            <a:r>
              <a:rPr lang="de-DE" err="1"/>
              <a:t>Temperature</a:t>
            </a:r>
            <a:r>
              <a:rPr lang="de-DE"/>
              <a:t> 300K 8No </a:t>
            </a:r>
            <a:r>
              <a:rPr lang="de-DE" err="1"/>
              <a:t>number</a:t>
            </a:r>
            <a:r>
              <a:rPr lang="de-DE"/>
              <a:t> </a:t>
            </a:r>
            <a:r>
              <a:rPr lang="de-DE" err="1"/>
              <a:t>given</a:t>
            </a:r>
            <a:r>
              <a:rPr lang="de-DE"/>
              <a:t> but </a:t>
            </a:r>
            <a:r>
              <a:rPr lang="de-DE" err="1"/>
              <a:t>we</a:t>
            </a:r>
            <a:r>
              <a:rPr lang="de-DE"/>
              <a:t> </a:t>
            </a:r>
            <a:r>
              <a:rPr lang="de-DE" err="1"/>
              <a:t>know</a:t>
            </a:r>
            <a:r>
              <a:rPr lang="de-DE"/>
              <a:t> </a:t>
            </a:r>
            <a:r>
              <a:rPr lang="de-DE" err="1"/>
              <a:t>it</a:t>
            </a:r>
            <a:r>
              <a:rPr lang="de-DE"/>
              <a:t> </a:t>
            </a:r>
            <a:r>
              <a:rPr lang="de-DE" err="1"/>
              <a:t>is</a:t>
            </a:r>
            <a:r>
              <a:rPr lang="de-DE"/>
              <a:t> a </a:t>
            </a:r>
            <a:r>
              <a:rPr lang="de-DE" err="1"/>
              <a:t>cold</a:t>
            </a:r>
            <a:r>
              <a:rPr lang="de-DE"/>
              <a:t> </a:t>
            </a:r>
            <a:r>
              <a:rPr lang="de-DE" err="1"/>
              <a:t>jet</a:t>
            </a:r>
            <a:r>
              <a:rPr lang="de-DE"/>
              <a:t>) and </a:t>
            </a:r>
            <a:r>
              <a:rPr lang="de-DE" err="1"/>
              <a:t>Pressure</a:t>
            </a:r>
            <a:r>
              <a:rPr lang="de-DE"/>
              <a:t> </a:t>
            </a:r>
            <a:r>
              <a:rPr lang="de-DE" err="1"/>
              <a:t>varying</a:t>
            </a:r>
            <a:r>
              <a:rPr lang="de-DE"/>
              <a:t> on </a:t>
            </a:r>
            <a:r>
              <a:rPr lang="de-DE" err="1"/>
              <a:t>the</a:t>
            </a:r>
            <a:r>
              <a:rPr lang="de-DE"/>
              <a:t> </a:t>
            </a:r>
            <a:r>
              <a:rPr lang="de-DE" err="1"/>
              <a:t>current</a:t>
            </a:r>
            <a:r>
              <a:rPr lang="de-DE"/>
              <a:t> </a:t>
            </a:r>
            <a:r>
              <a:rPr lang="de-DE" err="1"/>
              <a:t>Configuration</a:t>
            </a:r>
            <a:r>
              <a:rPr lang="de-DE"/>
              <a:t>) -&gt; </a:t>
            </a:r>
            <a:r>
              <a:rPr lang="de-DE" err="1"/>
              <a:t>It</a:t>
            </a:r>
            <a:r>
              <a:rPr lang="de-DE"/>
              <a:t> </a:t>
            </a:r>
            <a:r>
              <a:rPr lang="de-DE" err="1"/>
              <a:t>is</a:t>
            </a:r>
            <a:r>
              <a:rPr lang="de-DE"/>
              <a:t> </a:t>
            </a:r>
            <a:r>
              <a:rPr lang="de-DE" err="1"/>
              <a:t>important</a:t>
            </a:r>
            <a:r>
              <a:rPr lang="de-DE"/>
              <a:t> </a:t>
            </a:r>
            <a:r>
              <a:rPr lang="de-DE" err="1"/>
              <a:t>to</a:t>
            </a:r>
            <a:r>
              <a:rPr lang="de-DE"/>
              <a:t> </a:t>
            </a:r>
            <a:r>
              <a:rPr lang="de-DE" err="1"/>
              <a:t>start</a:t>
            </a:r>
            <a:r>
              <a:rPr lang="de-DE"/>
              <a:t> </a:t>
            </a:r>
            <a:r>
              <a:rPr lang="de-DE" err="1"/>
              <a:t>the</a:t>
            </a:r>
            <a:r>
              <a:rPr lang="de-DE"/>
              <a:t> Simulation </a:t>
            </a:r>
            <a:r>
              <a:rPr lang="de-DE" err="1"/>
              <a:t>with</a:t>
            </a:r>
            <a:r>
              <a:rPr lang="de-DE"/>
              <a:t> moderate Values and do a </a:t>
            </a:r>
            <a:r>
              <a:rPr lang="de-DE" err="1"/>
              <a:t>few</a:t>
            </a:r>
            <a:r>
              <a:rPr lang="de-DE"/>
              <a:t> </a:t>
            </a:r>
            <a:r>
              <a:rPr lang="de-DE" err="1"/>
              <a:t>step</a:t>
            </a:r>
            <a:r>
              <a:rPr lang="de-DE"/>
              <a:t> </a:t>
            </a:r>
            <a:r>
              <a:rPr lang="de-DE" err="1"/>
              <a:t>Build</a:t>
            </a:r>
            <a:r>
              <a:rPr lang="de-DE"/>
              <a:t> Up so Simulation </a:t>
            </a:r>
            <a:r>
              <a:rPr lang="de-DE" err="1"/>
              <a:t>doesn‘t</a:t>
            </a:r>
            <a:r>
              <a:rPr lang="de-DE"/>
              <a:t> crash</a:t>
            </a:r>
          </a:p>
          <a:p>
            <a:pPr marL="171450" lvl="0" indent="-171450" algn="l" rtl="0">
              <a:spcBef>
                <a:spcPts val="0"/>
              </a:spcBef>
              <a:spcAft>
                <a:spcPts val="0"/>
              </a:spcAft>
              <a:buFontTx/>
              <a:buChar char="-"/>
            </a:pPr>
            <a:r>
              <a:rPr lang="de-DE"/>
              <a:t>The Imprint Area </a:t>
            </a:r>
            <a:r>
              <a:rPr lang="de-DE" err="1"/>
              <a:t>to</a:t>
            </a:r>
            <a:r>
              <a:rPr lang="de-DE"/>
              <a:t> </a:t>
            </a:r>
            <a:r>
              <a:rPr lang="de-DE" err="1"/>
              <a:t>the</a:t>
            </a:r>
            <a:r>
              <a:rPr lang="de-DE"/>
              <a:t> Windtunnel </a:t>
            </a:r>
            <a:r>
              <a:rPr lang="de-DE" err="1"/>
              <a:t>is</a:t>
            </a:r>
            <a:r>
              <a:rPr lang="de-DE"/>
              <a:t> a Free Flow on </a:t>
            </a:r>
            <a:r>
              <a:rPr lang="de-DE" err="1"/>
              <a:t>both</a:t>
            </a:r>
            <a:r>
              <a:rPr lang="de-DE"/>
              <a:t> </a:t>
            </a:r>
            <a:r>
              <a:rPr lang="de-DE" err="1"/>
              <a:t>sides</a:t>
            </a:r>
            <a:r>
              <a:rPr lang="de-DE"/>
              <a:t> so </a:t>
            </a:r>
            <a:r>
              <a:rPr lang="de-DE" err="1"/>
              <a:t>no</a:t>
            </a:r>
            <a:r>
              <a:rPr lang="de-DE"/>
              <a:t> Boundary Layer </a:t>
            </a:r>
            <a:r>
              <a:rPr lang="de-DE" err="1"/>
              <a:t>is</a:t>
            </a:r>
            <a:r>
              <a:rPr lang="de-DE"/>
              <a:t> </a:t>
            </a:r>
            <a:r>
              <a:rPr lang="de-DE" err="1"/>
              <a:t>created</a:t>
            </a:r>
            <a:r>
              <a:rPr lang="de-DE"/>
              <a:t> and normal Flow </a:t>
            </a:r>
            <a:r>
              <a:rPr lang="de-DE" err="1"/>
              <a:t>is</a:t>
            </a:r>
            <a:r>
              <a:rPr lang="de-DE"/>
              <a:t> Possible</a:t>
            </a:r>
          </a:p>
          <a:p>
            <a:pPr marL="171450" lvl="0" indent="-171450" algn="l" rtl="0">
              <a:spcBef>
                <a:spcPts val="0"/>
              </a:spcBef>
              <a:spcAft>
                <a:spcPts val="0"/>
              </a:spcAft>
              <a:buFontTx/>
              <a:buChar char="-"/>
            </a:pPr>
            <a:r>
              <a:rPr lang="de-DE"/>
              <a:t>The Imprint Area </a:t>
            </a:r>
            <a:r>
              <a:rPr lang="de-DE" err="1"/>
              <a:t>to</a:t>
            </a:r>
            <a:r>
              <a:rPr lang="de-DE"/>
              <a:t> </a:t>
            </a:r>
            <a:r>
              <a:rPr lang="de-DE" err="1"/>
              <a:t>the</a:t>
            </a:r>
            <a:r>
              <a:rPr lang="de-DE"/>
              <a:t> </a:t>
            </a:r>
            <a:r>
              <a:rPr lang="de-DE" err="1"/>
              <a:t>slots</a:t>
            </a:r>
            <a:r>
              <a:rPr lang="de-DE"/>
              <a:t> on </a:t>
            </a:r>
            <a:r>
              <a:rPr lang="de-DE" err="1"/>
              <a:t>the</a:t>
            </a:r>
            <a:r>
              <a:rPr lang="de-DE"/>
              <a:t> </a:t>
            </a:r>
            <a:r>
              <a:rPr lang="de-DE" err="1"/>
              <a:t>Nozzle</a:t>
            </a:r>
            <a:r>
              <a:rPr lang="de-DE"/>
              <a:t> </a:t>
            </a:r>
            <a:r>
              <a:rPr lang="de-DE" err="1"/>
              <a:t>side</a:t>
            </a:r>
            <a:r>
              <a:rPr lang="de-DE"/>
              <a:t> </a:t>
            </a:r>
            <a:r>
              <a:rPr lang="de-DE" err="1"/>
              <a:t>is</a:t>
            </a:r>
            <a:r>
              <a:rPr lang="de-DE"/>
              <a:t> a Wall </a:t>
            </a:r>
            <a:r>
              <a:rPr lang="de-DE" err="1"/>
              <a:t>to</a:t>
            </a:r>
            <a:r>
              <a:rPr lang="de-DE"/>
              <a:t> </a:t>
            </a:r>
            <a:r>
              <a:rPr lang="de-DE" err="1"/>
              <a:t>keep</a:t>
            </a:r>
            <a:r>
              <a:rPr lang="de-DE"/>
              <a:t> </a:t>
            </a:r>
            <a:r>
              <a:rPr lang="de-DE" err="1"/>
              <a:t>the</a:t>
            </a:r>
            <a:r>
              <a:rPr lang="de-DE"/>
              <a:t> BL </a:t>
            </a:r>
            <a:r>
              <a:rPr lang="de-DE" err="1"/>
              <a:t>inside</a:t>
            </a:r>
            <a:r>
              <a:rPr lang="de-DE"/>
              <a:t> </a:t>
            </a:r>
            <a:r>
              <a:rPr lang="de-DE" err="1"/>
              <a:t>the</a:t>
            </a:r>
            <a:r>
              <a:rPr lang="de-DE"/>
              <a:t> </a:t>
            </a:r>
            <a:r>
              <a:rPr lang="de-DE" err="1"/>
              <a:t>Nozzle</a:t>
            </a:r>
            <a:r>
              <a:rPr lang="de-DE"/>
              <a:t> </a:t>
            </a:r>
            <a:r>
              <a:rPr lang="de-DE" err="1"/>
              <a:t>steady</a:t>
            </a:r>
            <a:r>
              <a:rPr lang="de-DE"/>
              <a:t> and on </a:t>
            </a:r>
            <a:r>
              <a:rPr lang="de-DE" err="1"/>
              <a:t>the</a:t>
            </a:r>
            <a:r>
              <a:rPr lang="de-DE"/>
              <a:t> Lot </a:t>
            </a:r>
            <a:r>
              <a:rPr lang="de-DE" err="1"/>
              <a:t>side</a:t>
            </a:r>
            <a:r>
              <a:rPr lang="de-DE"/>
              <a:t> </a:t>
            </a:r>
            <a:r>
              <a:rPr lang="de-DE" err="1"/>
              <a:t>it</a:t>
            </a:r>
            <a:r>
              <a:rPr lang="de-DE"/>
              <a:t> </a:t>
            </a:r>
            <a:r>
              <a:rPr lang="de-DE" err="1"/>
              <a:t>is</a:t>
            </a:r>
            <a:r>
              <a:rPr lang="de-DE"/>
              <a:t> a </a:t>
            </a:r>
            <a:r>
              <a:rPr lang="de-DE" err="1"/>
              <a:t>free</a:t>
            </a:r>
            <a:r>
              <a:rPr lang="de-DE"/>
              <a:t> Flow </a:t>
            </a:r>
            <a:r>
              <a:rPr lang="de-DE" err="1"/>
              <a:t>to</a:t>
            </a:r>
            <a:r>
              <a:rPr lang="de-DE"/>
              <a:t> </a:t>
            </a:r>
            <a:r>
              <a:rPr lang="de-DE" err="1"/>
              <a:t>make</a:t>
            </a:r>
            <a:r>
              <a:rPr lang="de-DE"/>
              <a:t> </a:t>
            </a:r>
            <a:r>
              <a:rPr lang="de-DE" err="1"/>
              <a:t>the</a:t>
            </a:r>
            <a:r>
              <a:rPr lang="de-DE"/>
              <a:t> </a:t>
            </a:r>
            <a:r>
              <a:rPr lang="de-DE" err="1"/>
              <a:t>secondary</a:t>
            </a:r>
            <a:r>
              <a:rPr lang="de-DE"/>
              <a:t> Stream </a:t>
            </a:r>
            <a:r>
              <a:rPr lang="de-DE" err="1"/>
              <a:t>go</a:t>
            </a:r>
            <a:r>
              <a:rPr lang="de-DE"/>
              <a:t> out </a:t>
            </a:r>
            <a:r>
              <a:rPr lang="de-DE" err="1"/>
              <a:t>of</a:t>
            </a:r>
            <a:r>
              <a:rPr lang="de-DE"/>
              <a:t> </a:t>
            </a:r>
            <a:r>
              <a:rPr lang="de-DE" err="1"/>
              <a:t>the</a:t>
            </a:r>
            <a:r>
              <a:rPr lang="de-DE"/>
              <a:t> </a:t>
            </a:r>
            <a:r>
              <a:rPr lang="de-DE" err="1"/>
              <a:t>slots</a:t>
            </a:r>
            <a:endParaRPr lang="de-DE"/>
          </a:p>
          <a:p>
            <a:pPr marL="171450" lvl="0" indent="-171450" algn="l" rtl="0">
              <a:spcBef>
                <a:spcPts val="0"/>
              </a:spcBef>
              <a:spcAft>
                <a:spcPts val="0"/>
              </a:spcAft>
              <a:buFontTx/>
              <a:buChar char="-"/>
            </a:pPr>
            <a:r>
              <a:rPr lang="de-DE"/>
              <a:t>(In General: All </a:t>
            </a:r>
            <a:r>
              <a:rPr lang="de-DE" err="1"/>
              <a:t>BC‘s</a:t>
            </a:r>
            <a:r>
              <a:rPr lang="de-DE"/>
              <a:t> and </a:t>
            </a:r>
            <a:r>
              <a:rPr lang="de-DE" err="1"/>
              <a:t>Inital</a:t>
            </a:r>
            <a:r>
              <a:rPr lang="de-DE"/>
              <a:t> </a:t>
            </a:r>
            <a:r>
              <a:rPr lang="de-DE" err="1"/>
              <a:t>Conditions</a:t>
            </a:r>
            <a:r>
              <a:rPr lang="de-DE"/>
              <a:t> </a:t>
            </a:r>
            <a:r>
              <a:rPr lang="de-DE" err="1"/>
              <a:t>that</a:t>
            </a:r>
            <a:r>
              <a:rPr lang="de-DE"/>
              <a:t> </a:t>
            </a:r>
            <a:r>
              <a:rPr lang="de-DE" err="1"/>
              <a:t>we</a:t>
            </a:r>
            <a:r>
              <a:rPr lang="de-DE"/>
              <a:t> </a:t>
            </a:r>
            <a:r>
              <a:rPr lang="de-DE" err="1"/>
              <a:t>have</a:t>
            </a:r>
            <a:r>
              <a:rPr lang="de-DE"/>
              <a:t> </a:t>
            </a:r>
            <a:r>
              <a:rPr lang="de-DE" err="1"/>
              <a:t>no</a:t>
            </a:r>
            <a:r>
              <a:rPr lang="de-DE"/>
              <a:t> Information </a:t>
            </a:r>
            <a:r>
              <a:rPr lang="de-DE" err="1"/>
              <a:t>about</a:t>
            </a:r>
            <a:r>
              <a:rPr lang="de-DE"/>
              <a:t> was </a:t>
            </a:r>
            <a:r>
              <a:rPr lang="de-DE" err="1"/>
              <a:t>left</a:t>
            </a:r>
            <a:r>
              <a:rPr lang="de-DE"/>
              <a:t> </a:t>
            </a:r>
            <a:r>
              <a:rPr lang="de-DE" err="1"/>
              <a:t>as</a:t>
            </a:r>
            <a:r>
              <a:rPr lang="de-DE"/>
              <a:t> </a:t>
            </a:r>
            <a:r>
              <a:rPr lang="de-DE" err="1"/>
              <a:t>the</a:t>
            </a:r>
            <a:r>
              <a:rPr lang="de-DE"/>
              <a:t> </a:t>
            </a:r>
            <a:r>
              <a:rPr lang="de-DE" err="1"/>
              <a:t>standard</a:t>
            </a:r>
            <a:r>
              <a:rPr lang="de-DE"/>
              <a:t> </a:t>
            </a:r>
            <a:r>
              <a:rPr lang="de-DE" err="1"/>
              <a:t>values</a:t>
            </a:r>
            <a:r>
              <a:rPr lang="de-DE"/>
              <a:t>)</a:t>
            </a:r>
          </a:p>
          <a:p>
            <a:pPr marL="171450" lvl="0" indent="-171450" algn="l" rtl="0">
              <a:spcBef>
                <a:spcPts val="0"/>
              </a:spcBef>
              <a:spcAft>
                <a:spcPts val="0"/>
              </a:spcAft>
              <a:buFontTx/>
              <a:buChar char="-"/>
            </a:pPr>
            <a:endParaRPr lang="de-DE"/>
          </a:p>
          <a:p>
            <a:pPr marL="0" lvl="0" indent="0" algn="l" rtl="0">
              <a:spcBef>
                <a:spcPts val="0"/>
              </a:spcBef>
              <a:spcAft>
                <a:spcPts val="0"/>
              </a:spcAft>
              <a:buFontTx/>
              <a:buNone/>
            </a:pPr>
            <a:r>
              <a:rPr lang="de-DE" err="1"/>
              <a:t>Governing</a:t>
            </a:r>
            <a:r>
              <a:rPr lang="de-DE"/>
              <a:t> </a:t>
            </a:r>
            <a:r>
              <a:rPr lang="de-DE" err="1"/>
              <a:t>Equations</a:t>
            </a:r>
            <a:r>
              <a:rPr lang="de-DE"/>
              <a:t>:</a:t>
            </a:r>
          </a:p>
          <a:p>
            <a:pPr marL="171450" lvl="0" indent="-171450" algn="l" rtl="0">
              <a:spcBef>
                <a:spcPts val="0"/>
              </a:spcBef>
              <a:spcAft>
                <a:spcPts val="0"/>
              </a:spcAft>
              <a:buFontTx/>
              <a:buChar char="-"/>
            </a:pPr>
            <a:r>
              <a:rPr lang="de-DE"/>
              <a:t>(2D Flow: 2D Simulation)</a:t>
            </a:r>
          </a:p>
          <a:p>
            <a:pPr marL="171450" lvl="0" indent="-171450" algn="l" rtl="0">
              <a:spcBef>
                <a:spcPts val="0"/>
              </a:spcBef>
              <a:spcAft>
                <a:spcPts val="0"/>
              </a:spcAft>
              <a:buFontTx/>
              <a:buChar char="-"/>
            </a:pPr>
            <a:r>
              <a:rPr lang="de-DE"/>
              <a:t>(Steady: Simulation </a:t>
            </a:r>
            <a:r>
              <a:rPr lang="de-DE" err="1"/>
              <a:t>is</a:t>
            </a:r>
            <a:r>
              <a:rPr lang="de-DE"/>
              <a:t> Steady)</a:t>
            </a:r>
          </a:p>
          <a:p>
            <a:pPr marL="171450" lvl="0" indent="-171450" algn="l" rtl="0">
              <a:spcBef>
                <a:spcPts val="0"/>
              </a:spcBef>
              <a:spcAft>
                <a:spcPts val="0"/>
              </a:spcAft>
              <a:buFontTx/>
              <a:buChar char="-"/>
            </a:pPr>
            <a:r>
              <a:rPr lang="de-DE"/>
              <a:t>Gas + Ideal Gas: Normal Air </a:t>
            </a:r>
            <a:r>
              <a:rPr lang="de-DE" err="1"/>
              <a:t>is</a:t>
            </a:r>
            <a:r>
              <a:rPr lang="de-DE"/>
              <a:t> </a:t>
            </a:r>
            <a:r>
              <a:rPr lang="de-DE" err="1"/>
              <a:t>used</a:t>
            </a:r>
            <a:r>
              <a:rPr lang="de-DE"/>
              <a:t> in </a:t>
            </a:r>
            <a:r>
              <a:rPr lang="de-DE" err="1"/>
              <a:t>the</a:t>
            </a:r>
            <a:r>
              <a:rPr lang="de-DE"/>
              <a:t> Experiments</a:t>
            </a:r>
          </a:p>
          <a:p>
            <a:pPr marL="171450" lvl="0" indent="-171450" algn="l" rtl="0">
              <a:spcBef>
                <a:spcPts val="0"/>
              </a:spcBef>
              <a:spcAft>
                <a:spcPts val="0"/>
              </a:spcAft>
              <a:buFontTx/>
              <a:buChar char="-"/>
            </a:pPr>
            <a:r>
              <a:rPr lang="de-DE"/>
              <a:t>(</a:t>
            </a:r>
            <a:r>
              <a:rPr lang="de-DE" err="1"/>
              <a:t>Gradients</a:t>
            </a:r>
            <a:r>
              <a:rPr lang="de-DE"/>
              <a:t>: ???)</a:t>
            </a:r>
          </a:p>
          <a:p>
            <a:pPr marL="171450" lvl="0" indent="-171450" algn="l" rtl="0">
              <a:spcBef>
                <a:spcPts val="0"/>
              </a:spcBef>
              <a:spcAft>
                <a:spcPts val="0"/>
              </a:spcAft>
              <a:buFontTx/>
              <a:buChar char="-"/>
            </a:pPr>
            <a:r>
              <a:rPr lang="de-DE" err="1"/>
              <a:t>Coupled</a:t>
            </a:r>
            <a:r>
              <a:rPr lang="de-DE"/>
              <a:t> Flow: Much </a:t>
            </a:r>
            <a:r>
              <a:rPr lang="de-DE" err="1"/>
              <a:t>more</a:t>
            </a:r>
            <a:r>
              <a:rPr lang="de-DE"/>
              <a:t> </a:t>
            </a:r>
            <a:r>
              <a:rPr lang="de-DE" err="1"/>
              <a:t>stable</a:t>
            </a:r>
            <a:r>
              <a:rPr lang="de-DE"/>
              <a:t> in </a:t>
            </a:r>
            <a:r>
              <a:rPr lang="de-DE" err="1"/>
              <a:t>Supersonic</a:t>
            </a:r>
            <a:r>
              <a:rPr lang="de-DE"/>
              <a:t> </a:t>
            </a:r>
            <a:r>
              <a:rPr lang="de-DE" err="1"/>
              <a:t>Flows</a:t>
            </a:r>
            <a:r>
              <a:rPr lang="de-DE"/>
              <a:t> </a:t>
            </a:r>
            <a:r>
              <a:rPr lang="de-DE" err="1"/>
              <a:t>with</a:t>
            </a:r>
            <a:r>
              <a:rPr lang="de-DE"/>
              <a:t> </a:t>
            </a:r>
            <a:r>
              <a:rPr lang="de-DE" err="1"/>
              <a:t>shocks</a:t>
            </a:r>
            <a:r>
              <a:rPr lang="de-DE"/>
              <a:t> (</a:t>
            </a:r>
            <a:r>
              <a:rPr lang="de-DE" err="1"/>
              <a:t>standard</a:t>
            </a:r>
            <a:r>
              <a:rPr lang="de-DE"/>
              <a:t> </a:t>
            </a:r>
            <a:r>
              <a:rPr lang="de-DE" err="1"/>
              <a:t>for</a:t>
            </a:r>
            <a:r>
              <a:rPr lang="de-DE"/>
              <a:t> </a:t>
            </a:r>
            <a:r>
              <a:rPr lang="de-DE" err="1"/>
              <a:t>supersonic</a:t>
            </a:r>
            <a:r>
              <a:rPr lang="de-DE"/>
              <a:t> </a:t>
            </a:r>
            <a:r>
              <a:rPr lang="de-DE" err="1"/>
              <a:t>flows</a:t>
            </a:r>
            <a:r>
              <a:rPr lang="de-DE"/>
              <a:t>)</a:t>
            </a:r>
          </a:p>
          <a:p>
            <a:pPr marL="171450" lvl="0" indent="-171450" algn="l" rtl="0">
              <a:spcBef>
                <a:spcPts val="0"/>
              </a:spcBef>
              <a:spcAft>
                <a:spcPts val="0"/>
              </a:spcAft>
              <a:buFontTx/>
              <a:buChar char="-"/>
            </a:pPr>
            <a:r>
              <a:rPr lang="de-DE" err="1"/>
              <a:t>Spalart-Allmaras</a:t>
            </a:r>
            <a:r>
              <a:rPr lang="de-DE"/>
              <a:t> </a:t>
            </a:r>
            <a:r>
              <a:rPr lang="de-DE" err="1"/>
              <a:t>Turbulence</a:t>
            </a:r>
            <a:r>
              <a:rPr lang="de-DE"/>
              <a:t> Model: </a:t>
            </a:r>
          </a:p>
          <a:p>
            <a:pPr marL="171450" lvl="0" indent="-171450" algn="l" rtl="0">
              <a:spcBef>
                <a:spcPts val="0"/>
              </a:spcBef>
              <a:spcAft>
                <a:spcPts val="0"/>
              </a:spcAft>
              <a:buFontTx/>
              <a:buChar char="-"/>
            </a:pPr>
            <a:r>
              <a:rPr lang="de-DE" err="1"/>
              <a:t>Simplified</a:t>
            </a:r>
            <a:r>
              <a:rPr lang="de-DE"/>
              <a:t> Reynolds </a:t>
            </a:r>
            <a:r>
              <a:rPr lang="de-DE" err="1"/>
              <a:t>averaged</a:t>
            </a:r>
            <a:r>
              <a:rPr lang="de-DE"/>
              <a:t> Navier Stokes:</a:t>
            </a:r>
          </a:p>
          <a:p>
            <a:pPr marL="171450" lvl="0" indent="-171450" algn="l" rtl="0">
              <a:spcBef>
                <a:spcPts val="0"/>
              </a:spcBef>
              <a:spcAft>
                <a:spcPts val="0"/>
              </a:spcAft>
              <a:buFontTx/>
              <a:buChar char="-"/>
            </a:pPr>
            <a:r>
              <a:rPr lang="de-DE"/>
              <a:t>All y+ Wall Treatment: </a:t>
            </a:r>
          </a:p>
          <a:p>
            <a:pPr marL="171450" lvl="0" indent="-171450" algn="l" rtl="0">
              <a:spcBef>
                <a:spcPts val="0"/>
              </a:spcBef>
              <a:spcAft>
                <a:spcPts val="0"/>
              </a:spcAft>
              <a:buFontTx/>
              <a:buChar char="-"/>
            </a:pPr>
            <a:endParaRPr lang="de-DE"/>
          </a:p>
          <a:p>
            <a:pPr marL="0" lvl="0" indent="0" algn="l" rtl="0">
              <a:spcBef>
                <a:spcPts val="0"/>
              </a:spcBef>
              <a:spcAft>
                <a:spcPts val="0"/>
              </a:spcAft>
              <a:buFontTx/>
              <a:buNone/>
            </a:pPr>
            <a:r>
              <a:rPr lang="de-DE" err="1"/>
              <a:t>Extracted</a:t>
            </a:r>
            <a:r>
              <a:rPr lang="de-DE"/>
              <a:t> Data:</a:t>
            </a:r>
          </a:p>
          <a:p>
            <a:pPr marL="171450" lvl="0" indent="-171450" algn="l" rtl="0">
              <a:spcBef>
                <a:spcPts val="0"/>
              </a:spcBef>
              <a:spcAft>
                <a:spcPts val="0"/>
              </a:spcAft>
              <a:buFontTx/>
              <a:buChar char="-"/>
            </a:pPr>
            <a:r>
              <a:rPr lang="de-DE"/>
              <a:t>Mach Scene </a:t>
            </a:r>
            <a:r>
              <a:rPr lang="de-DE" err="1"/>
              <a:t>shows</a:t>
            </a:r>
            <a:r>
              <a:rPr lang="de-DE"/>
              <a:t> </a:t>
            </a:r>
            <a:r>
              <a:rPr lang="de-DE" err="1"/>
              <a:t>the</a:t>
            </a:r>
            <a:r>
              <a:rPr lang="de-DE"/>
              <a:t> Flow Inside and outside </a:t>
            </a:r>
            <a:r>
              <a:rPr lang="de-DE" err="1"/>
              <a:t>of</a:t>
            </a:r>
            <a:r>
              <a:rPr lang="de-DE"/>
              <a:t> </a:t>
            </a:r>
            <a:r>
              <a:rPr lang="de-DE" err="1"/>
              <a:t>the</a:t>
            </a:r>
            <a:r>
              <a:rPr lang="de-DE"/>
              <a:t> </a:t>
            </a:r>
            <a:r>
              <a:rPr lang="de-DE" err="1"/>
              <a:t>Nozzle</a:t>
            </a:r>
            <a:r>
              <a:rPr lang="de-DE"/>
              <a:t> and </a:t>
            </a:r>
            <a:r>
              <a:rPr lang="de-DE" err="1"/>
              <a:t>is</a:t>
            </a:r>
            <a:r>
              <a:rPr lang="de-DE"/>
              <a:t> </a:t>
            </a:r>
            <a:r>
              <a:rPr lang="de-DE" err="1"/>
              <a:t>important</a:t>
            </a:r>
            <a:r>
              <a:rPr lang="de-DE"/>
              <a:t> </a:t>
            </a:r>
            <a:r>
              <a:rPr lang="de-DE" err="1"/>
              <a:t>for</a:t>
            </a:r>
            <a:r>
              <a:rPr lang="de-DE"/>
              <a:t> Visual </a:t>
            </a:r>
            <a:r>
              <a:rPr lang="de-DE" err="1"/>
              <a:t>Confimation</a:t>
            </a:r>
            <a:r>
              <a:rPr lang="de-DE"/>
              <a:t> </a:t>
            </a:r>
            <a:r>
              <a:rPr lang="de-DE" err="1"/>
              <a:t>that</a:t>
            </a:r>
            <a:r>
              <a:rPr lang="de-DE"/>
              <a:t> </a:t>
            </a:r>
            <a:r>
              <a:rPr lang="de-DE" err="1"/>
              <a:t>the</a:t>
            </a:r>
            <a:r>
              <a:rPr lang="de-DE"/>
              <a:t> Model </a:t>
            </a:r>
            <a:r>
              <a:rPr lang="de-DE" err="1"/>
              <a:t>is</a:t>
            </a:r>
            <a:r>
              <a:rPr lang="de-DE"/>
              <a:t> </a:t>
            </a:r>
            <a:r>
              <a:rPr lang="de-DE" err="1"/>
              <a:t>working</a:t>
            </a:r>
            <a:endParaRPr lang="de-DE"/>
          </a:p>
          <a:p>
            <a:pPr marL="171450" lvl="0" indent="-171450" algn="l" rtl="0">
              <a:spcBef>
                <a:spcPts val="0"/>
              </a:spcBef>
              <a:spcAft>
                <a:spcPts val="0"/>
              </a:spcAft>
              <a:buFontTx/>
              <a:buChar char="-"/>
            </a:pPr>
            <a:r>
              <a:rPr lang="de-DE"/>
              <a:t>A total </a:t>
            </a:r>
            <a:r>
              <a:rPr lang="de-DE" err="1"/>
              <a:t>of</a:t>
            </a:r>
            <a:r>
              <a:rPr lang="de-DE"/>
              <a:t> 50 Measurement Points </a:t>
            </a:r>
            <a:r>
              <a:rPr lang="de-DE" err="1"/>
              <a:t>is</a:t>
            </a:r>
            <a:r>
              <a:rPr lang="de-DE"/>
              <a:t> </a:t>
            </a:r>
            <a:r>
              <a:rPr lang="de-DE" err="1"/>
              <a:t>used</a:t>
            </a:r>
            <a:r>
              <a:rPr lang="de-DE"/>
              <a:t> </a:t>
            </a:r>
            <a:r>
              <a:rPr lang="de-DE" err="1"/>
              <a:t>to</a:t>
            </a:r>
            <a:r>
              <a:rPr lang="de-DE"/>
              <a:t> </a:t>
            </a:r>
            <a:r>
              <a:rPr lang="de-DE" err="1"/>
              <a:t>measure</a:t>
            </a:r>
            <a:r>
              <a:rPr lang="de-DE"/>
              <a:t> </a:t>
            </a:r>
            <a:r>
              <a:rPr lang="de-DE" err="1"/>
              <a:t>the</a:t>
            </a:r>
            <a:r>
              <a:rPr lang="de-DE"/>
              <a:t> </a:t>
            </a:r>
            <a:r>
              <a:rPr lang="de-DE" err="1"/>
              <a:t>static</a:t>
            </a:r>
            <a:r>
              <a:rPr lang="de-DE"/>
              <a:t> </a:t>
            </a:r>
            <a:r>
              <a:rPr lang="de-DE" err="1"/>
              <a:t>Pressure</a:t>
            </a:r>
            <a:r>
              <a:rPr lang="de-DE"/>
              <a:t> on </a:t>
            </a:r>
            <a:r>
              <a:rPr lang="de-DE" err="1"/>
              <a:t>the</a:t>
            </a:r>
            <a:r>
              <a:rPr lang="de-DE"/>
              <a:t> </a:t>
            </a:r>
            <a:r>
              <a:rPr lang="de-DE" err="1"/>
              <a:t>Nozzle</a:t>
            </a:r>
            <a:r>
              <a:rPr lang="de-DE"/>
              <a:t> Walls (</a:t>
            </a:r>
            <a:r>
              <a:rPr lang="de-DE" err="1"/>
              <a:t>Positions</a:t>
            </a:r>
            <a:r>
              <a:rPr lang="de-DE"/>
              <a:t> </a:t>
            </a:r>
            <a:r>
              <a:rPr lang="de-DE" err="1"/>
              <a:t>are</a:t>
            </a:r>
            <a:r>
              <a:rPr lang="de-DE"/>
              <a:t> </a:t>
            </a:r>
            <a:r>
              <a:rPr lang="de-DE" err="1"/>
              <a:t>derived</a:t>
            </a:r>
            <a:r>
              <a:rPr lang="de-DE"/>
              <a:t> </a:t>
            </a:r>
            <a:r>
              <a:rPr lang="de-DE" err="1"/>
              <a:t>from</a:t>
            </a:r>
            <a:r>
              <a:rPr lang="de-DE"/>
              <a:t> </a:t>
            </a:r>
            <a:r>
              <a:rPr lang="de-DE" err="1"/>
              <a:t>the</a:t>
            </a:r>
            <a:r>
              <a:rPr lang="de-DE"/>
              <a:t> </a:t>
            </a:r>
            <a:r>
              <a:rPr lang="de-DE" err="1"/>
              <a:t>Figures</a:t>
            </a:r>
            <a:r>
              <a:rPr lang="de-DE"/>
              <a:t> </a:t>
            </a:r>
            <a:r>
              <a:rPr lang="de-DE" err="1"/>
              <a:t>given</a:t>
            </a:r>
            <a:r>
              <a:rPr lang="de-DE"/>
              <a:t> in </a:t>
            </a:r>
            <a:r>
              <a:rPr lang="de-DE" err="1"/>
              <a:t>the</a:t>
            </a:r>
            <a:r>
              <a:rPr lang="de-DE"/>
              <a:t> Paper)</a:t>
            </a:r>
          </a:p>
          <a:p>
            <a:pPr marL="171450" lvl="0" indent="-171450" algn="l" rtl="0">
              <a:spcBef>
                <a:spcPts val="0"/>
              </a:spcBef>
              <a:spcAft>
                <a:spcPts val="0"/>
              </a:spcAft>
              <a:buFontTx/>
              <a:buChar char="-"/>
            </a:pPr>
            <a:r>
              <a:rPr lang="de-DE"/>
              <a:t>Normal and Axial </a:t>
            </a:r>
            <a:r>
              <a:rPr lang="de-DE" err="1"/>
              <a:t>Thrust</a:t>
            </a:r>
            <a:r>
              <a:rPr lang="de-DE"/>
              <a:t> was </a:t>
            </a:r>
            <a:r>
              <a:rPr lang="de-DE" err="1"/>
              <a:t>gathered</a:t>
            </a:r>
            <a:r>
              <a:rPr lang="de-DE"/>
              <a:t> </a:t>
            </a:r>
            <a:r>
              <a:rPr lang="de-DE" err="1"/>
              <a:t>over</a:t>
            </a:r>
            <a:r>
              <a:rPr lang="de-DE"/>
              <a:t> </a:t>
            </a:r>
            <a:r>
              <a:rPr lang="de-DE" err="1"/>
              <a:t>the</a:t>
            </a:r>
            <a:r>
              <a:rPr lang="de-DE"/>
              <a:t> Imprint Area </a:t>
            </a:r>
            <a:r>
              <a:rPr lang="de-DE" err="1"/>
              <a:t>to</a:t>
            </a:r>
            <a:r>
              <a:rPr lang="de-DE"/>
              <a:t> </a:t>
            </a:r>
            <a:r>
              <a:rPr lang="de-DE" err="1"/>
              <a:t>the</a:t>
            </a:r>
            <a:r>
              <a:rPr lang="de-DE"/>
              <a:t> Windtunnel (</a:t>
            </a:r>
            <a:r>
              <a:rPr lang="de-DE" err="1"/>
              <a:t>most</a:t>
            </a:r>
            <a:r>
              <a:rPr lang="de-DE"/>
              <a:t> </a:t>
            </a:r>
            <a:r>
              <a:rPr lang="de-DE" err="1"/>
              <a:t>accurate</a:t>
            </a:r>
            <a:r>
              <a:rPr lang="de-DE"/>
              <a:t>) -&gt; </a:t>
            </a:r>
            <a:r>
              <a:rPr lang="de-DE" err="1"/>
              <a:t>Before</a:t>
            </a:r>
            <a:r>
              <a:rPr lang="de-DE"/>
              <a:t> </a:t>
            </a:r>
            <a:r>
              <a:rPr lang="de-DE" err="1"/>
              <a:t>it</a:t>
            </a:r>
            <a:r>
              <a:rPr lang="de-DE"/>
              <a:t> was </a:t>
            </a:r>
            <a:r>
              <a:rPr lang="de-DE" err="1"/>
              <a:t>Measured</a:t>
            </a:r>
            <a:r>
              <a:rPr lang="de-DE"/>
              <a:t> </a:t>
            </a:r>
            <a:r>
              <a:rPr lang="de-DE" err="1"/>
              <a:t>by</a:t>
            </a:r>
            <a:r>
              <a:rPr lang="de-DE"/>
              <a:t> </a:t>
            </a:r>
            <a:r>
              <a:rPr lang="de-DE" err="1"/>
              <a:t>the</a:t>
            </a:r>
            <a:r>
              <a:rPr lang="de-DE"/>
              <a:t> Force </a:t>
            </a:r>
            <a:r>
              <a:rPr lang="de-DE" err="1"/>
              <a:t>over</a:t>
            </a:r>
            <a:r>
              <a:rPr lang="de-DE"/>
              <a:t> </a:t>
            </a:r>
            <a:r>
              <a:rPr lang="de-DE" err="1"/>
              <a:t>the</a:t>
            </a:r>
            <a:r>
              <a:rPr lang="de-DE"/>
              <a:t> Upper and Lower </a:t>
            </a:r>
            <a:r>
              <a:rPr lang="de-DE" err="1"/>
              <a:t>Nozzle</a:t>
            </a:r>
            <a:r>
              <a:rPr lang="de-DE"/>
              <a:t> Wall (</a:t>
            </a:r>
            <a:r>
              <a:rPr lang="de-DE" err="1"/>
              <a:t>Less</a:t>
            </a:r>
            <a:r>
              <a:rPr lang="de-DE"/>
              <a:t> </a:t>
            </a:r>
            <a:r>
              <a:rPr lang="de-DE" err="1"/>
              <a:t>Accurate</a:t>
            </a:r>
            <a:r>
              <a:rPr lang="de-DE"/>
              <a:t>)</a:t>
            </a:r>
          </a:p>
          <a:p>
            <a:pPr marL="171450" lvl="0" indent="-171450" algn="l" rtl="0">
              <a:spcBef>
                <a:spcPts val="0"/>
              </a:spcBef>
              <a:spcAft>
                <a:spcPts val="0"/>
              </a:spcAft>
              <a:buFontTx/>
              <a:buChar char="-"/>
            </a:pPr>
            <a:r>
              <a:rPr lang="en-US"/>
              <a:t>(When using configuration 1, axial and normal thrust was used to calculate the angle of the thrust. When gathering data on configuration five, force on the upper and lower nozzle sections was used to calculate the thrust angle)</a:t>
            </a:r>
            <a:endParaRPr lang="de-DE"/>
          </a:p>
          <a:p>
            <a:pPr marL="171450" lvl="0" indent="-171450" algn="l" rtl="0">
              <a:spcBef>
                <a:spcPts val="0"/>
              </a:spcBef>
              <a:spcAft>
                <a:spcPts val="0"/>
              </a:spcAft>
              <a:buFontTx/>
              <a:buChar char="-"/>
            </a:pPr>
            <a:r>
              <a:rPr lang="de-DE" err="1"/>
              <a:t>Mass</a:t>
            </a:r>
            <a:r>
              <a:rPr lang="de-DE"/>
              <a:t> Flow was </a:t>
            </a:r>
            <a:r>
              <a:rPr lang="de-DE" err="1"/>
              <a:t>gathered</a:t>
            </a:r>
            <a:r>
              <a:rPr lang="de-DE"/>
              <a:t> </a:t>
            </a:r>
            <a:r>
              <a:rPr lang="de-DE" err="1"/>
              <a:t>over</a:t>
            </a:r>
            <a:r>
              <a:rPr lang="de-DE"/>
              <a:t> </a:t>
            </a:r>
            <a:r>
              <a:rPr lang="de-DE" err="1"/>
              <a:t>the</a:t>
            </a:r>
            <a:r>
              <a:rPr lang="de-DE"/>
              <a:t> Stagnation </a:t>
            </a:r>
            <a:r>
              <a:rPr lang="de-DE" err="1"/>
              <a:t>Inlet</a:t>
            </a:r>
            <a:r>
              <a:rPr lang="de-DE"/>
              <a:t> </a:t>
            </a:r>
            <a:r>
              <a:rPr lang="de-DE" err="1"/>
              <a:t>of</a:t>
            </a:r>
            <a:r>
              <a:rPr lang="de-DE"/>
              <a:t> </a:t>
            </a:r>
            <a:r>
              <a:rPr lang="de-DE" err="1"/>
              <a:t>the</a:t>
            </a:r>
            <a:r>
              <a:rPr lang="de-DE"/>
              <a:t> </a:t>
            </a:r>
            <a:r>
              <a:rPr lang="de-DE" err="1"/>
              <a:t>Nozzle</a:t>
            </a:r>
            <a:r>
              <a:rPr lang="de-DE"/>
              <a:t> and </a:t>
            </a:r>
            <a:r>
              <a:rPr lang="de-DE" err="1"/>
              <a:t>the</a:t>
            </a:r>
            <a:r>
              <a:rPr lang="de-DE"/>
              <a:t> Imprint Areas </a:t>
            </a:r>
            <a:r>
              <a:rPr lang="de-DE" err="1"/>
              <a:t>the</a:t>
            </a:r>
            <a:r>
              <a:rPr lang="de-DE"/>
              <a:t> </a:t>
            </a:r>
            <a:r>
              <a:rPr lang="de-DE" err="1"/>
              <a:t>the</a:t>
            </a:r>
            <a:r>
              <a:rPr lang="de-DE"/>
              <a:t> Slots and </a:t>
            </a:r>
            <a:r>
              <a:rPr lang="de-DE" err="1"/>
              <a:t>the</a:t>
            </a:r>
            <a:r>
              <a:rPr lang="de-DE"/>
              <a:t> Windtunnel </a:t>
            </a:r>
            <a:r>
              <a:rPr lang="de-DE" err="1"/>
              <a:t>to</a:t>
            </a:r>
            <a:r>
              <a:rPr lang="de-DE"/>
              <a:t> </a:t>
            </a:r>
            <a:r>
              <a:rPr lang="de-DE" err="1"/>
              <a:t>confirm</a:t>
            </a:r>
            <a:r>
              <a:rPr lang="de-DE"/>
              <a:t> </a:t>
            </a:r>
            <a:r>
              <a:rPr lang="de-DE" err="1"/>
              <a:t>that</a:t>
            </a:r>
            <a:r>
              <a:rPr lang="de-DE"/>
              <a:t> </a:t>
            </a:r>
            <a:r>
              <a:rPr lang="de-DE" err="1"/>
              <a:t>the</a:t>
            </a:r>
            <a:r>
              <a:rPr lang="de-DE"/>
              <a:t> Numbers </a:t>
            </a:r>
            <a:r>
              <a:rPr lang="de-DE" err="1"/>
              <a:t>add</a:t>
            </a:r>
            <a:r>
              <a:rPr lang="de-DE"/>
              <a:t> </a:t>
            </a:r>
            <a:r>
              <a:rPr lang="de-DE" err="1"/>
              <a:t>up</a:t>
            </a:r>
            <a:r>
              <a:rPr lang="de-DE"/>
              <a:t> (</a:t>
            </a:r>
            <a:r>
              <a:rPr lang="de-DE" err="1"/>
              <a:t>Mass</a:t>
            </a:r>
            <a:r>
              <a:rPr lang="de-DE"/>
              <a:t> Flow </a:t>
            </a:r>
            <a:r>
              <a:rPr lang="de-DE" err="1"/>
              <a:t>must</a:t>
            </a:r>
            <a:r>
              <a:rPr lang="de-DE"/>
              <a:t> </a:t>
            </a:r>
            <a:r>
              <a:rPr lang="de-DE" err="1"/>
              <a:t>be</a:t>
            </a:r>
            <a:r>
              <a:rPr lang="de-DE"/>
              <a:t> </a:t>
            </a:r>
            <a:r>
              <a:rPr lang="de-DE" err="1"/>
              <a:t>constant</a:t>
            </a:r>
            <a:r>
              <a:rPr lang="de-DE"/>
              <a:t> </a:t>
            </a:r>
            <a:r>
              <a:rPr lang="de-DE" err="1"/>
              <a:t>through</a:t>
            </a:r>
            <a:r>
              <a:rPr lang="de-DE"/>
              <a:t> </a:t>
            </a:r>
            <a:r>
              <a:rPr lang="de-DE" err="1"/>
              <a:t>the</a:t>
            </a:r>
            <a:r>
              <a:rPr lang="de-DE"/>
              <a:t> </a:t>
            </a:r>
            <a:r>
              <a:rPr lang="de-DE" err="1"/>
              <a:t>Nozzle</a:t>
            </a:r>
            <a:r>
              <a:rPr lang="de-DE"/>
              <a:t>)</a:t>
            </a:r>
          </a:p>
          <a:p>
            <a:pPr marL="171450" lvl="0" indent="-171450" algn="l" rtl="0">
              <a:spcBef>
                <a:spcPts val="0"/>
              </a:spcBef>
              <a:spcAft>
                <a:spcPts val="0"/>
              </a:spcAft>
              <a:buFontTx/>
              <a:buChar char="-"/>
            </a:pPr>
            <a:r>
              <a:rPr lang="de-DE" err="1"/>
              <a:t>Shadowgraphs</a:t>
            </a:r>
            <a:r>
              <a:rPr lang="de-DE"/>
              <a:t> </a:t>
            </a:r>
            <a:r>
              <a:rPr lang="de-DE" err="1"/>
              <a:t>were</a:t>
            </a:r>
            <a:r>
              <a:rPr lang="de-DE"/>
              <a:t> </a:t>
            </a:r>
            <a:r>
              <a:rPr lang="de-DE" err="1"/>
              <a:t>created</a:t>
            </a:r>
            <a:r>
              <a:rPr lang="de-DE"/>
              <a:t> </a:t>
            </a:r>
            <a:r>
              <a:rPr lang="de-DE" err="1"/>
              <a:t>to</a:t>
            </a:r>
            <a:r>
              <a:rPr lang="de-DE"/>
              <a:t> </a:t>
            </a:r>
            <a:r>
              <a:rPr lang="de-DE" err="1"/>
              <a:t>directly</a:t>
            </a:r>
            <a:r>
              <a:rPr lang="de-DE"/>
              <a:t> </a:t>
            </a:r>
            <a:r>
              <a:rPr lang="de-DE" err="1"/>
              <a:t>compare</a:t>
            </a:r>
            <a:r>
              <a:rPr lang="de-DE"/>
              <a:t> </a:t>
            </a:r>
            <a:r>
              <a:rPr lang="de-DE" err="1"/>
              <a:t>them</a:t>
            </a:r>
            <a:r>
              <a:rPr lang="de-DE"/>
              <a:t> </a:t>
            </a:r>
            <a:r>
              <a:rPr lang="de-DE" err="1"/>
              <a:t>to</a:t>
            </a:r>
            <a:r>
              <a:rPr lang="de-DE"/>
              <a:t> </a:t>
            </a:r>
            <a:r>
              <a:rPr lang="de-DE" err="1"/>
              <a:t>the</a:t>
            </a:r>
            <a:r>
              <a:rPr lang="de-DE"/>
              <a:t> </a:t>
            </a:r>
            <a:r>
              <a:rPr lang="de-DE" err="1"/>
              <a:t>Shadowgraphs</a:t>
            </a:r>
            <a:r>
              <a:rPr lang="de-DE"/>
              <a:t> </a:t>
            </a:r>
            <a:r>
              <a:rPr lang="de-DE" err="1"/>
              <a:t>of</a:t>
            </a:r>
            <a:r>
              <a:rPr lang="de-DE"/>
              <a:t> </a:t>
            </a:r>
            <a:r>
              <a:rPr lang="de-DE" err="1"/>
              <a:t>the</a:t>
            </a:r>
            <a:r>
              <a:rPr lang="de-DE"/>
              <a:t> Experiment</a:t>
            </a:r>
          </a:p>
          <a:p>
            <a:pPr marL="171450" lvl="0" indent="-171450" algn="l" rtl="0">
              <a:spcBef>
                <a:spcPts val="0"/>
              </a:spcBef>
              <a:spcAft>
                <a:spcPts val="0"/>
              </a:spcAft>
              <a:buFontTx/>
              <a:buChar char="-"/>
            </a:pPr>
            <a:r>
              <a:rPr lang="de-DE"/>
              <a:t>In </a:t>
            </a:r>
            <a:r>
              <a:rPr lang="de-DE" err="1"/>
              <a:t>order</a:t>
            </a:r>
            <a:r>
              <a:rPr lang="de-DE"/>
              <a:t> </a:t>
            </a:r>
            <a:r>
              <a:rPr lang="de-DE" err="1"/>
              <a:t>to</a:t>
            </a:r>
            <a:r>
              <a:rPr lang="de-DE"/>
              <a:t> </a:t>
            </a:r>
            <a:r>
              <a:rPr lang="de-DE" err="1"/>
              <a:t>post</a:t>
            </a:r>
            <a:r>
              <a:rPr lang="de-DE"/>
              <a:t> </a:t>
            </a:r>
            <a:r>
              <a:rPr lang="de-DE" err="1"/>
              <a:t>process</a:t>
            </a:r>
            <a:r>
              <a:rPr lang="de-DE"/>
              <a:t> </a:t>
            </a:r>
            <a:r>
              <a:rPr lang="de-DE" err="1"/>
              <a:t>the</a:t>
            </a:r>
            <a:r>
              <a:rPr lang="de-DE"/>
              <a:t> </a:t>
            </a:r>
            <a:r>
              <a:rPr lang="de-DE" err="1"/>
              <a:t>data</a:t>
            </a:r>
            <a:r>
              <a:rPr lang="de-DE"/>
              <a:t> </a:t>
            </a:r>
            <a:r>
              <a:rPr lang="de-DE" err="1"/>
              <a:t>we</a:t>
            </a:r>
            <a:r>
              <a:rPr lang="de-DE"/>
              <a:t> </a:t>
            </a:r>
            <a:r>
              <a:rPr lang="de-DE" err="1"/>
              <a:t>often</a:t>
            </a:r>
            <a:r>
              <a:rPr lang="de-DE"/>
              <a:t> </a:t>
            </a:r>
            <a:r>
              <a:rPr lang="de-DE" err="1"/>
              <a:t>had</a:t>
            </a:r>
            <a:r>
              <a:rPr lang="de-DE"/>
              <a:t> </a:t>
            </a:r>
            <a:r>
              <a:rPr lang="de-DE" err="1"/>
              <a:t>to</a:t>
            </a:r>
            <a:r>
              <a:rPr lang="de-DE"/>
              <a:t> do </a:t>
            </a:r>
            <a:r>
              <a:rPr lang="de-DE" err="1"/>
              <a:t>Calculations</a:t>
            </a:r>
            <a:r>
              <a:rPr lang="de-DE"/>
              <a:t> </a:t>
            </a:r>
            <a:r>
              <a:rPr lang="de-DE" err="1"/>
              <a:t>with</a:t>
            </a:r>
            <a:r>
              <a:rPr lang="de-DE"/>
              <a:t> </a:t>
            </a:r>
            <a:r>
              <a:rPr lang="de-DE" err="1"/>
              <a:t>the</a:t>
            </a:r>
            <a:r>
              <a:rPr lang="de-DE"/>
              <a:t> </a:t>
            </a:r>
            <a:r>
              <a:rPr lang="de-DE" err="1"/>
              <a:t>raw</a:t>
            </a:r>
            <a:r>
              <a:rPr lang="de-DE"/>
              <a:t> Data </a:t>
            </a:r>
            <a:r>
              <a:rPr lang="de-DE" err="1"/>
              <a:t>to</a:t>
            </a:r>
            <a:r>
              <a:rPr lang="de-DE"/>
              <a:t> </a:t>
            </a:r>
            <a:r>
              <a:rPr lang="de-DE" err="1"/>
              <a:t>get</a:t>
            </a:r>
            <a:r>
              <a:rPr lang="de-DE"/>
              <a:t> </a:t>
            </a:r>
            <a:r>
              <a:rPr lang="de-DE" err="1"/>
              <a:t>the</a:t>
            </a:r>
            <a:r>
              <a:rPr lang="de-DE"/>
              <a:t> </a:t>
            </a:r>
            <a:r>
              <a:rPr lang="de-DE" err="1"/>
              <a:t>Thrust</a:t>
            </a:r>
            <a:r>
              <a:rPr lang="de-DE"/>
              <a:t> Vector Angle, The Ideal </a:t>
            </a:r>
            <a:r>
              <a:rPr lang="de-DE" err="1"/>
              <a:t>Thrust</a:t>
            </a:r>
            <a:r>
              <a:rPr lang="de-DE"/>
              <a:t> (</a:t>
            </a:r>
            <a:r>
              <a:rPr lang="de-DE" err="1"/>
              <a:t>Theoretically</a:t>
            </a:r>
            <a:r>
              <a:rPr lang="de-DE"/>
              <a:t>) </a:t>
            </a:r>
            <a:r>
              <a:rPr lang="de-DE" err="1"/>
              <a:t>or</a:t>
            </a:r>
            <a:r>
              <a:rPr lang="de-DE"/>
              <a:t> </a:t>
            </a:r>
            <a:r>
              <a:rPr lang="de-DE" err="1"/>
              <a:t>the</a:t>
            </a:r>
            <a:r>
              <a:rPr lang="de-DE"/>
              <a:t> </a:t>
            </a:r>
            <a:r>
              <a:rPr lang="de-DE" err="1"/>
              <a:t>resultant</a:t>
            </a:r>
            <a:r>
              <a:rPr lang="de-DE"/>
              <a:t> </a:t>
            </a:r>
            <a:r>
              <a:rPr lang="de-DE" err="1"/>
              <a:t>Thrust</a:t>
            </a:r>
            <a:endParaRPr lang="de-DE"/>
          </a:p>
          <a:p>
            <a:pPr marL="171450" lvl="0" indent="-171450" algn="l" rtl="0">
              <a:spcBef>
                <a:spcPts val="0"/>
              </a:spcBef>
              <a:spcAft>
                <a:spcPts val="0"/>
              </a:spcAft>
              <a:buFontTx/>
              <a:buChar char="-"/>
            </a:pPr>
            <a:endParaRPr lang="de-DE"/>
          </a:p>
          <a:p>
            <a:pPr marL="0" lvl="0" indent="0" algn="l" rtl="0">
              <a:spcBef>
                <a:spcPts val="0"/>
              </a:spcBef>
              <a:spcAft>
                <a:spcPts val="0"/>
              </a:spcAft>
              <a:buFontTx/>
              <a:buNone/>
            </a:pPr>
            <a:endParaRPr lang="de-DE"/>
          </a:p>
          <a:p>
            <a:pPr marL="171450" lvl="0" indent="-171450" algn="l" rtl="0">
              <a:spcBef>
                <a:spcPts val="0"/>
              </a:spcBef>
              <a:spcAft>
                <a:spcPts val="0"/>
              </a:spcAft>
              <a:buFontTx/>
              <a:buChar char="-"/>
            </a:pPr>
            <a:endParaRPr lang="de-DE"/>
          </a:p>
          <a:p>
            <a:pPr marL="171450" lvl="0" indent="-171450" algn="l" rtl="0">
              <a:spcBef>
                <a:spcPts val="0"/>
              </a:spcBef>
              <a:spcAft>
                <a:spcPts val="0"/>
              </a:spcAft>
              <a:buFontTx/>
              <a:buChar char="-"/>
            </a:pPr>
            <a:endParaRPr lang="de-DE"/>
          </a:p>
          <a:p>
            <a:pPr marL="171450" lvl="0" indent="-171450" algn="l" rtl="0">
              <a:spcBef>
                <a:spcPts val="0"/>
              </a:spcBef>
              <a:spcAft>
                <a:spcPts val="0"/>
              </a:spcAft>
              <a:buFontTx/>
              <a:buChar char="-"/>
            </a:pPr>
            <a:endParaRPr lang="de-DE"/>
          </a:p>
        </p:txBody>
      </p:sp>
    </p:spTree>
    <p:extLst>
      <p:ext uri="{BB962C8B-B14F-4D97-AF65-F5344CB8AC3E}">
        <p14:creationId xmlns:p14="http://schemas.microsoft.com/office/powerpoint/2010/main" val="336516413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3"/>
        <p:cNvGrpSpPr/>
        <p:nvPr/>
      </p:nvGrpSpPr>
      <p:grpSpPr>
        <a:xfrm>
          <a:off x="0" y="0"/>
          <a:ext cx="0" cy="0"/>
          <a:chOff x="0" y="0"/>
          <a:chExt cx="0" cy="0"/>
        </a:xfrm>
      </p:grpSpPr>
      <p:sp>
        <p:nvSpPr>
          <p:cNvPr id="734" name="Google Shape;734;g107aaa41fe9_0_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5" name="Google Shape;735;g107aaa41fe9_0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err="1"/>
              <a:t>Methodology</a:t>
            </a:r>
            <a:r>
              <a:rPr lang="de-DE"/>
              <a:t>:</a:t>
            </a:r>
          </a:p>
          <a:p>
            <a:pPr marL="171450" lvl="0" indent="-171450" algn="l" rtl="0">
              <a:spcBef>
                <a:spcPts val="0"/>
              </a:spcBef>
              <a:spcAft>
                <a:spcPts val="0"/>
              </a:spcAft>
              <a:buFontTx/>
              <a:buChar char="-"/>
            </a:pPr>
            <a:r>
              <a:rPr lang="de-DE"/>
              <a:t>Like all </a:t>
            </a:r>
            <a:r>
              <a:rPr lang="de-DE" err="1"/>
              <a:t>the</a:t>
            </a:r>
            <a:r>
              <a:rPr lang="de-DE"/>
              <a:t> </a:t>
            </a:r>
            <a:r>
              <a:rPr lang="de-DE" err="1"/>
              <a:t>other</a:t>
            </a:r>
            <a:r>
              <a:rPr lang="de-DE"/>
              <a:t> Teams </a:t>
            </a:r>
            <a:r>
              <a:rPr lang="de-DE" err="1"/>
              <a:t>we</a:t>
            </a:r>
            <a:r>
              <a:rPr lang="de-DE"/>
              <a:t> </a:t>
            </a:r>
            <a:r>
              <a:rPr lang="de-DE" err="1"/>
              <a:t>first</a:t>
            </a:r>
            <a:r>
              <a:rPr lang="de-DE"/>
              <a:t> </a:t>
            </a:r>
            <a:r>
              <a:rPr lang="de-DE" err="1"/>
              <a:t>read</a:t>
            </a:r>
            <a:r>
              <a:rPr lang="de-DE"/>
              <a:t> </a:t>
            </a:r>
            <a:r>
              <a:rPr lang="de-DE" err="1"/>
              <a:t>the</a:t>
            </a:r>
            <a:r>
              <a:rPr lang="de-DE"/>
              <a:t> </a:t>
            </a:r>
            <a:r>
              <a:rPr lang="de-DE" err="1"/>
              <a:t>entire</a:t>
            </a:r>
            <a:r>
              <a:rPr lang="de-DE"/>
              <a:t> </a:t>
            </a:r>
            <a:r>
              <a:rPr lang="de-DE" err="1"/>
              <a:t>paper</a:t>
            </a:r>
            <a:r>
              <a:rPr lang="de-DE"/>
              <a:t> </a:t>
            </a:r>
            <a:r>
              <a:rPr lang="de-DE" err="1"/>
              <a:t>carefully</a:t>
            </a:r>
            <a:r>
              <a:rPr lang="de-DE"/>
              <a:t> and </a:t>
            </a:r>
            <a:r>
              <a:rPr lang="de-DE" err="1"/>
              <a:t>tried</a:t>
            </a:r>
            <a:r>
              <a:rPr lang="de-DE"/>
              <a:t> </a:t>
            </a:r>
            <a:r>
              <a:rPr lang="de-DE" err="1"/>
              <a:t>to</a:t>
            </a:r>
            <a:r>
              <a:rPr lang="de-DE"/>
              <a:t> </a:t>
            </a:r>
            <a:r>
              <a:rPr lang="de-DE" err="1"/>
              <a:t>understand</a:t>
            </a:r>
            <a:r>
              <a:rPr lang="de-DE"/>
              <a:t> </a:t>
            </a:r>
            <a:r>
              <a:rPr lang="de-DE" err="1"/>
              <a:t>as</a:t>
            </a:r>
            <a:r>
              <a:rPr lang="de-DE"/>
              <a:t> </a:t>
            </a:r>
            <a:r>
              <a:rPr lang="de-DE" err="1"/>
              <a:t>much</a:t>
            </a:r>
            <a:r>
              <a:rPr lang="de-DE"/>
              <a:t> </a:t>
            </a:r>
            <a:r>
              <a:rPr lang="de-DE" err="1"/>
              <a:t>as</a:t>
            </a:r>
            <a:r>
              <a:rPr lang="de-DE"/>
              <a:t> possible </a:t>
            </a:r>
            <a:r>
              <a:rPr lang="de-DE" err="1"/>
              <a:t>before</a:t>
            </a:r>
            <a:r>
              <a:rPr lang="de-DE"/>
              <a:t> </a:t>
            </a:r>
            <a:r>
              <a:rPr lang="de-DE" err="1"/>
              <a:t>starting</a:t>
            </a:r>
            <a:r>
              <a:rPr lang="de-DE"/>
              <a:t> </a:t>
            </a:r>
            <a:r>
              <a:rPr lang="de-DE" err="1"/>
              <a:t>the</a:t>
            </a:r>
            <a:r>
              <a:rPr lang="de-DE"/>
              <a:t> </a:t>
            </a:r>
            <a:r>
              <a:rPr lang="de-DE" err="1"/>
              <a:t>work</a:t>
            </a:r>
            <a:r>
              <a:rPr lang="de-DE"/>
              <a:t> on </a:t>
            </a:r>
            <a:r>
              <a:rPr lang="de-DE" err="1"/>
              <a:t>the</a:t>
            </a:r>
            <a:r>
              <a:rPr lang="de-DE"/>
              <a:t> Computer</a:t>
            </a:r>
          </a:p>
          <a:p>
            <a:pPr marL="0" lvl="0" indent="0" algn="l" rtl="0">
              <a:spcBef>
                <a:spcPts val="0"/>
              </a:spcBef>
              <a:spcAft>
                <a:spcPts val="0"/>
              </a:spcAft>
              <a:buFontTx/>
              <a:buNone/>
            </a:pPr>
            <a:r>
              <a:rPr lang="de-DE"/>
              <a:t>Catia:</a:t>
            </a:r>
          </a:p>
          <a:p>
            <a:pPr marL="171450" lvl="0" indent="-171450" algn="l" rtl="0">
              <a:spcBef>
                <a:spcPts val="0"/>
              </a:spcBef>
              <a:spcAft>
                <a:spcPts val="0"/>
              </a:spcAft>
              <a:buFontTx/>
              <a:buChar char="-"/>
            </a:pPr>
            <a:r>
              <a:rPr lang="de-DE" err="1"/>
              <a:t>Creating</a:t>
            </a:r>
            <a:r>
              <a:rPr lang="de-DE"/>
              <a:t> </a:t>
            </a:r>
            <a:r>
              <a:rPr lang="de-DE" err="1"/>
              <a:t>the</a:t>
            </a:r>
            <a:r>
              <a:rPr lang="de-DE"/>
              <a:t> Geometry </a:t>
            </a:r>
            <a:r>
              <a:rPr lang="de-DE" err="1"/>
              <a:t>for</a:t>
            </a:r>
            <a:r>
              <a:rPr lang="de-DE"/>
              <a:t> </a:t>
            </a:r>
            <a:r>
              <a:rPr lang="de-DE" err="1"/>
              <a:t>the</a:t>
            </a:r>
            <a:r>
              <a:rPr lang="de-DE"/>
              <a:t> Project was in </a:t>
            </a:r>
            <a:r>
              <a:rPr lang="de-DE" err="1"/>
              <a:t>our</a:t>
            </a:r>
            <a:r>
              <a:rPr lang="de-DE"/>
              <a:t> </a:t>
            </a:r>
            <a:r>
              <a:rPr lang="de-DE" err="1"/>
              <a:t>case</a:t>
            </a:r>
            <a:r>
              <a:rPr lang="de-DE"/>
              <a:t> </a:t>
            </a:r>
            <a:r>
              <a:rPr lang="de-DE" err="1"/>
              <a:t>very</a:t>
            </a:r>
            <a:r>
              <a:rPr lang="de-DE"/>
              <a:t> simple. The Geometry </a:t>
            </a:r>
            <a:r>
              <a:rPr lang="de-DE" err="1"/>
              <a:t>of</a:t>
            </a:r>
            <a:r>
              <a:rPr lang="de-DE"/>
              <a:t> </a:t>
            </a:r>
            <a:r>
              <a:rPr lang="de-DE" err="1"/>
              <a:t>the</a:t>
            </a:r>
            <a:r>
              <a:rPr lang="de-DE"/>
              <a:t> </a:t>
            </a:r>
            <a:r>
              <a:rPr lang="de-DE" err="1"/>
              <a:t>Nozzle</a:t>
            </a:r>
            <a:r>
              <a:rPr lang="de-DE"/>
              <a:t> was </a:t>
            </a:r>
            <a:r>
              <a:rPr lang="de-DE" err="1"/>
              <a:t>precicely</a:t>
            </a:r>
            <a:r>
              <a:rPr lang="de-DE"/>
              <a:t> </a:t>
            </a:r>
            <a:r>
              <a:rPr lang="de-DE" err="1"/>
              <a:t>given</a:t>
            </a:r>
            <a:r>
              <a:rPr lang="de-DE"/>
              <a:t> in </a:t>
            </a:r>
            <a:r>
              <a:rPr lang="de-DE" err="1"/>
              <a:t>the</a:t>
            </a:r>
            <a:r>
              <a:rPr lang="de-DE"/>
              <a:t> </a:t>
            </a:r>
            <a:r>
              <a:rPr lang="de-DE" err="1"/>
              <a:t>paper</a:t>
            </a:r>
            <a:endParaRPr lang="de-DE"/>
          </a:p>
          <a:p>
            <a:pPr marL="171450" lvl="0" indent="-171450" algn="l" rtl="0">
              <a:spcBef>
                <a:spcPts val="0"/>
              </a:spcBef>
              <a:spcAft>
                <a:spcPts val="0"/>
              </a:spcAft>
              <a:buFontTx/>
              <a:buChar char="-"/>
            </a:pPr>
            <a:r>
              <a:rPr lang="de-DE" err="1"/>
              <a:t>Exception</a:t>
            </a:r>
            <a:r>
              <a:rPr lang="de-DE"/>
              <a:t>: </a:t>
            </a:r>
            <a:r>
              <a:rPr lang="de-DE" err="1"/>
              <a:t>We</a:t>
            </a:r>
            <a:r>
              <a:rPr lang="de-DE"/>
              <a:t> </a:t>
            </a:r>
            <a:r>
              <a:rPr lang="de-DE" err="1"/>
              <a:t>don‘t</a:t>
            </a:r>
            <a:r>
              <a:rPr lang="de-DE"/>
              <a:t> </a:t>
            </a:r>
            <a:r>
              <a:rPr lang="de-DE" err="1"/>
              <a:t>really</a:t>
            </a:r>
            <a:r>
              <a:rPr lang="de-DE"/>
              <a:t> </a:t>
            </a:r>
            <a:r>
              <a:rPr lang="de-DE" err="1"/>
              <a:t>know</a:t>
            </a:r>
            <a:r>
              <a:rPr lang="de-DE"/>
              <a:t> </a:t>
            </a:r>
            <a:r>
              <a:rPr lang="de-DE" err="1"/>
              <a:t>how</a:t>
            </a:r>
            <a:r>
              <a:rPr lang="de-DE"/>
              <a:t> </a:t>
            </a:r>
            <a:r>
              <a:rPr lang="de-DE" err="1"/>
              <a:t>wide</a:t>
            </a:r>
            <a:r>
              <a:rPr lang="de-DE"/>
              <a:t> </a:t>
            </a:r>
            <a:r>
              <a:rPr lang="de-DE" err="1"/>
              <a:t>the</a:t>
            </a:r>
            <a:r>
              <a:rPr lang="de-DE"/>
              <a:t> </a:t>
            </a:r>
            <a:r>
              <a:rPr lang="de-DE" err="1"/>
              <a:t>Nozzle</a:t>
            </a:r>
            <a:r>
              <a:rPr lang="de-DE"/>
              <a:t> </a:t>
            </a:r>
            <a:r>
              <a:rPr lang="de-DE" err="1"/>
              <a:t>is</a:t>
            </a:r>
            <a:r>
              <a:rPr lang="de-DE"/>
              <a:t> (</a:t>
            </a:r>
            <a:r>
              <a:rPr lang="de-DE" err="1"/>
              <a:t>it</a:t>
            </a:r>
            <a:r>
              <a:rPr lang="de-DE"/>
              <a:t> </a:t>
            </a:r>
            <a:r>
              <a:rPr lang="de-DE" err="1"/>
              <a:t>is</a:t>
            </a:r>
            <a:r>
              <a:rPr lang="de-DE"/>
              <a:t> not </a:t>
            </a:r>
            <a:r>
              <a:rPr lang="de-DE" err="1"/>
              <a:t>axis-symmetrical</a:t>
            </a:r>
            <a:r>
              <a:rPr lang="de-DE"/>
              <a:t>) but </a:t>
            </a:r>
            <a:r>
              <a:rPr lang="de-DE" err="1"/>
              <a:t>it</a:t>
            </a:r>
            <a:r>
              <a:rPr lang="de-DE"/>
              <a:t> </a:t>
            </a:r>
            <a:r>
              <a:rPr lang="de-DE" err="1"/>
              <a:t>doesn‘t</a:t>
            </a:r>
            <a:r>
              <a:rPr lang="de-DE"/>
              <a:t> matter </a:t>
            </a:r>
            <a:r>
              <a:rPr lang="de-DE" err="1"/>
              <a:t>for</a:t>
            </a:r>
            <a:r>
              <a:rPr lang="de-DE"/>
              <a:t> </a:t>
            </a:r>
            <a:r>
              <a:rPr lang="de-DE" err="1"/>
              <a:t>our</a:t>
            </a:r>
            <a:r>
              <a:rPr lang="de-DE"/>
              <a:t> 2D Simulation -&gt; 2D Simulation </a:t>
            </a:r>
            <a:r>
              <a:rPr lang="de-DE" err="1"/>
              <a:t>is</a:t>
            </a:r>
            <a:r>
              <a:rPr lang="de-DE"/>
              <a:t> </a:t>
            </a:r>
            <a:r>
              <a:rPr lang="de-DE" err="1"/>
              <a:t>best</a:t>
            </a:r>
            <a:r>
              <a:rPr lang="de-DE"/>
              <a:t> </a:t>
            </a:r>
            <a:r>
              <a:rPr lang="de-DE" err="1"/>
              <a:t>option</a:t>
            </a:r>
            <a:r>
              <a:rPr lang="de-DE"/>
              <a:t> </a:t>
            </a:r>
            <a:r>
              <a:rPr lang="de-DE" err="1"/>
              <a:t>because</a:t>
            </a:r>
            <a:r>
              <a:rPr lang="de-DE"/>
              <a:t> </a:t>
            </a:r>
            <a:r>
              <a:rPr lang="de-DE" err="1"/>
              <a:t>we</a:t>
            </a:r>
            <a:r>
              <a:rPr lang="de-DE"/>
              <a:t> </a:t>
            </a:r>
            <a:r>
              <a:rPr lang="de-DE" err="1"/>
              <a:t>cannot</a:t>
            </a:r>
            <a:r>
              <a:rPr lang="de-DE"/>
              <a:t> </a:t>
            </a:r>
            <a:r>
              <a:rPr lang="de-DE" err="1"/>
              <a:t>use</a:t>
            </a:r>
            <a:r>
              <a:rPr lang="de-DE"/>
              <a:t> </a:t>
            </a:r>
            <a:r>
              <a:rPr lang="de-DE" err="1"/>
              <a:t>axissymmetrical</a:t>
            </a:r>
            <a:r>
              <a:rPr lang="de-DE"/>
              <a:t> </a:t>
            </a:r>
            <a:r>
              <a:rPr lang="de-DE" err="1"/>
              <a:t>as</a:t>
            </a:r>
            <a:r>
              <a:rPr lang="de-DE"/>
              <a:t> </a:t>
            </a:r>
            <a:r>
              <a:rPr lang="de-DE" err="1"/>
              <a:t>it</a:t>
            </a:r>
            <a:r>
              <a:rPr lang="de-DE"/>
              <a:t> </a:t>
            </a:r>
            <a:r>
              <a:rPr lang="de-DE" err="1"/>
              <a:t>wouldnt</a:t>
            </a:r>
            <a:r>
              <a:rPr lang="de-DE"/>
              <a:t> </a:t>
            </a:r>
            <a:r>
              <a:rPr lang="de-DE" err="1"/>
              <a:t>show</a:t>
            </a:r>
            <a:r>
              <a:rPr lang="de-DE"/>
              <a:t> </a:t>
            </a:r>
            <a:r>
              <a:rPr lang="de-DE" err="1"/>
              <a:t>the</a:t>
            </a:r>
            <a:r>
              <a:rPr lang="de-DE"/>
              <a:t> </a:t>
            </a:r>
            <a:r>
              <a:rPr lang="de-DE" err="1"/>
              <a:t>thrust</a:t>
            </a:r>
            <a:r>
              <a:rPr lang="de-DE"/>
              <a:t> </a:t>
            </a:r>
            <a:r>
              <a:rPr lang="de-DE" err="1"/>
              <a:t>vectoring</a:t>
            </a:r>
            <a:r>
              <a:rPr lang="de-DE"/>
              <a:t> and a 3D </a:t>
            </a:r>
            <a:r>
              <a:rPr lang="de-DE" err="1"/>
              <a:t>Simuation</a:t>
            </a:r>
            <a:r>
              <a:rPr lang="de-DE"/>
              <a:t> </a:t>
            </a:r>
            <a:r>
              <a:rPr lang="de-DE" err="1"/>
              <a:t>would</a:t>
            </a:r>
            <a:r>
              <a:rPr lang="de-DE"/>
              <a:t> </a:t>
            </a:r>
            <a:r>
              <a:rPr lang="de-DE" err="1"/>
              <a:t>cost</a:t>
            </a:r>
            <a:r>
              <a:rPr lang="de-DE"/>
              <a:t> a </a:t>
            </a:r>
            <a:r>
              <a:rPr lang="de-DE" err="1"/>
              <a:t>lot</a:t>
            </a:r>
            <a:r>
              <a:rPr lang="de-DE"/>
              <a:t> </a:t>
            </a:r>
            <a:r>
              <a:rPr lang="de-DE" err="1"/>
              <a:t>more</a:t>
            </a:r>
            <a:r>
              <a:rPr lang="de-DE"/>
              <a:t> </a:t>
            </a:r>
            <a:r>
              <a:rPr lang="de-DE" err="1"/>
              <a:t>computational</a:t>
            </a:r>
            <a:r>
              <a:rPr lang="de-DE"/>
              <a:t> power and </a:t>
            </a:r>
            <a:r>
              <a:rPr lang="de-DE" err="1"/>
              <a:t>does</a:t>
            </a:r>
            <a:r>
              <a:rPr lang="de-DE"/>
              <a:t> not </a:t>
            </a:r>
            <a:r>
              <a:rPr lang="de-DE" err="1"/>
              <a:t>show</a:t>
            </a:r>
            <a:r>
              <a:rPr lang="de-DE"/>
              <a:t> </a:t>
            </a:r>
            <a:r>
              <a:rPr lang="de-DE" err="1"/>
              <a:t>any</a:t>
            </a:r>
            <a:r>
              <a:rPr lang="de-DE"/>
              <a:t> relevant </a:t>
            </a:r>
            <a:r>
              <a:rPr lang="de-DE" err="1"/>
              <a:t>effects</a:t>
            </a:r>
            <a:r>
              <a:rPr lang="de-DE"/>
              <a:t> </a:t>
            </a:r>
            <a:r>
              <a:rPr lang="de-DE" err="1"/>
              <a:t>we</a:t>
            </a:r>
            <a:r>
              <a:rPr lang="de-DE"/>
              <a:t> </a:t>
            </a:r>
            <a:r>
              <a:rPr lang="de-DE" err="1"/>
              <a:t>want</a:t>
            </a:r>
            <a:r>
              <a:rPr lang="de-DE"/>
              <a:t> </a:t>
            </a:r>
            <a:r>
              <a:rPr lang="de-DE" err="1"/>
              <a:t>to</a:t>
            </a:r>
            <a:r>
              <a:rPr lang="de-DE"/>
              <a:t> </a:t>
            </a:r>
            <a:r>
              <a:rPr lang="de-DE" err="1"/>
              <a:t>display</a:t>
            </a:r>
            <a:r>
              <a:rPr lang="de-DE"/>
              <a:t> (Setup </a:t>
            </a:r>
            <a:r>
              <a:rPr lang="de-DE" err="1"/>
              <a:t>the</a:t>
            </a:r>
            <a:r>
              <a:rPr lang="de-DE"/>
              <a:t> same </a:t>
            </a:r>
            <a:r>
              <a:rPr lang="de-DE" err="1"/>
              <a:t>as</a:t>
            </a:r>
            <a:r>
              <a:rPr lang="de-DE"/>
              <a:t> in </a:t>
            </a:r>
            <a:r>
              <a:rPr lang="de-DE" err="1"/>
              <a:t>the</a:t>
            </a:r>
            <a:r>
              <a:rPr lang="de-DE"/>
              <a:t> Paper)</a:t>
            </a:r>
          </a:p>
          <a:p>
            <a:pPr marL="171450" lvl="0" indent="-171450" algn="l" rtl="0">
              <a:spcBef>
                <a:spcPts val="0"/>
              </a:spcBef>
              <a:spcAft>
                <a:spcPts val="0"/>
              </a:spcAft>
              <a:buFontTx/>
              <a:buChar char="-"/>
            </a:pPr>
            <a:r>
              <a:rPr lang="de-DE" err="1"/>
              <a:t>We</a:t>
            </a:r>
            <a:r>
              <a:rPr lang="de-DE"/>
              <a:t> </a:t>
            </a:r>
            <a:r>
              <a:rPr lang="de-DE" err="1"/>
              <a:t>chose</a:t>
            </a:r>
            <a:r>
              <a:rPr lang="de-DE"/>
              <a:t> </a:t>
            </a:r>
            <a:r>
              <a:rPr lang="de-DE" err="1"/>
              <a:t>to</a:t>
            </a:r>
            <a:r>
              <a:rPr lang="de-DE"/>
              <a:t> </a:t>
            </a:r>
            <a:r>
              <a:rPr lang="de-DE" err="1"/>
              <a:t>make</a:t>
            </a:r>
            <a:r>
              <a:rPr lang="de-DE"/>
              <a:t> </a:t>
            </a:r>
            <a:r>
              <a:rPr lang="de-DE" err="1"/>
              <a:t>the</a:t>
            </a:r>
            <a:r>
              <a:rPr lang="de-DE"/>
              <a:t> </a:t>
            </a:r>
            <a:r>
              <a:rPr lang="de-DE" err="1"/>
              <a:t>Nozzle</a:t>
            </a:r>
            <a:r>
              <a:rPr lang="de-DE"/>
              <a:t> </a:t>
            </a:r>
            <a:r>
              <a:rPr lang="de-DE" err="1"/>
              <a:t>one</a:t>
            </a:r>
            <a:r>
              <a:rPr lang="de-DE"/>
              <a:t> Meter </a:t>
            </a:r>
            <a:r>
              <a:rPr lang="de-DE" err="1"/>
              <a:t>wide</a:t>
            </a:r>
            <a:endParaRPr lang="de-DE"/>
          </a:p>
          <a:p>
            <a:pPr marL="171450" lvl="0" indent="-171450" algn="l" rtl="0">
              <a:spcBef>
                <a:spcPts val="0"/>
              </a:spcBef>
              <a:spcAft>
                <a:spcPts val="0"/>
              </a:spcAft>
              <a:buFontTx/>
              <a:buChar char="-"/>
            </a:pPr>
            <a:r>
              <a:rPr lang="de-DE" err="1"/>
              <a:t>We</a:t>
            </a:r>
            <a:r>
              <a:rPr lang="de-DE"/>
              <a:t> also </a:t>
            </a:r>
            <a:r>
              <a:rPr lang="de-DE" err="1"/>
              <a:t>Created</a:t>
            </a:r>
            <a:r>
              <a:rPr lang="de-DE"/>
              <a:t> </a:t>
            </a:r>
            <a:r>
              <a:rPr lang="de-DE" err="1"/>
              <a:t>the</a:t>
            </a:r>
            <a:r>
              <a:rPr lang="de-DE"/>
              <a:t> „</a:t>
            </a:r>
            <a:r>
              <a:rPr lang="de-DE" err="1"/>
              <a:t>No</a:t>
            </a:r>
            <a:r>
              <a:rPr lang="de-DE"/>
              <a:t> </a:t>
            </a:r>
            <a:r>
              <a:rPr lang="de-DE" err="1"/>
              <a:t>slip</a:t>
            </a:r>
            <a:r>
              <a:rPr lang="de-DE"/>
              <a:t> Walls“ in Catia: </a:t>
            </a:r>
            <a:r>
              <a:rPr lang="de-DE" err="1"/>
              <a:t>Subtraction</a:t>
            </a:r>
            <a:r>
              <a:rPr lang="de-DE"/>
              <a:t> </a:t>
            </a:r>
            <a:r>
              <a:rPr lang="de-DE" err="1"/>
              <a:t>from</a:t>
            </a:r>
            <a:r>
              <a:rPr lang="de-DE"/>
              <a:t> </a:t>
            </a:r>
            <a:r>
              <a:rPr lang="de-DE" err="1"/>
              <a:t>the</a:t>
            </a:r>
            <a:r>
              <a:rPr lang="de-DE"/>
              <a:t> Windtunnel </a:t>
            </a:r>
            <a:r>
              <a:rPr lang="de-DE" err="1"/>
              <a:t>that</a:t>
            </a:r>
            <a:r>
              <a:rPr lang="de-DE"/>
              <a:t> </a:t>
            </a:r>
            <a:r>
              <a:rPr lang="de-DE" err="1"/>
              <a:t>represents</a:t>
            </a:r>
            <a:r>
              <a:rPr lang="de-DE"/>
              <a:t> a Geometry </a:t>
            </a:r>
            <a:r>
              <a:rPr lang="de-DE" err="1"/>
              <a:t>of</a:t>
            </a:r>
            <a:r>
              <a:rPr lang="de-DE"/>
              <a:t> a </a:t>
            </a:r>
            <a:r>
              <a:rPr lang="de-DE" err="1"/>
              <a:t>airplane</a:t>
            </a:r>
            <a:r>
              <a:rPr lang="de-DE"/>
              <a:t> </a:t>
            </a:r>
            <a:r>
              <a:rPr lang="de-DE" err="1"/>
              <a:t>that</a:t>
            </a:r>
            <a:r>
              <a:rPr lang="de-DE"/>
              <a:t> </a:t>
            </a:r>
            <a:r>
              <a:rPr lang="de-DE" err="1"/>
              <a:t>has</a:t>
            </a:r>
            <a:r>
              <a:rPr lang="de-DE"/>
              <a:t> </a:t>
            </a:r>
            <a:r>
              <a:rPr lang="de-DE" err="1"/>
              <a:t>the</a:t>
            </a:r>
            <a:r>
              <a:rPr lang="de-DE"/>
              <a:t> </a:t>
            </a:r>
            <a:r>
              <a:rPr lang="de-DE" err="1"/>
              <a:t>nozzle</a:t>
            </a:r>
            <a:r>
              <a:rPr lang="de-DE"/>
              <a:t> </a:t>
            </a:r>
            <a:r>
              <a:rPr lang="de-DE" err="1"/>
              <a:t>Mounted</a:t>
            </a:r>
            <a:endParaRPr lang="de-DE"/>
          </a:p>
          <a:p>
            <a:pPr marL="171450" lvl="0" indent="-171450" algn="l" rtl="0">
              <a:spcBef>
                <a:spcPts val="0"/>
              </a:spcBef>
              <a:spcAft>
                <a:spcPts val="0"/>
              </a:spcAft>
              <a:buFontTx/>
              <a:buChar char="-"/>
            </a:pPr>
            <a:r>
              <a:rPr lang="de-DE"/>
              <a:t>A </a:t>
            </a:r>
            <a:r>
              <a:rPr lang="de-DE" err="1"/>
              <a:t>Refinement</a:t>
            </a:r>
            <a:r>
              <a:rPr lang="de-DE"/>
              <a:t> Area </a:t>
            </a:r>
            <a:r>
              <a:rPr lang="de-DE" err="1"/>
              <a:t>for</a:t>
            </a:r>
            <a:r>
              <a:rPr lang="de-DE"/>
              <a:t> </a:t>
            </a:r>
            <a:r>
              <a:rPr lang="de-DE" err="1"/>
              <a:t>the</a:t>
            </a:r>
            <a:r>
              <a:rPr lang="de-DE"/>
              <a:t> Flow </a:t>
            </a:r>
            <a:r>
              <a:rPr lang="de-DE" err="1"/>
              <a:t>directly</a:t>
            </a:r>
            <a:r>
              <a:rPr lang="de-DE"/>
              <a:t> Outside </a:t>
            </a:r>
            <a:r>
              <a:rPr lang="de-DE" err="1"/>
              <a:t>the</a:t>
            </a:r>
            <a:r>
              <a:rPr lang="de-DE"/>
              <a:t> </a:t>
            </a:r>
            <a:r>
              <a:rPr lang="de-DE" err="1"/>
              <a:t>Nozzle</a:t>
            </a:r>
            <a:r>
              <a:rPr lang="de-DE"/>
              <a:t> was also </a:t>
            </a:r>
            <a:r>
              <a:rPr lang="de-DE" err="1"/>
              <a:t>Created</a:t>
            </a:r>
            <a:r>
              <a:rPr lang="de-DE"/>
              <a:t> in Catia</a:t>
            </a:r>
          </a:p>
          <a:p>
            <a:pPr marL="0" lvl="0" indent="0" algn="l" rtl="0">
              <a:spcBef>
                <a:spcPts val="0"/>
              </a:spcBef>
              <a:spcAft>
                <a:spcPts val="0"/>
              </a:spcAft>
              <a:buFontTx/>
              <a:buNone/>
            </a:pPr>
            <a:endParaRPr lang="de-DE"/>
          </a:p>
          <a:p>
            <a:pPr marL="0" lvl="0" indent="0" algn="l" rtl="0">
              <a:spcBef>
                <a:spcPts val="0"/>
              </a:spcBef>
              <a:spcAft>
                <a:spcPts val="0"/>
              </a:spcAft>
              <a:buFontTx/>
              <a:buNone/>
            </a:pPr>
            <a:r>
              <a:rPr lang="de-DE"/>
              <a:t>Star CCM:</a:t>
            </a:r>
          </a:p>
          <a:p>
            <a:pPr marL="0" lvl="0" indent="0" algn="l" rtl="0">
              <a:spcBef>
                <a:spcPts val="0"/>
              </a:spcBef>
              <a:spcAft>
                <a:spcPts val="0"/>
              </a:spcAft>
              <a:buFontTx/>
              <a:buNone/>
            </a:pPr>
            <a:endParaRPr lang="de-DE"/>
          </a:p>
          <a:p>
            <a:pPr marL="0" lvl="0" indent="0" algn="l" rtl="0">
              <a:spcBef>
                <a:spcPts val="0"/>
              </a:spcBef>
              <a:spcAft>
                <a:spcPts val="0"/>
              </a:spcAft>
              <a:buFontTx/>
              <a:buNone/>
            </a:pPr>
            <a:r>
              <a:rPr lang="de-DE"/>
              <a:t>Geometry:</a:t>
            </a:r>
          </a:p>
          <a:p>
            <a:pPr marL="171450" lvl="0" indent="-171450" algn="l" rtl="0">
              <a:spcBef>
                <a:spcPts val="0"/>
              </a:spcBef>
              <a:spcAft>
                <a:spcPts val="0"/>
              </a:spcAft>
              <a:buFontTx/>
              <a:buChar char="-"/>
            </a:pPr>
            <a:r>
              <a:rPr lang="de-DE"/>
              <a:t>Every </a:t>
            </a:r>
            <a:r>
              <a:rPr lang="de-DE" err="1"/>
              <a:t>other</a:t>
            </a:r>
            <a:r>
              <a:rPr lang="de-DE"/>
              <a:t> Geometry </a:t>
            </a:r>
            <a:r>
              <a:rPr lang="de-DE" err="1"/>
              <a:t>for</a:t>
            </a:r>
            <a:r>
              <a:rPr lang="de-DE"/>
              <a:t> </a:t>
            </a:r>
            <a:r>
              <a:rPr lang="de-DE" err="1"/>
              <a:t>the</a:t>
            </a:r>
            <a:r>
              <a:rPr lang="de-DE"/>
              <a:t> fluid </a:t>
            </a:r>
            <a:r>
              <a:rPr lang="de-DE" err="1"/>
              <a:t>domain</a:t>
            </a:r>
            <a:r>
              <a:rPr lang="de-DE"/>
              <a:t> was </a:t>
            </a:r>
            <a:r>
              <a:rPr lang="de-DE" err="1"/>
              <a:t>created</a:t>
            </a:r>
            <a:r>
              <a:rPr lang="de-DE"/>
              <a:t> </a:t>
            </a:r>
            <a:r>
              <a:rPr lang="de-DE" err="1"/>
              <a:t>directly</a:t>
            </a:r>
            <a:r>
              <a:rPr lang="de-DE"/>
              <a:t> in Star </a:t>
            </a:r>
            <a:r>
              <a:rPr lang="de-DE" err="1"/>
              <a:t>because</a:t>
            </a:r>
            <a:r>
              <a:rPr lang="de-DE"/>
              <a:t> </a:t>
            </a:r>
            <a:r>
              <a:rPr lang="de-DE" err="1"/>
              <a:t>we</a:t>
            </a:r>
            <a:r>
              <a:rPr lang="de-DE"/>
              <a:t> </a:t>
            </a:r>
            <a:r>
              <a:rPr lang="de-DE" err="1"/>
              <a:t>can</a:t>
            </a:r>
            <a:r>
              <a:rPr lang="de-DE"/>
              <a:t> </a:t>
            </a:r>
            <a:r>
              <a:rPr lang="de-DE" err="1"/>
              <a:t>then</a:t>
            </a:r>
            <a:r>
              <a:rPr lang="de-DE"/>
              <a:t> </a:t>
            </a:r>
            <a:r>
              <a:rPr lang="de-DE" err="1"/>
              <a:t>easily</a:t>
            </a:r>
            <a:r>
              <a:rPr lang="de-DE"/>
              <a:t> </a:t>
            </a:r>
            <a:r>
              <a:rPr lang="de-DE" err="1"/>
              <a:t>change</a:t>
            </a:r>
            <a:r>
              <a:rPr lang="de-DE"/>
              <a:t> </a:t>
            </a:r>
            <a:r>
              <a:rPr lang="de-DE" err="1"/>
              <a:t>the</a:t>
            </a:r>
            <a:r>
              <a:rPr lang="de-DE"/>
              <a:t> </a:t>
            </a:r>
            <a:r>
              <a:rPr lang="de-DE" err="1"/>
              <a:t>configuration</a:t>
            </a:r>
            <a:r>
              <a:rPr lang="de-DE"/>
              <a:t> </a:t>
            </a:r>
            <a:r>
              <a:rPr lang="de-DE" err="1"/>
              <a:t>without</a:t>
            </a:r>
            <a:r>
              <a:rPr lang="de-DE"/>
              <a:t> </a:t>
            </a:r>
            <a:r>
              <a:rPr lang="de-DE" err="1"/>
              <a:t>switching</a:t>
            </a:r>
            <a:r>
              <a:rPr lang="de-DE"/>
              <a:t> </a:t>
            </a:r>
            <a:r>
              <a:rPr lang="de-DE" err="1"/>
              <a:t>the</a:t>
            </a:r>
            <a:r>
              <a:rPr lang="de-DE"/>
              <a:t> Simulation</a:t>
            </a:r>
          </a:p>
          <a:p>
            <a:pPr marL="171450" lvl="0" indent="-171450" algn="l" rtl="0">
              <a:spcBef>
                <a:spcPts val="0"/>
              </a:spcBef>
              <a:spcAft>
                <a:spcPts val="0"/>
              </a:spcAft>
              <a:buFontTx/>
              <a:buChar char="-"/>
            </a:pPr>
            <a:r>
              <a:rPr lang="de-DE" err="1"/>
              <a:t>Geomitry</a:t>
            </a:r>
            <a:r>
              <a:rPr lang="de-DE"/>
              <a:t> </a:t>
            </a:r>
            <a:r>
              <a:rPr lang="de-DE" err="1"/>
              <a:t>Created</a:t>
            </a:r>
            <a:r>
              <a:rPr lang="de-DE"/>
              <a:t> in Star: Windtunnel, Slots, </a:t>
            </a:r>
            <a:r>
              <a:rPr lang="de-DE" err="1"/>
              <a:t>Refinement</a:t>
            </a:r>
            <a:r>
              <a:rPr lang="de-DE"/>
              <a:t> Areas </a:t>
            </a:r>
            <a:r>
              <a:rPr lang="de-DE" err="1"/>
              <a:t>for</a:t>
            </a:r>
            <a:r>
              <a:rPr lang="de-DE"/>
              <a:t> </a:t>
            </a:r>
            <a:r>
              <a:rPr lang="de-DE" err="1"/>
              <a:t>Nozzle</a:t>
            </a:r>
            <a:r>
              <a:rPr lang="de-DE"/>
              <a:t> and Slots</a:t>
            </a:r>
          </a:p>
          <a:p>
            <a:pPr marL="171450" lvl="0" indent="-171450" algn="l" rtl="0">
              <a:spcBef>
                <a:spcPts val="0"/>
              </a:spcBef>
              <a:spcAft>
                <a:spcPts val="0"/>
              </a:spcAft>
              <a:buFontTx/>
              <a:buChar char="-"/>
            </a:pPr>
            <a:r>
              <a:rPr lang="de-DE"/>
              <a:t>Imprint </a:t>
            </a:r>
            <a:r>
              <a:rPr lang="de-DE" err="1"/>
              <a:t>Function</a:t>
            </a:r>
            <a:r>
              <a:rPr lang="de-DE"/>
              <a:t>: </a:t>
            </a:r>
            <a:r>
              <a:rPr lang="de-DE" err="1"/>
              <a:t>Instead</a:t>
            </a:r>
            <a:r>
              <a:rPr lang="de-DE"/>
              <a:t> </a:t>
            </a:r>
            <a:r>
              <a:rPr lang="de-DE" err="1"/>
              <a:t>of</a:t>
            </a:r>
            <a:r>
              <a:rPr lang="de-DE"/>
              <a:t> „</a:t>
            </a:r>
            <a:r>
              <a:rPr lang="de-DE" err="1"/>
              <a:t>Unite</a:t>
            </a:r>
            <a:r>
              <a:rPr lang="de-DE"/>
              <a:t>“ </a:t>
            </a:r>
            <a:r>
              <a:rPr lang="de-DE" err="1"/>
              <a:t>we</a:t>
            </a:r>
            <a:r>
              <a:rPr lang="de-DE"/>
              <a:t> </a:t>
            </a:r>
            <a:r>
              <a:rPr lang="de-DE" err="1"/>
              <a:t>used</a:t>
            </a:r>
            <a:r>
              <a:rPr lang="de-DE"/>
              <a:t> </a:t>
            </a:r>
            <a:r>
              <a:rPr lang="de-DE" err="1"/>
              <a:t>the</a:t>
            </a:r>
            <a:r>
              <a:rPr lang="de-DE"/>
              <a:t> Imprint </a:t>
            </a:r>
            <a:r>
              <a:rPr lang="de-DE" err="1"/>
              <a:t>Function</a:t>
            </a:r>
            <a:r>
              <a:rPr lang="de-DE"/>
              <a:t> </a:t>
            </a:r>
            <a:r>
              <a:rPr lang="de-DE" err="1"/>
              <a:t>for</a:t>
            </a:r>
            <a:r>
              <a:rPr lang="de-DE"/>
              <a:t> </a:t>
            </a:r>
            <a:r>
              <a:rPr lang="de-DE" err="1"/>
              <a:t>Merging</a:t>
            </a:r>
            <a:r>
              <a:rPr lang="de-DE"/>
              <a:t> </a:t>
            </a:r>
            <a:r>
              <a:rPr lang="de-DE" err="1"/>
              <a:t>the</a:t>
            </a:r>
            <a:r>
              <a:rPr lang="de-DE"/>
              <a:t> </a:t>
            </a:r>
            <a:r>
              <a:rPr lang="de-DE" err="1"/>
              <a:t>diffenrent</a:t>
            </a:r>
            <a:r>
              <a:rPr lang="de-DE"/>
              <a:t> Part </a:t>
            </a:r>
          </a:p>
          <a:p>
            <a:pPr marL="628650" lvl="1" indent="-171450" algn="l" rtl="0">
              <a:spcBef>
                <a:spcPts val="0"/>
              </a:spcBef>
              <a:spcAft>
                <a:spcPts val="0"/>
              </a:spcAft>
              <a:buFontTx/>
              <a:buChar char="-"/>
            </a:pPr>
            <a:r>
              <a:rPr lang="de-DE"/>
              <a:t>1. </a:t>
            </a:r>
            <a:r>
              <a:rPr lang="de-DE" err="1"/>
              <a:t>We</a:t>
            </a:r>
            <a:r>
              <a:rPr lang="de-DE"/>
              <a:t> </a:t>
            </a:r>
            <a:r>
              <a:rPr lang="de-DE" err="1"/>
              <a:t>have</a:t>
            </a:r>
            <a:r>
              <a:rPr lang="de-DE"/>
              <a:t> </a:t>
            </a:r>
            <a:r>
              <a:rPr lang="de-DE" err="1"/>
              <a:t>direct</a:t>
            </a:r>
            <a:r>
              <a:rPr lang="de-DE"/>
              <a:t> </a:t>
            </a:r>
            <a:r>
              <a:rPr lang="de-DE" err="1"/>
              <a:t>Accessability</a:t>
            </a:r>
            <a:r>
              <a:rPr lang="de-DE"/>
              <a:t> </a:t>
            </a:r>
            <a:r>
              <a:rPr lang="de-DE" err="1"/>
              <a:t>to</a:t>
            </a:r>
            <a:r>
              <a:rPr lang="de-DE"/>
              <a:t> </a:t>
            </a:r>
            <a:r>
              <a:rPr lang="de-DE" err="1"/>
              <a:t>the</a:t>
            </a:r>
            <a:r>
              <a:rPr lang="de-DE"/>
              <a:t> planes </a:t>
            </a:r>
            <a:r>
              <a:rPr lang="de-DE" err="1"/>
              <a:t>that</a:t>
            </a:r>
            <a:r>
              <a:rPr lang="de-DE"/>
              <a:t> connect </a:t>
            </a:r>
            <a:r>
              <a:rPr lang="de-DE" err="1"/>
              <a:t>the</a:t>
            </a:r>
            <a:r>
              <a:rPr lang="de-DE"/>
              <a:t> </a:t>
            </a:r>
            <a:r>
              <a:rPr lang="de-DE" err="1"/>
              <a:t>Nozzle</a:t>
            </a:r>
            <a:r>
              <a:rPr lang="de-DE"/>
              <a:t> </a:t>
            </a:r>
            <a:r>
              <a:rPr lang="de-DE" err="1"/>
              <a:t>with</a:t>
            </a:r>
            <a:r>
              <a:rPr lang="de-DE"/>
              <a:t> </a:t>
            </a:r>
            <a:r>
              <a:rPr lang="de-DE" err="1"/>
              <a:t>the</a:t>
            </a:r>
            <a:r>
              <a:rPr lang="de-DE"/>
              <a:t> Slots and </a:t>
            </a:r>
            <a:r>
              <a:rPr lang="de-DE" err="1"/>
              <a:t>the</a:t>
            </a:r>
            <a:r>
              <a:rPr lang="de-DE"/>
              <a:t> Windtunnel -&gt; </a:t>
            </a:r>
            <a:r>
              <a:rPr lang="de-DE" err="1"/>
              <a:t>Better</a:t>
            </a:r>
            <a:r>
              <a:rPr lang="de-DE"/>
              <a:t> </a:t>
            </a:r>
            <a:r>
              <a:rPr lang="de-DE" err="1"/>
              <a:t>for</a:t>
            </a:r>
            <a:r>
              <a:rPr lang="de-DE"/>
              <a:t> </a:t>
            </a:r>
            <a:r>
              <a:rPr lang="de-DE" err="1"/>
              <a:t>Measuring</a:t>
            </a:r>
            <a:r>
              <a:rPr lang="de-DE"/>
              <a:t> </a:t>
            </a:r>
            <a:r>
              <a:rPr lang="de-DE" err="1"/>
              <a:t>Thrust</a:t>
            </a:r>
            <a:endParaRPr lang="de-DE"/>
          </a:p>
          <a:p>
            <a:pPr marL="628650" lvl="1" indent="-171450" algn="l" rtl="0">
              <a:spcBef>
                <a:spcPts val="0"/>
              </a:spcBef>
              <a:spcAft>
                <a:spcPts val="0"/>
              </a:spcAft>
              <a:buFontTx/>
              <a:buChar char="-"/>
            </a:pPr>
            <a:r>
              <a:rPr lang="de-DE"/>
              <a:t>2. </a:t>
            </a:r>
            <a:r>
              <a:rPr lang="de-DE" err="1"/>
              <a:t>We</a:t>
            </a:r>
            <a:r>
              <a:rPr lang="de-DE"/>
              <a:t> </a:t>
            </a:r>
            <a:r>
              <a:rPr lang="de-DE" err="1"/>
              <a:t>can</a:t>
            </a:r>
            <a:r>
              <a:rPr lang="de-DE"/>
              <a:t> </a:t>
            </a:r>
            <a:r>
              <a:rPr lang="de-DE" err="1"/>
              <a:t>make</a:t>
            </a:r>
            <a:r>
              <a:rPr lang="de-DE"/>
              <a:t> </a:t>
            </a:r>
            <a:r>
              <a:rPr lang="de-DE" err="1"/>
              <a:t>the</a:t>
            </a:r>
            <a:r>
              <a:rPr lang="de-DE"/>
              <a:t> Boundary Prism </a:t>
            </a:r>
            <a:r>
              <a:rPr lang="de-DE" err="1"/>
              <a:t>layer</a:t>
            </a:r>
            <a:r>
              <a:rPr lang="de-DE"/>
              <a:t> </a:t>
            </a:r>
            <a:r>
              <a:rPr lang="de-DE" err="1"/>
              <a:t>go</a:t>
            </a:r>
            <a:r>
              <a:rPr lang="de-DE"/>
              <a:t> </a:t>
            </a:r>
            <a:r>
              <a:rPr lang="de-DE" err="1"/>
              <a:t>over</a:t>
            </a:r>
            <a:r>
              <a:rPr lang="de-DE"/>
              <a:t> </a:t>
            </a:r>
            <a:r>
              <a:rPr lang="de-DE" err="1"/>
              <a:t>the</a:t>
            </a:r>
            <a:r>
              <a:rPr lang="de-DE"/>
              <a:t> Slot </a:t>
            </a:r>
            <a:r>
              <a:rPr lang="de-DE" err="1"/>
              <a:t>Inlets</a:t>
            </a:r>
            <a:r>
              <a:rPr lang="de-DE"/>
              <a:t> </a:t>
            </a:r>
            <a:r>
              <a:rPr lang="de-DE" err="1"/>
              <a:t>which</a:t>
            </a:r>
            <a:r>
              <a:rPr lang="de-DE"/>
              <a:t> </a:t>
            </a:r>
            <a:r>
              <a:rPr lang="de-DE" err="1"/>
              <a:t>provides</a:t>
            </a:r>
            <a:r>
              <a:rPr lang="de-DE"/>
              <a:t> a </a:t>
            </a:r>
            <a:r>
              <a:rPr lang="de-DE" err="1"/>
              <a:t>more</a:t>
            </a:r>
            <a:r>
              <a:rPr lang="de-DE"/>
              <a:t> </a:t>
            </a:r>
            <a:r>
              <a:rPr lang="de-DE" err="1"/>
              <a:t>accurate</a:t>
            </a:r>
            <a:r>
              <a:rPr lang="de-DE"/>
              <a:t> Mesh </a:t>
            </a:r>
            <a:r>
              <a:rPr lang="de-DE" err="1"/>
              <a:t>Refinement</a:t>
            </a:r>
            <a:endParaRPr lang="de-DE"/>
          </a:p>
          <a:p>
            <a:pPr marL="0" lvl="0" indent="0" algn="l" rtl="0">
              <a:spcBef>
                <a:spcPts val="0"/>
              </a:spcBef>
              <a:spcAft>
                <a:spcPts val="0"/>
              </a:spcAft>
              <a:buFontTx/>
              <a:buNone/>
            </a:pPr>
            <a:r>
              <a:rPr lang="de-DE"/>
              <a:t>Mesh:</a:t>
            </a:r>
          </a:p>
          <a:p>
            <a:pPr marL="171450" lvl="0" indent="-171450" algn="l" rtl="0">
              <a:spcBef>
                <a:spcPts val="0"/>
              </a:spcBef>
              <a:spcAft>
                <a:spcPts val="0"/>
              </a:spcAft>
              <a:buFontTx/>
              <a:buChar char="-"/>
            </a:pPr>
            <a:r>
              <a:rPr lang="de-DE"/>
              <a:t>Mesh </a:t>
            </a:r>
            <a:r>
              <a:rPr lang="de-DE" err="1"/>
              <a:t>is</a:t>
            </a:r>
            <a:r>
              <a:rPr lang="de-DE"/>
              <a:t> different </a:t>
            </a:r>
            <a:r>
              <a:rPr lang="de-DE" err="1"/>
              <a:t>than</a:t>
            </a:r>
            <a:r>
              <a:rPr lang="de-DE"/>
              <a:t> in </a:t>
            </a:r>
            <a:r>
              <a:rPr lang="de-DE" err="1"/>
              <a:t>the</a:t>
            </a:r>
            <a:r>
              <a:rPr lang="de-DE"/>
              <a:t> Paper: </a:t>
            </a:r>
            <a:r>
              <a:rPr lang="de-DE" err="1"/>
              <a:t>We</a:t>
            </a:r>
            <a:r>
              <a:rPr lang="de-DE"/>
              <a:t> </a:t>
            </a:r>
            <a:r>
              <a:rPr lang="de-DE" err="1"/>
              <a:t>used</a:t>
            </a:r>
            <a:r>
              <a:rPr lang="de-DE"/>
              <a:t> a polygonal </a:t>
            </a:r>
            <a:r>
              <a:rPr lang="de-DE" err="1"/>
              <a:t>Mesher</a:t>
            </a:r>
            <a:r>
              <a:rPr lang="de-DE"/>
              <a:t> </a:t>
            </a:r>
            <a:r>
              <a:rPr lang="de-DE" err="1"/>
              <a:t>as</a:t>
            </a:r>
            <a:r>
              <a:rPr lang="de-DE"/>
              <a:t> </a:t>
            </a:r>
            <a:r>
              <a:rPr lang="de-DE" err="1"/>
              <a:t>it</a:t>
            </a:r>
            <a:r>
              <a:rPr lang="de-DE"/>
              <a:t> </a:t>
            </a:r>
            <a:r>
              <a:rPr lang="de-DE" err="1"/>
              <a:t>is</a:t>
            </a:r>
            <a:r>
              <a:rPr lang="de-DE"/>
              <a:t> just </a:t>
            </a:r>
            <a:r>
              <a:rPr lang="de-DE" err="1"/>
              <a:t>more</a:t>
            </a:r>
            <a:r>
              <a:rPr lang="de-DE"/>
              <a:t> modern and </a:t>
            </a:r>
            <a:r>
              <a:rPr lang="de-DE" err="1"/>
              <a:t>accurate</a:t>
            </a:r>
            <a:endParaRPr lang="de-DE"/>
          </a:p>
          <a:p>
            <a:pPr marL="171450" lvl="0" indent="-171450" algn="l" rtl="0">
              <a:spcBef>
                <a:spcPts val="0"/>
              </a:spcBef>
              <a:spcAft>
                <a:spcPts val="0"/>
              </a:spcAft>
              <a:buFontTx/>
              <a:buChar char="-"/>
            </a:pPr>
            <a:r>
              <a:rPr lang="de-DE" err="1"/>
              <a:t>It</a:t>
            </a:r>
            <a:r>
              <a:rPr lang="de-DE"/>
              <a:t> </a:t>
            </a:r>
            <a:r>
              <a:rPr lang="de-DE" err="1"/>
              <a:t>is</a:t>
            </a:r>
            <a:r>
              <a:rPr lang="de-DE"/>
              <a:t> </a:t>
            </a:r>
            <a:r>
              <a:rPr lang="de-DE" err="1"/>
              <a:t>important</a:t>
            </a:r>
            <a:r>
              <a:rPr lang="de-DE"/>
              <a:t> </a:t>
            </a:r>
            <a:r>
              <a:rPr lang="de-DE" err="1"/>
              <a:t>to</a:t>
            </a:r>
            <a:r>
              <a:rPr lang="de-DE"/>
              <a:t> </a:t>
            </a:r>
            <a:r>
              <a:rPr lang="de-DE" err="1"/>
              <a:t>make</a:t>
            </a:r>
            <a:r>
              <a:rPr lang="de-DE"/>
              <a:t> </a:t>
            </a:r>
            <a:r>
              <a:rPr lang="de-DE" err="1"/>
              <a:t>the</a:t>
            </a:r>
            <a:r>
              <a:rPr lang="de-DE"/>
              <a:t> Fluid Domain </a:t>
            </a:r>
            <a:r>
              <a:rPr lang="de-DE" err="1"/>
              <a:t>very</a:t>
            </a:r>
            <a:r>
              <a:rPr lang="de-DE"/>
              <a:t> large so </a:t>
            </a:r>
            <a:r>
              <a:rPr lang="de-DE" err="1"/>
              <a:t>the</a:t>
            </a:r>
            <a:r>
              <a:rPr lang="de-DE"/>
              <a:t> Stream out </a:t>
            </a:r>
            <a:r>
              <a:rPr lang="de-DE" err="1"/>
              <a:t>of</a:t>
            </a:r>
            <a:r>
              <a:rPr lang="de-DE"/>
              <a:t> </a:t>
            </a:r>
            <a:r>
              <a:rPr lang="de-DE" err="1"/>
              <a:t>the</a:t>
            </a:r>
            <a:r>
              <a:rPr lang="de-DE"/>
              <a:t> </a:t>
            </a:r>
            <a:r>
              <a:rPr lang="de-DE" err="1"/>
              <a:t>Nozzle</a:t>
            </a:r>
            <a:r>
              <a:rPr lang="de-DE"/>
              <a:t> </a:t>
            </a:r>
            <a:r>
              <a:rPr lang="de-DE" err="1"/>
              <a:t>has</a:t>
            </a:r>
            <a:r>
              <a:rPr lang="de-DE"/>
              <a:t> </a:t>
            </a:r>
            <a:r>
              <a:rPr lang="de-DE" err="1"/>
              <a:t>no</a:t>
            </a:r>
            <a:r>
              <a:rPr lang="de-DE"/>
              <a:t> ???-</a:t>
            </a:r>
            <a:r>
              <a:rPr lang="de-DE" err="1"/>
              <a:t>Effects</a:t>
            </a:r>
            <a:r>
              <a:rPr lang="de-DE"/>
              <a:t> </a:t>
            </a:r>
            <a:r>
              <a:rPr lang="de-DE" err="1"/>
              <a:t>with</a:t>
            </a:r>
            <a:r>
              <a:rPr lang="de-DE"/>
              <a:t> </a:t>
            </a:r>
            <a:r>
              <a:rPr lang="de-DE" err="1"/>
              <a:t>the</a:t>
            </a:r>
            <a:r>
              <a:rPr lang="de-DE"/>
              <a:t> Borders </a:t>
            </a:r>
            <a:r>
              <a:rPr lang="de-DE" err="1"/>
              <a:t>of</a:t>
            </a:r>
            <a:r>
              <a:rPr lang="de-DE"/>
              <a:t> </a:t>
            </a:r>
            <a:r>
              <a:rPr lang="de-DE" err="1"/>
              <a:t>the</a:t>
            </a:r>
            <a:r>
              <a:rPr lang="de-DE"/>
              <a:t> Fluid Domain. </a:t>
            </a:r>
            <a:r>
              <a:rPr lang="de-DE" err="1"/>
              <a:t>To</a:t>
            </a:r>
            <a:r>
              <a:rPr lang="de-DE"/>
              <a:t> </a:t>
            </a:r>
            <a:r>
              <a:rPr lang="de-DE" err="1"/>
              <a:t>keep</a:t>
            </a:r>
            <a:r>
              <a:rPr lang="de-DE"/>
              <a:t> </a:t>
            </a:r>
            <a:r>
              <a:rPr lang="de-DE" err="1"/>
              <a:t>computational</a:t>
            </a:r>
            <a:r>
              <a:rPr lang="de-DE"/>
              <a:t> </a:t>
            </a:r>
            <a:r>
              <a:rPr lang="de-DE" err="1"/>
              <a:t>cost</a:t>
            </a:r>
            <a:r>
              <a:rPr lang="de-DE"/>
              <a:t> </a:t>
            </a:r>
            <a:r>
              <a:rPr lang="de-DE" err="1"/>
              <a:t>low</a:t>
            </a:r>
            <a:r>
              <a:rPr lang="de-DE"/>
              <a:t> </a:t>
            </a:r>
            <a:r>
              <a:rPr lang="de-DE" err="1"/>
              <a:t>the</a:t>
            </a:r>
            <a:r>
              <a:rPr lang="de-DE"/>
              <a:t> </a:t>
            </a:r>
            <a:r>
              <a:rPr lang="de-DE" err="1"/>
              <a:t>base</a:t>
            </a:r>
            <a:r>
              <a:rPr lang="de-DE"/>
              <a:t> </a:t>
            </a:r>
            <a:r>
              <a:rPr lang="de-DE" err="1"/>
              <a:t>cize</a:t>
            </a:r>
            <a:r>
              <a:rPr lang="de-DE"/>
              <a:t> </a:t>
            </a:r>
            <a:r>
              <a:rPr lang="de-DE" err="1"/>
              <a:t>of</a:t>
            </a:r>
            <a:r>
              <a:rPr lang="de-DE"/>
              <a:t> </a:t>
            </a:r>
            <a:r>
              <a:rPr lang="de-DE" err="1"/>
              <a:t>the</a:t>
            </a:r>
            <a:r>
              <a:rPr lang="de-DE"/>
              <a:t> </a:t>
            </a:r>
            <a:r>
              <a:rPr lang="de-DE" err="1"/>
              <a:t>mesh</a:t>
            </a:r>
            <a:r>
              <a:rPr lang="de-DE"/>
              <a:t> </a:t>
            </a:r>
            <a:r>
              <a:rPr lang="de-DE" err="1"/>
              <a:t>is</a:t>
            </a:r>
            <a:r>
              <a:rPr lang="de-DE"/>
              <a:t> </a:t>
            </a:r>
            <a:r>
              <a:rPr lang="de-DE" err="1"/>
              <a:t>reallylarge</a:t>
            </a:r>
            <a:endParaRPr lang="de-DE"/>
          </a:p>
          <a:p>
            <a:pPr marL="171450" lvl="0" indent="-171450" algn="l" rtl="0">
              <a:spcBef>
                <a:spcPts val="0"/>
              </a:spcBef>
              <a:spcAft>
                <a:spcPts val="0"/>
              </a:spcAft>
              <a:buFontTx/>
              <a:buChar char="-"/>
            </a:pPr>
            <a:r>
              <a:rPr lang="de-DE" err="1"/>
              <a:t>Refinement</a:t>
            </a:r>
            <a:r>
              <a:rPr lang="de-DE"/>
              <a:t> in </a:t>
            </a:r>
            <a:r>
              <a:rPr lang="de-DE" err="1"/>
              <a:t>the</a:t>
            </a:r>
            <a:r>
              <a:rPr lang="de-DE"/>
              <a:t> </a:t>
            </a:r>
            <a:r>
              <a:rPr lang="de-DE" err="1"/>
              <a:t>Nozzle</a:t>
            </a:r>
            <a:r>
              <a:rPr lang="de-DE"/>
              <a:t> </a:t>
            </a:r>
            <a:r>
              <a:rPr lang="de-DE" err="1"/>
              <a:t>is</a:t>
            </a:r>
            <a:r>
              <a:rPr lang="de-DE"/>
              <a:t> </a:t>
            </a:r>
            <a:r>
              <a:rPr lang="de-DE" err="1"/>
              <a:t>important</a:t>
            </a:r>
            <a:r>
              <a:rPr lang="de-DE"/>
              <a:t> </a:t>
            </a:r>
            <a:r>
              <a:rPr lang="de-DE" err="1"/>
              <a:t>to</a:t>
            </a:r>
            <a:r>
              <a:rPr lang="de-DE"/>
              <a:t> catch </a:t>
            </a:r>
            <a:r>
              <a:rPr lang="de-DE" err="1"/>
              <a:t>the</a:t>
            </a:r>
            <a:r>
              <a:rPr lang="de-DE"/>
              <a:t> </a:t>
            </a:r>
            <a:r>
              <a:rPr lang="de-DE" err="1"/>
              <a:t>shocks</a:t>
            </a:r>
            <a:r>
              <a:rPr lang="de-DE"/>
              <a:t> </a:t>
            </a:r>
            <a:r>
              <a:rPr lang="de-DE" err="1"/>
              <a:t>created</a:t>
            </a:r>
            <a:r>
              <a:rPr lang="de-DE"/>
              <a:t> </a:t>
            </a:r>
            <a:r>
              <a:rPr lang="de-DE" err="1"/>
              <a:t>by</a:t>
            </a:r>
            <a:r>
              <a:rPr lang="de-DE"/>
              <a:t> </a:t>
            </a:r>
            <a:r>
              <a:rPr lang="de-DE" err="1"/>
              <a:t>the</a:t>
            </a:r>
            <a:r>
              <a:rPr lang="de-DE"/>
              <a:t> </a:t>
            </a:r>
            <a:r>
              <a:rPr lang="de-DE" err="1"/>
              <a:t>slots</a:t>
            </a:r>
            <a:r>
              <a:rPr lang="de-DE"/>
              <a:t> </a:t>
            </a:r>
          </a:p>
          <a:p>
            <a:pPr marL="171450" lvl="0" indent="-171450" algn="l" rtl="0">
              <a:spcBef>
                <a:spcPts val="0"/>
              </a:spcBef>
              <a:spcAft>
                <a:spcPts val="0"/>
              </a:spcAft>
              <a:buFontTx/>
              <a:buChar char="-"/>
            </a:pPr>
            <a:r>
              <a:rPr lang="de-DE" err="1"/>
              <a:t>Refinement</a:t>
            </a:r>
            <a:r>
              <a:rPr lang="de-DE"/>
              <a:t> </a:t>
            </a:r>
            <a:r>
              <a:rPr lang="de-DE" err="1"/>
              <a:t>of</a:t>
            </a:r>
            <a:r>
              <a:rPr lang="de-DE"/>
              <a:t> </a:t>
            </a:r>
            <a:r>
              <a:rPr lang="de-DE" err="1"/>
              <a:t>the</a:t>
            </a:r>
            <a:r>
              <a:rPr lang="de-DE"/>
              <a:t> </a:t>
            </a:r>
            <a:r>
              <a:rPr lang="de-DE" err="1"/>
              <a:t>exit</a:t>
            </a:r>
            <a:r>
              <a:rPr lang="de-DE"/>
              <a:t> stream </a:t>
            </a:r>
            <a:r>
              <a:rPr lang="de-DE" err="1"/>
              <a:t>to</a:t>
            </a:r>
            <a:r>
              <a:rPr lang="de-DE"/>
              <a:t> catch </a:t>
            </a:r>
            <a:r>
              <a:rPr lang="de-DE" err="1"/>
              <a:t>mash</a:t>
            </a:r>
            <a:r>
              <a:rPr lang="de-DE"/>
              <a:t> </a:t>
            </a:r>
            <a:r>
              <a:rPr lang="de-DE" err="1"/>
              <a:t>diamonds</a:t>
            </a:r>
            <a:r>
              <a:rPr lang="de-DE"/>
              <a:t> and </a:t>
            </a:r>
            <a:r>
              <a:rPr lang="de-DE" err="1"/>
              <a:t>transition</a:t>
            </a:r>
            <a:r>
              <a:rPr lang="de-DE"/>
              <a:t> </a:t>
            </a:r>
            <a:r>
              <a:rPr lang="de-DE" err="1"/>
              <a:t>to</a:t>
            </a:r>
            <a:r>
              <a:rPr lang="de-DE"/>
              <a:t> </a:t>
            </a:r>
            <a:r>
              <a:rPr lang="de-DE" err="1"/>
              <a:t>the</a:t>
            </a:r>
            <a:r>
              <a:rPr lang="de-DE"/>
              <a:t> </a:t>
            </a:r>
            <a:r>
              <a:rPr lang="de-DE" err="1"/>
              <a:t>surrounding</a:t>
            </a:r>
            <a:r>
              <a:rPr lang="de-DE"/>
              <a:t> </a:t>
            </a:r>
            <a:r>
              <a:rPr lang="de-DE" err="1"/>
              <a:t>flow</a:t>
            </a:r>
            <a:endParaRPr lang="de-DE"/>
          </a:p>
          <a:p>
            <a:pPr marL="171450" lvl="0" indent="-171450" algn="l" rtl="0">
              <a:spcBef>
                <a:spcPts val="0"/>
              </a:spcBef>
              <a:spcAft>
                <a:spcPts val="0"/>
              </a:spcAft>
              <a:buFontTx/>
              <a:buChar char="-"/>
            </a:pPr>
            <a:r>
              <a:rPr lang="de-DE"/>
              <a:t>Slots </a:t>
            </a:r>
            <a:r>
              <a:rPr lang="de-DE" err="1"/>
              <a:t>have</a:t>
            </a:r>
            <a:r>
              <a:rPr lang="de-DE"/>
              <a:t> a </a:t>
            </a:r>
            <a:r>
              <a:rPr lang="de-DE" err="1"/>
              <a:t>seperate</a:t>
            </a:r>
            <a:r>
              <a:rPr lang="de-DE"/>
              <a:t> </a:t>
            </a:r>
            <a:r>
              <a:rPr lang="de-DE" err="1"/>
              <a:t>mesh</a:t>
            </a:r>
            <a:r>
              <a:rPr lang="de-DE"/>
              <a:t> </a:t>
            </a:r>
            <a:r>
              <a:rPr lang="de-DE" err="1"/>
              <a:t>with</a:t>
            </a:r>
            <a:r>
              <a:rPr lang="de-DE"/>
              <a:t> different </a:t>
            </a:r>
            <a:r>
              <a:rPr lang="de-DE" err="1"/>
              <a:t>base</a:t>
            </a:r>
            <a:r>
              <a:rPr lang="de-DE"/>
              <a:t> </a:t>
            </a:r>
            <a:r>
              <a:rPr lang="de-DE" err="1"/>
              <a:t>size</a:t>
            </a:r>
            <a:r>
              <a:rPr lang="de-DE"/>
              <a:t> and </a:t>
            </a:r>
            <a:r>
              <a:rPr lang="de-DE" err="1"/>
              <a:t>boundary</a:t>
            </a:r>
            <a:r>
              <a:rPr lang="de-DE"/>
              <a:t> </a:t>
            </a:r>
            <a:r>
              <a:rPr lang="de-DE" err="1"/>
              <a:t>layer</a:t>
            </a:r>
            <a:r>
              <a:rPr lang="de-DE"/>
              <a:t> </a:t>
            </a:r>
            <a:r>
              <a:rPr lang="de-DE" err="1"/>
              <a:t>because</a:t>
            </a:r>
            <a:r>
              <a:rPr lang="de-DE"/>
              <a:t> </a:t>
            </a:r>
            <a:r>
              <a:rPr lang="de-DE" err="1"/>
              <a:t>the</a:t>
            </a:r>
            <a:r>
              <a:rPr lang="de-DE"/>
              <a:t> </a:t>
            </a:r>
            <a:r>
              <a:rPr lang="de-DE" err="1"/>
              <a:t>geometry</a:t>
            </a:r>
            <a:r>
              <a:rPr lang="de-DE"/>
              <a:t> </a:t>
            </a:r>
            <a:r>
              <a:rPr lang="de-DE" err="1"/>
              <a:t>is</a:t>
            </a:r>
            <a:r>
              <a:rPr lang="de-DE"/>
              <a:t> </a:t>
            </a:r>
            <a:r>
              <a:rPr lang="de-DE" err="1"/>
              <a:t>very</a:t>
            </a:r>
            <a:r>
              <a:rPr lang="de-DE"/>
              <a:t> </a:t>
            </a:r>
            <a:r>
              <a:rPr lang="de-DE" err="1"/>
              <a:t>small</a:t>
            </a:r>
            <a:r>
              <a:rPr lang="de-DE"/>
              <a:t> </a:t>
            </a:r>
            <a:r>
              <a:rPr lang="de-DE" err="1"/>
              <a:t>compared</a:t>
            </a:r>
            <a:r>
              <a:rPr lang="de-DE"/>
              <a:t> </a:t>
            </a:r>
            <a:r>
              <a:rPr lang="de-DE" err="1"/>
              <a:t>to</a:t>
            </a:r>
            <a:r>
              <a:rPr lang="de-DE"/>
              <a:t> </a:t>
            </a:r>
            <a:r>
              <a:rPr lang="de-DE" err="1"/>
              <a:t>the</a:t>
            </a:r>
            <a:r>
              <a:rPr lang="de-DE"/>
              <a:t> </a:t>
            </a:r>
            <a:r>
              <a:rPr lang="de-DE" err="1"/>
              <a:t>rest</a:t>
            </a:r>
            <a:r>
              <a:rPr lang="de-DE"/>
              <a:t> </a:t>
            </a:r>
            <a:r>
              <a:rPr lang="de-DE" err="1"/>
              <a:t>of</a:t>
            </a:r>
            <a:r>
              <a:rPr lang="de-DE"/>
              <a:t> </a:t>
            </a:r>
            <a:r>
              <a:rPr lang="de-DE" err="1"/>
              <a:t>the</a:t>
            </a:r>
            <a:r>
              <a:rPr lang="de-DE"/>
              <a:t> </a:t>
            </a:r>
            <a:r>
              <a:rPr lang="de-DE" err="1"/>
              <a:t>geometry</a:t>
            </a:r>
            <a:endParaRPr lang="de-DE"/>
          </a:p>
          <a:p>
            <a:pPr marL="171450" lvl="0" indent="-171450" algn="l" rtl="0">
              <a:spcBef>
                <a:spcPts val="0"/>
              </a:spcBef>
              <a:spcAft>
                <a:spcPts val="0"/>
              </a:spcAft>
              <a:buFontTx/>
              <a:buChar char="-"/>
            </a:pPr>
            <a:r>
              <a:rPr lang="de-DE"/>
              <a:t>BL </a:t>
            </a:r>
            <a:r>
              <a:rPr lang="de-DE" err="1"/>
              <a:t>goes</a:t>
            </a:r>
            <a:r>
              <a:rPr lang="de-DE"/>
              <a:t> </a:t>
            </a:r>
            <a:r>
              <a:rPr lang="de-DE" err="1"/>
              <a:t>over</a:t>
            </a:r>
            <a:r>
              <a:rPr lang="de-DE"/>
              <a:t> </a:t>
            </a:r>
            <a:r>
              <a:rPr lang="de-DE" err="1"/>
              <a:t>slot</a:t>
            </a:r>
            <a:r>
              <a:rPr lang="de-DE"/>
              <a:t> </a:t>
            </a:r>
            <a:r>
              <a:rPr lang="de-DE" err="1"/>
              <a:t>to</a:t>
            </a:r>
            <a:r>
              <a:rPr lang="de-DE"/>
              <a:t> </a:t>
            </a:r>
            <a:r>
              <a:rPr lang="de-DE" err="1"/>
              <a:t>cath</a:t>
            </a:r>
            <a:r>
              <a:rPr lang="de-DE"/>
              <a:t> </a:t>
            </a:r>
            <a:r>
              <a:rPr lang="de-DE" err="1"/>
              <a:t>the</a:t>
            </a:r>
            <a:r>
              <a:rPr lang="de-DE"/>
              <a:t> </a:t>
            </a:r>
            <a:r>
              <a:rPr lang="de-DE" err="1"/>
              <a:t>transition</a:t>
            </a:r>
            <a:r>
              <a:rPr lang="de-DE"/>
              <a:t> </a:t>
            </a:r>
            <a:r>
              <a:rPr lang="de-DE" err="1"/>
              <a:t>effects</a:t>
            </a:r>
            <a:r>
              <a:rPr lang="de-DE"/>
              <a:t> </a:t>
            </a:r>
            <a:r>
              <a:rPr lang="de-DE" err="1"/>
              <a:t>as</a:t>
            </a:r>
            <a:r>
              <a:rPr lang="de-DE"/>
              <a:t> </a:t>
            </a:r>
            <a:r>
              <a:rPr lang="de-DE" err="1"/>
              <a:t>good</a:t>
            </a:r>
            <a:r>
              <a:rPr lang="de-DE"/>
              <a:t> </a:t>
            </a:r>
            <a:r>
              <a:rPr lang="de-DE" err="1"/>
              <a:t>as</a:t>
            </a:r>
            <a:r>
              <a:rPr lang="de-DE"/>
              <a:t> possible and </a:t>
            </a:r>
            <a:r>
              <a:rPr lang="de-DE" err="1"/>
              <a:t>to</a:t>
            </a:r>
            <a:r>
              <a:rPr lang="de-DE"/>
              <a:t> </a:t>
            </a:r>
            <a:r>
              <a:rPr lang="de-DE" err="1"/>
              <a:t>avoid</a:t>
            </a:r>
            <a:r>
              <a:rPr lang="de-DE"/>
              <a:t> </a:t>
            </a:r>
            <a:r>
              <a:rPr lang="de-DE" err="1"/>
              <a:t>crudness</a:t>
            </a:r>
            <a:r>
              <a:rPr lang="de-DE"/>
              <a:t> on </a:t>
            </a:r>
            <a:r>
              <a:rPr lang="de-DE" err="1"/>
              <a:t>the</a:t>
            </a:r>
            <a:r>
              <a:rPr lang="de-DE"/>
              <a:t> </a:t>
            </a:r>
            <a:r>
              <a:rPr lang="de-DE" err="1"/>
              <a:t>corner</a:t>
            </a:r>
            <a:endParaRPr lang="de-DE"/>
          </a:p>
          <a:p>
            <a:pPr marL="171450" lvl="0" indent="-171450" algn="l" rtl="0">
              <a:spcBef>
                <a:spcPts val="0"/>
              </a:spcBef>
              <a:spcAft>
                <a:spcPts val="0"/>
              </a:spcAft>
              <a:buFontTx/>
              <a:buChar char="-"/>
            </a:pPr>
            <a:r>
              <a:rPr lang="de-DE" err="1"/>
              <a:t>No</a:t>
            </a:r>
            <a:r>
              <a:rPr lang="de-DE"/>
              <a:t> </a:t>
            </a:r>
            <a:r>
              <a:rPr lang="de-DE" err="1"/>
              <a:t>slip</a:t>
            </a:r>
            <a:r>
              <a:rPr lang="de-DE"/>
              <a:t> </a:t>
            </a:r>
            <a:r>
              <a:rPr lang="de-DE" err="1"/>
              <a:t>walls</a:t>
            </a:r>
            <a:r>
              <a:rPr lang="de-DE"/>
              <a:t> </a:t>
            </a:r>
            <a:r>
              <a:rPr lang="de-DE" err="1"/>
              <a:t>have</a:t>
            </a:r>
            <a:r>
              <a:rPr lang="de-DE"/>
              <a:t> </a:t>
            </a:r>
            <a:r>
              <a:rPr lang="de-DE" err="1"/>
              <a:t>less</a:t>
            </a:r>
            <a:r>
              <a:rPr lang="de-DE"/>
              <a:t> </a:t>
            </a:r>
            <a:r>
              <a:rPr lang="de-DE" err="1"/>
              <a:t>defined</a:t>
            </a:r>
            <a:r>
              <a:rPr lang="de-DE"/>
              <a:t> BL </a:t>
            </a:r>
            <a:r>
              <a:rPr lang="de-DE" err="1"/>
              <a:t>to</a:t>
            </a:r>
            <a:r>
              <a:rPr lang="de-DE"/>
              <a:t> </a:t>
            </a:r>
            <a:r>
              <a:rPr lang="de-DE" err="1"/>
              <a:t>minimize</a:t>
            </a:r>
            <a:r>
              <a:rPr lang="de-DE"/>
              <a:t> </a:t>
            </a:r>
            <a:r>
              <a:rPr lang="de-DE" err="1"/>
              <a:t>computational</a:t>
            </a:r>
            <a:r>
              <a:rPr lang="de-DE"/>
              <a:t> </a:t>
            </a:r>
            <a:r>
              <a:rPr lang="de-DE" err="1"/>
              <a:t>cost</a:t>
            </a:r>
            <a:endParaRPr lang="de-DE"/>
          </a:p>
          <a:p>
            <a:pPr marL="171450" lvl="0" indent="-171450" algn="l" rtl="0">
              <a:spcBef>
                <a:spcPts val="0"/>
              </a:spcBef>
              <a:spcAft>
                <a:spcPts val="0"/>
              </a:spcAft>
              <a:buFontTx/>
              <a:buChar char="-"/>
            </a:pPr>
            <a:r>
              <a:rPr lang="de-DE"/>
              <a:t>Y+ </a:t>
            </a:r>
            <a:r>
              <a:rPr lang="de-DE" err="1"/>
              <a:t>is</a:t>
            </a:r>
            <a:r>
              <a:rPr lang="de-DE"/>
              <a:t> </a:t>
            </a:r>
            <a:r>
              <a:rPr lang="de-DE" err="1"/>
              <a:t>below</a:t>
            </a:r>
            <a:r>
              <a:rPr lang="de-DE"/>
              <a:t> </a:t>
            </a:r>
            <a:r>
              <a:rPr lang="de-DE" err="1"/>
              <a:t>one</a:t>
            </a:r>
            <a:r>
              <a:rPr lang="de-DE"/>
              <a:t> </a:t>
            </a:r>
            <a:r>
              <a:rPr lang="de-DE" err="1"/>
              <a:t>where</a:t>
            </a:r>
            <a:r>
              <a:rPr lang="de-DE"/>
              <a:t> </a:t>
            </a:r>
            <a:r>
              <a:rPr lang="de-DE" err="1"/>
              <a:t>it</a:t>
            </a:r>
            <a:r>
              <a:rPr lang="de-DE"/>
              <a:t> </a:t>
            </a:r>
            <a:r>
              <a:rPr lang="de-DE" err="1"/>
              <a:t>is</a:t>
            </a:r>
            <a:r>
              <a:rPr lang="de-DE"/>
              <a:t> </a:t>
            </a:r>
            <a:r>
              <a:rPr lang="de-DE" err="1"/>
              <a:t>important</a:t>
            </a:r>
            <a:r>
              <a:rPr lang="de-DE"/>
              <a:t> (Essential </a:t>
            </a:r>
            <a:r>
              <a:rPr lang="de-DE" err="1"/>
              <a:t>for</a:t>
            </a:r>
            <a:r>
              <a:rPr lang="de-DE"/>
              <a:t> </a:t>
            </a:r>
            <a:r>
              <a:rPr lang="de-DE" err="1"/>
              <a:t>Spellart</a:t>
            </a:r>
            <a:r>
              <a:rPr lang="de-DE"/>
              <a:t>-</a:t>
            </a:r>
            <a:r>
              <a:rPr lang="de-DE" err="1"/>
              <a:t>Armas</a:t>
            </a:r>
            <a:r>
              <a:rPr lang="de-DE"/>
              <a:t>-Model)</a:t>
            </a:r>
          </a:p>
          <a:p>
            <a:pPr marL="171450" lvl="0" indent="-171450" algn="l" rtl="0">
              <a:spcBef>
                <a:spcPts val="0"/>
              </a:spcBef>
              <a:spcAft>
                <a:spcPts val="0"/>
              </a:spcAft>
              <a:buFontTx/>
              <a:buChar char="-"/>
            </a:pPr>
            <a:endParaRPr lang="de-DE"/>
          </a:p>
          <a:p>
            <a:pPr marL="0" lvl="0" indent="0" algn="l" rtl="0">
              <a:spcBef>
                <a:spcPts val="0"/>
              </a:spcBef>
              <a:spcAft>
                <a:spcPts val="0"/>
              </a:spcAft>
              <a:buFontTx/>
              <a:buNone/>
            </a:pPr>
            <a:r>
              <a:rPr lang="de-DE"/>
              <a:t>Boundary </a:t>
            </a:r>
            <a:r>
              <a:rPr lang="de-DE" err="1"/>
              <a:t>Conditions</a:t>
            </a:r>
            <a:r>
              <a:rPr lang="de-DE"/>
              <a:t>:</a:t>
            </a:r>
          </a:p>
          <a:p>
            <a:pPr marL="171450" lvl="0" indent="-171450" algn="l" rtl="0">
              <a:spcBef>
                <a:spcPts val="0"/>
              </a:spcBef>
              <a:spcAft>
                <a:spcPts val="0"/>
              </a:spcAft>
              <a:buFontTx/>
              <a:buChar char="-"/>
            </a:pPr>
            <a:r>
              <a:rPr lang="de-DE"/>
              <a:t>Simple BC First: Outlet </a:t>
            </a:r>
            <a:r>
              <a:rPr lang="de-DE" err="1"/>
              <a:t>is</a:t>
            </a:r>
            <a:r>
              <a:rPr lang="de-DE"/>
              <a:t> a normal </a:t>
            </a:r>
            <a:r>
              <a:rPr lang="de-DE" err="1"/>
              <a:t>Pressure</a:t>
            </a:r>
            <a:r>
              <a:rPr lang="de-DE"/>
              <a:t> Outlet </a:t>
            </a:r>
            <a:r>
              <a:rPr lang="de-DE" err="1"/>
              <a:t>with</a:t>
            </a:r>
            <a:r>
              <a:rPr lang="de-DE"/>
              <a:t> </a:t>
            </a:r>
            <a:r>
              <a:rPr lang="de-DE" err="1"/>
              <a:t>no</a:t>
            </a:r>
            <a:r>
              <a:rPr lang="de-DE"/>
              <a:t> </a:t>
            </a:r>
            <a:r>
              <a:rPr lang="de-DE" err="1"/>
              <a:t>special</a:t>
            </a:r>
            <a:r>
              <a:rPr lang="de-DE"/>
              <a:t> </a:t>
            </a:r>
            <a:r>
              <a:rPr lang="de-DE" err="1"/>
              <a:t>Condition</a:t>
            </a:r>
            <a:r>
              <a:rPr lang="de-DE"/>
              <a:t>, Upper and Lower Boundary </a:t>
            </a:r>
            <a:r>
              <a:rPr lang="de-DE" err="1"/>
              <a:t>of</a:t>
            </a:r>
            <a:r>
              <a:rPr lang="de-DE"/>
              <a:t> </a:t>
            </a:r>
            <a:r>
              <a:rPr lang="de-DE" err="1"/>
              <a:t>the</a:t>
            </a:r>
            <a:r>
              <a:rPr lang="de-DE"/>
              <a:t> Fluid Domain </a:t>
            </a:r>
            <a:r>
              <a:rPr lang="de-DE" err="1"/>
              <a:t>are</a:t>
            </a:r>
            <a:r>
              <a:rPr lang="de-DE"/>
              <a:t> </a:t>
            </a:r>
            <a:r>
              <a:rPr lang="de-DE" err="1"/>
              <a:t>Symmetry</a:t>
            </a:r>
            <a:r>
              <a:rPr lang="de-DE"/>
              <a:t> Planes and </a:t>
            </a:r>
            <a:r>
              <a:rPr lang="de-DE" err="1"/>
              <a:t>No</a:t>
            </a:r>
            <a:r>
              <a:rPr lang="de-DE"/>
              <a:t> Slip Wall </a:t>
            </a:r>
            <a:r>
              <a:rPr lang="de-DE" err="1"/>
              <a:t>is</a:t>
            </a:r>
            <a:r>
              <a:rPr lang="de-DE"/>
              <a:t> a normal Wall</a:t>
            </a:r>
          </a:p>
          <a:p>
            <a:pPr marL="171450" lvl="0" indent="-171450" algn="l" rtl="0">
              <a:spcBef>
                <a:spcPts val="0"/>
              </a:spcBef>
              <a:spcAft>
                <a:spcPts val="0"/>
              </a:spcAft>
              <a:buFontTx/>
              <a:buChar char="-"/>
            </a:pPr>
            <a:r>
              <a:rPr lang="de-DE" err="1"/>
              <a:t>Inlets</a:t>
            </a:r>
            <a:r>
              <a:rPr lang="de-DE"/>
              <a:t> </a:t>
            </a:r>
            <a:r>
              <a:rPr lang="de-DE" err="1"/>
              <a:t>of</a:t>
            </a:r>
            <a:r>
              <a:rPr lang="de-DE"/>
              <a:t> </a:t>
            </a:r>
            <a:r>
              <a:rPr lang="de-DE" err="1"/>
              <a:t>the</a:t>
            </a:r>
            <a:r>
              <a:rPr lang="de-DE"/>
              <a:t> Fluid Domain </a:t>
            </a:r>
            <a:r>
              <a:rPr lang="de-DE" err="1"/>
              <a:t>are</a:t>
            </a:r>
            <a:r>
              <a:rPr lang="de-DE"/>
              <a:t> Velocity </a:t>
            </a:r>
            <a:r>
              <a:rPr lang="de-DE" err="1"/>
              <a:t>Inlets</a:t>
            </a:r>
            <a:r>
              <a:rPr lang="de-DE"/>
              <a:t> </a:t>
            </a:r>
            <a:r>
              <a:rPr lang="de-DE" err="1"/>
              <a:t>with</a:t>
            </a:r>
            <a:r>
              <a:rPr lang="de-DE"/>
              <a:t> a </a:t>
            </a:r>
            <a:r>
              <a:rPr lang="de-DE" err="1"/>
              <a:t>low</a:t>
            </a:r>
            <a:r>
              <a:rPr lang="de-DE"/>
              <a:t> Velocity </a:t>
            </a:r>
            <a:r>
              <a:rPr lang="de-DE" err="1"/>
              <a:t>Number</a:t>
            </a:r>
            <a:r>
              <a:rPr lang="de-DE"/>
              <a:t> (10 m/s) so </a:t>
            </a:r>
            <a:r>
              <a:rPr lang="de-DE" err="1"/>
              <a:t>it</a:t>
            </a:r>
            <a:r>
              <a:rPr lang="de-DE"/>
              <a:t> </a:t>
            </a:r>
            <a:r>
              <a:rPr lang="de-DE" err="1"/>
              <a:t>does</a:t>
            </a:r>
            <a:r>
              <a:rPr lang="de-DE"/>
              <a:t> not </a:t>
            </a:r>
            <a:r>
              <a:rPr lang="de-DE" err="1"/>
              <a:t>affect</a:t>
            </a:r>
            <a:r>
              <a:rPr lang="de-DE"/>
              <a:t> </a:t>
            </a:r>
            <a:r>
              <a:rPr lang="de-DE" err="1"/>
              <a:t>the</a:t>
            </a:r>
            <a:r>
              <a:rPr lang="de-DE"/>
              <a:t> stream </a:t>
            </a:r>
            <a:r>
              <a:rPr lang="de-DE" err="1"/>
              <a:t>coming</a:t>
            </a:r>
            <a:r>
              <a:rPr lang="de-DE"/>
              <a:t> out </a:t>
            </a:r>
            <a:r>
              <a:rPr lang="de-DE" err="1"/>
              <a:t>of</a:t>
            </a:r>
            <a:r>
              <a:rPr lang="de-DE"/>
              <a:t> </a:t>
            </a:r>
            <a:r>
              <a:rPr lang="de-DE" err="1"/>
              <a:t>the</a:t>
            </a:r>
            <a:r>
              <a:rPr lang="de-DE"/>
              <a:t> </a:t>
            </a:r>
            <a:r>
              <a:rPr lang="de-DE" err="1"/>
              <a:t>nozzle</a:t>
            </a:r>
            <a:r>
              <a:rPr lang="de-DE"/>
              <a:t> (</a:t>
            </a:r>
            <a:r>
              <a:rPr lang="de-DE" err="1"/>
              <a:t>No</a:t>
            </a:r>
            <a:r>
              <a:rPr lang="de-DE"/>
              <a:t> </a:t>
            </a:r>
            <a:r>
              <a:rPr lang="de-DE" err="1"/>
              <a:t>Number</a:t>
            </a:r>
            <a:r>
              <a:rPr lang="de-DE"/>
              <a:t> </a:t>
            </a:r>
            <a:r>
              <a:rPr lang="de-DE" err="1"/>
              <a:t>given</a:t>
            </a:r>
            <a:r>
              <a:rPr lang="de-DE"/>
              <a:t> in </a:t>
            </a:r>
            <a:r>
              <a:rPr lang="de-DE" err="1"/>
              <a:t>the</a:t>
            </a:r>
            <a:r>
              <a:rPr lang="de-DE"/>
              <a:t> </a:t>
            </a:r>
            <a:r>
              <a:rPr lang="de-DE" err="1"/>
              <a:t>paper</a:t>
            </a:r>
            <a:r>
              <a:rPr lang="de-DE"/>
              <a:t>)</a:t>
            </a:r>
          </a:p>
          <a:p>
            <a:pPr marL="171450" lvl="0" indent="-171450" algn="l" rtl="0">
              <a:spcBef>
                <a:spcPts val="0"/>
              </a:spcBef>
              <a:spcAft>
                <a:spcPts val="0"/>
              </a:spcAft>
              <a:buFontTx/>
              <a:buChar char="-"/>
            </a:pPr>
            <a:r>
              <a:rPr lang="de-DE"/>
              <a:t>Initial </a:t>
            </a:r>
            <a:r>
              <a:rPr lang="de-DE" err="1"/>
              <a:t>Conditions</a:t>
            </a:r>
            <a:r>
              <a:rPr lang="de-DE"/>
              <a:t>: </a:t>
            </a:r>
            <a:r>
              <a:rPr lang="de-DE" err="1"/>
              <a:t>Atmospheric</a:t>
            </a:r>
            <a:r>
              <a:rPr lang="de-DE"/>
              <a:t> </a:t>
            </a:r>
            <a:r>
              <a:rPr lang="de-DE" err="1"/>
              <a:t>Pressure</a:t>
            </a:r>
            <a:r>
              <a:rPr lang="de-DE"/>
              <a:t> </a:t>
            </a:r>
            <a:r>
              <a:rPr lang="de-DE" err="1"/>
              <a:t>to</a:t>
            </a:r>
            <a:r>
              <a:rPr lang="de-DE"/>
              <a:t> 1bar (Simulation </a:t>
            </a:r>
            <a:r>
              <a:rPr lang="de-DE" err="1"/>
              <a:t>is</a:t>
            </a:r>
            <a:r>
              <a:rPr lang="de-DE"/>
              <a:t> </a:t>
            </a:r>
            <a:r>
              <a:rPr lang="de-DE" err="1"/>
              <a:t>more</a:t>
            </a:r>
            <a:r>
              <a:rPr lang="de-DE"/>
              <a:t> </a:t>
            </a:r>
            <a:r>
              <a:rPr lang="de-DE" err="1"/>
              <a:t>stable</a:t>
            </a:r>
            <a:r>
              <a:rPr lang="de-DE"/>
              <a:t>) and Reference </a:t>
            </a:r>
            <a:r>
              <a:rPr lang="de-DE" err="1"/>
              <a:t>Pressure</a:t>
            </a:r>
            <a:r>
              <a:rPr lang="de-DE"/>
              <a:t> </a:t>
            </a:r>
            <a:r>
              <a:rPr lang="de-DE" err="1"/>
              <a:t>to</a:t>
            </a:r>
            <a:r>
              <a:rPr lang="de-DE"/>
              <a:t> 0 (</a:t>
            </a:r>
            <a:r>
              <a:rPr lang="de-DE" err="1"/>
              <a:t>Important</a:t>
            </a:r>
            <a:r>
              <a:rPr lang="de-DE"/>
              <a:t> </a:t>
            </a:r>
            <a:r>
              <a:rPr lang="de-DE" err="1"/>
              <a:t>for</a:t>
            </a:r>
            <a:r>
              <a:rPr lang="de-DE"/>
              <a:t> </a:t>
            </a:r>
            <a:r>
              <a:rPr lang="de-DE" err="1"/>
              <a:t>measuring</a:t>
            </a:r>
            <a:r>
              <a:rPr lang="de-DE"/>
              <a:t> </a:t>
            </a:r>
            <a:r>
              <a:rPr lang="de-DE" err="1"/>
              <a:t>the</a:t>
            </a:r>
            <a:r>
              <a:rPr lang="de-DE"/>
              <a:t> </a:t>
            </a:r>
            <a:r>
              <a:rPr lang="de-DE" err="1"/>
              <a:t>absoute</a:t>
            </a:r>
            <a:r>
              <a:rPr lang="de-DE"/>
              <a:t> </a:t>
            </a:r>
            <a:r>
              <a:rPr lang="de-DE" err="1"/>
              <a:t>Pressure</a:t>
            </a:r>
            <a:r>
              <a:rPr lang="de-DE"/>
              <a:t> not </a:t>
            </a:r>
            <a:r>
              <a:rPr lang="de-DE" err="1"/>
              <a:t>the</a:t>
            </a:r>
            <a:r>
              <a:rPr lang="de-DE"/>
              <a:t> relative </a:t>
            </a:r>
            <a:r>
              <a:rPr lang="de-DE" err="1"/>
              <a:t>Pressure</a:t>
            </a:r>
            <a:r>
              <a:rPr lang="de-DE"/>
              <a:t>)</a:t>
            </a:r>
          </a:p>
          <a:p>
            <a:pPr marL="171450" lvl="0" indent="-171450" algn="l" rtl="0">
              <a:spcBef>
                <a:spcPts val="0"/>
              </a:spcBef>
              <a:spcAft>
                <a:spcPts val="0"/>
              </a:spcAft>
              <a:buFontTx/>
              <a:buChar char="-"/>
            </a:pPr>
            <a:r>
              <a:rPr lang="de-DE"/>
              <a:t>In </a:t>
            </a:r>
            <a:r>
              <a:rPr lang="de-DE" err="1"/>
              <a:t>the</a:t>
            </a:r>
            <a:r>
              <a:rPr lang="de-DE"/>
              <a:t> Paper </a:t>
            </a:r>
            <a:r>
              <a:rPr lang="de-DE" err="1"/>
              <a:t>only</a:t>
            </a:r>
            <a:r>
              <a:rPr lang="de-DE"/>
              <a:t> </a:t>
            </a:r>
            <a:r>
              <a:rPr lang="de-DE" err="1"/>
              <a:t>the</a:t>
            </a:r>
            <a:r>
              <a:rPr lang="de-DE"/>
              <a:t> NPR and SPR </a:t>
            </a:r>
            <a:r>
              <a:rPr lang="de-DE" err="1"/>
              <a:t>is</a:t>
            </a:r>
            <a:r>
              <a:rPr lang="de-DE"/>
              <a:t> </a:t>
            </a:r>
            <a:r>
              <a:rPr lang="de-DE" err="1"/>
              <a:t>given</a:t>
            </a:r>
            <a:r>
              <a:rPr lang="de-DE"/>
              <a:t> -&gt; Stagnation </a:t>
            </a:r>
            <a:r>
              <a:rPr lang="de-DE" err="1"/>
              <a:t>Inlets</a:t>
            </a:r>
            <a:r>
              <a:rPr lang="de-DE"/>
              <a:t> </a:t>
            </a:r>
            <a:r>
              <a:rPr lang="de-DE" err="1"/>
              <a:t>must</a:t>
            </a:r>
            <a:r>
              <a:rPr lang="de-DE"/>
              <a:t> </a:t>
            </a:r>
            <a:r>
              <a:rPr lang="de-DE" err="1"/>
              <a:t>be</a:t>
            </a:r>
            <a:r>
              <a:rPr lang="de-DE"/>
              <a:t> Chosen </a:t>
            </a:r>
            <a:r>
              <a:rPr lang="de-DE" err="1"/>
              <a:t>for</a:t>
            </a:r>
            <a:r>
              <a:rPr lang="de-DE"/>
              <a:t> </a:t>
            </a:r>
            <a:r>
              <a:rPr lang="de-DE" err="1"/>
              <a:t>Nozzle</a:t>
            </a:r>
            <a:r>
              <a:rPr lang="de-DE"/>
              <a:t> </a:t>
            </a:r>
            <a:r>
              <a:rPr lang="de-DE" err="1"/>
              <a:t>Inlet</a:t>
            </a:r>
            <a:r>
              <a:rPr lang="de-DE"/>
              <a:t> and </a:t>
            </a:r>
            <a:r>
              <a:rPr lang="de-DE" err="1"/>
              <a:t>the</a:t>
            </a:r>
            <a:r>
              <a:rPr lang="de-DE"/>
              <a:t> </a:t>
            </a:r>
            <a:r>
              <a:rPr lang="de-DE" err="1"/>
              <a:t>Inlets</a:t>
            </a:r>
            <a:r>
              <a:rPr lang="de-DE"/>
              <a:t> </a:t>
            </a:r>
            <a:r>
              <a:rPr lang="de-DE" err="1"/>
              <a:t>of</a:t>
            </a:r>
            <a:r>
              <a:rPr lang="de-DE"/>
              <a:t> </a:t>
            </a:r>
            <a:r>
              <a:rPr lang="de-DE" err="1"/>
              <a:t>the</a:t>
            </a:r>
            <a:r>
              <a:rPr lang="de-DE"/>
              <a:t> Slots (</a:t>
            </a:r>
            <a:r>
              <a:rPr lang="de-DE" err="1"/>
              <a:t>Temperature</a:t>
            </a:r>
            <a:r>
              <a:rPr lang="de-DE"/>
              <a:t> 300K 8No </a:t>
            </a:r>
            <a:r>
              <a:rPr lang="de-DE" err="1"/>
              <a:t>number</a:t>
            </a:r>
            <a:r>
              <a:rPr lang="de-DE"/>
              <a:t> </a:t>
            </a:r>
            <a:r>
              <a:rPr lang="de-DE" err="1"/>
              <a:t>given</a:t>
            </a:r>
            <a:r>
              <a:rPr lang="de-DE"/>
              <a:t> but </a:t>
            </a:r>
            <a:r>
              <a:rPr lang="de-DE" err="1"/>
              <a:t>we</a:t>
            </a:r>
            <a:r>
              <a:rPr lang="de-DE"/>
              <a:t> </a:t>
            </a:r>
            <a:r>
              <a:rPr lang="de-DE" err="1"/>
              <a:t>know</a:t>
            </a:r>
            <a:r>
              <a:rPr lang="de-DE"/>
              <a:t> </a:t>
            </a:r>
            <a:r>
              <a:rPr lang="de-DE" err="1"/>
              <a:t>it</a:t>
            </a:r>
            <a:r>
              <a:rPr lang="de-DE"/>
              <a:t> </a:t>
            </a:r>
            <a:r>
              <a:rPr lang="de-DE" err="1"/>
              <a:t>is</a:t>
            </a:r>
            <a:r>
              <a:rPr lang="de-DE"/>
              <a:t> a </a:t>
            </a:r>
            <a:r>
              <a:rPr lang="de-DE" err="1"/>
              <a:t>cold</a:t>
            </a:r>
            <a:r>
              <a:rPr lang="de-DE"/>
              <a:t> </a:t>
            </a:r>
            <a:r>
              <a:rPr lang="de-DE" err="1"/>
              <a:t>jet</a:t>
            </a:r>
            <a:r>
              <a:rPr lang="de-DE"/>
              <a:t>) and </a:t>
            </a:r>
            <a:r>
              <a:rPr lang="de-DE" err="1"/>
              <a:t>Pressure</a:t>
            </a:r>
            <a:r>
              <a:rPr lang="de-DE"/>
              <a:t> </a:t>
            </a:r>
            <a:r>
              <a:rPr lang="de-DE" err="1"/>
              <a:t>varying</a:t>
            </a:r>
            <a:r>
              <a:rPr lang="de-DE"/>
              <a:t> on </a:t>
            </a:r>
            <a:r>
              <a:rPr lang="de-DE" err="1"/>
              <a:t>the</a:t>
            </a:r>
            <a:r>
              <a:rPr lang="de-DE"/>
              <a:t> </a:t>
            </a:r>
            <a:r>
              <a:rPr lang="de-DE" err="1"/>
              <a:t>current</a:t>
            </a:r>
            <a:r>
              <a:rPr lang="de-DE"/>
              <a:t> </a:t>
            </a:r>
            <a:r>
              <a:rPr lang="de-DE" err="1"/>
              <a:t>Configuration</a:t>
            </a:r>
            <a:r>
              <a:rPr lang="de-DE"/>
              <a:t>) -&gt; </a:t>
            </a:r>
            <a:r>
              <a:rPr lang="de-DE" err="1"/>
              <a:t>It</a:t>
            </a:r>
            <a:r>
              <a:rPr lang="de-DE"/>
              <a:t> </a:t>
            </a:r>
            <a:r>
              <a:rPr lang="de-DE" err="1"/>
              <a:t>is</a:t>
            </a:r>
            <a:r>
              <a:rPr lang="de-DE"/>
              <a:t> </a:t>
            </a:r>
            <a:r>
              <a:rPr lang="de-DE" err="1"/>
              <a:t>important</a:t>
            </a:r>
            <a:r>
              <a:rPr lang="de-DE"/>
              <a:t> </a:t>
            </a:r>
            <a:r>
              <a:rPr lang="de-DE" err="1"/>
              <a:t>to</a:t>
            </a:r>
            <a:r>
              <a:rPr lang="de-DE"/>
              <a:t> </a:t>
            </a:r>
            <a:r>
              <a:rPr lang="de-DE" err="1"/>
              <a:t>start</a:t>
            </a:r>
            <a:r>
              <a:rPr lang="de-DE"/>
              <a:t> </a:t>
            </a:r>
            <a:r>
              <a:rPr lang="de-DE" err="1"/>
              <a:t>the</a:t>
            </a:r>
            <a:r>
              <a:rPr lang="de-DE"/>
              <a:t> Simulation </a:t>
            </a:r>
            <a:r>
              <a:rPr lang="de-DE" err="1"/>
              <a:t>with</a:t>
            </a:r>
            <a:r>
              <a:rPr lang="de-DE"/>
              <a:t> moderate Values and do a </a:t>
            </a:r>
            <a:r>
              <a:rPr lang="de-DE" err="1"/>
              <a:t>few</a:t>
            </a:r>
            <a:r>
              <a:rPr lang="de-DE"/>
              <a:t> </a:t>
            </a:r>
            <a:r>
              <a:rPr lang="de-DE" err="1"/>
              <a:t>step</a:t>
            </a:r>
            <a:r>
              <a:rPr lang="de-DE"/>
              <a:t> </a:t>
            </a:r>
            <a:r>
              <a:rPr lang="de-DE" err="1"/>
              <a:t>Build</a:t>
            </a:r>
            <a:r>
              <a:rPr lang="de-DE"/>
              <a:t> Up so Simulation </a:t>
            </a:r>
            <a:r>
              <a:rPr lang="de-DE" err="1"/>
              <a:t>doesn‘t</a:t>
            </a:r>
            <a:r>
              <a:rPr lang="de-DE"/>
              <a:t> crash</a:t>
            </a:r>
          </a:p>
          <a:p>
            <a:pPr marL="171450" lvl="0" indent="-171450" algn="l" rtl="0">
              <a:spcBef>
                <a:spcPts val="0"/>
              </a:spcBef>
              <a:spcAft>
                <a:spcPts val="0"/>
              </a:spcAft>
              <a:buFontTx/>
              <a:buChar char="-"/>
            </a:pPr>
            <a:r>
              <a:rPr lang="de-DE"/>
              <a:t>The Imprint Area </a:t>
            </a:r>
            <a:r>
              <a:rPr lang="de-DE" err="1"/>
              <a:t>to</a:t>
            </a:r>
            <a:r>
              <a:rPr lang="de-DE"/>
              <a:t> </a:t>
            </a:r>
            <a:r>
              <a:rPr lang="de-DE" err="1"/>
              <a:t>the</a:t>
            </a:r>
            <a:r>
              <a:rPr lang="de-DE"/>
              <a:t> Windtunnel </a:t>
            </a:r>
            <a:r>
              <a:rPr lang="de-DE" err="1"/>
              <a:t>is</a:t>
            </a:r>
            <a:r>
              <a:rPr lang="de-DE"/>
              <a:t> a Free Flow on </a:t>
            </a:r>
            <a:r>
              <a:rPr lang="de-DE" err="1"/>
              <a:t>both</a:t>
            </a:r>
            <a:r>
              <a:rPr lang="de-DE"/>
              <a:t> </a:t>
            </a:r>
            <a:r>
              <a:rPr lang="de-DE" err="1"/>
              <a:t>sides</a:t>
            </a:r>
            <a:r>
              <a:rPr lang="de-DE"/>
              <a:t> so </a:t>
            </a:r>
            <a:r>
              <a:rPr lang="de-DE" err="1"/>
              <a:t>no</a:t>
            </a:r>
            <a:r>
              <a:rPr lang="de-DE"/>
              <a:t> Boundary Layer </a:t>
            </a:r>
            <a:r>
              <a:rPr lang="de-DE" err="1"/>
              <a:t>is</a:t>
            </a:r>
            <a:r>
              <a:rPr lang="de-DE"/>
              <a:t> </a:t>
            </a:r>
            <a:r>
              <a:rPr lang="de-DE" err="1"/>
              <a:t>created</a:t>
            </a:r>
            <a:r>
              <a:rPr lang="de-DE"/>
              <a:t> and normal Flow </a:t>
            </a:r>
            <a:r>
              <a:rPr lang="de-DE" err="1"/>
              <a:t>is</a:t>
            </a:r>
            <a:r>
              <a:rPr lang="de-DE"/>
              <a:t> Possible</a:t>
            </a:r>
          </a:p>
          <a:p>
            <a:pPr marL="171450" lvl="0" indent="-171450" algn="l" rtl="0">
              <a:spcBef>
                <a:spcPts val="0"/>
              </a:spcBef>
              <a:spcAft>
                <a:spcPts val="0"/>
              </a:spcAft>
              <a:buFontTx/>
              <a:buChar char="-"/>
            </a:pPr>
            <a:r>
              <a:rPr lang="de-DE"/>
              <a:t>The Imprint Area </a:t>
            </a:r>
            <a:r>
              <a:rPr lang="de-DE" err="1"/>
              <a:t>to</a:t>
            </a:r>
            <a:r>
              <a:rPr lang="de-DE"/>
              <a:t> </a:t>
            </a:r>
            <a:r>
              <a:rPr lang="de-DE" err="1"/>
              <a:t>the</a:t>
            </a:r>
            <a:r>
              <a:rPr lang="de-DE"/>
              <a:t> </a:t>
            </a:r>
            <a:r>
              <a:rPr lang="de-DE" err="1"/>
              <a:t>slots</a:t>
            </a:r>
            <a:r>
              <a:rPr lang="de-DE"/>
              <a:t> on </a:t>
            </a:r>
            <a:r>
              <a:rPr lang="de-DE" err="1"/>
              <a:t>the</a:t>
            </a:r>
            <a:r>
              <a:rPr lang="de-DE"/>
              <a:t> </a:t>
            </a:r>
            <a:r>
              <a:rPr lang="de-DE" err="1"/>
              <a:t>Nozzle</a:t>
            </a:r>
            <a:r>
              <a:rPr lang="de-DE"/>
              <a:t> </a:t>
            </a:r>
            <a:r>
              <a:rPr lang="de-DE" err="1"/>
              <a:t>side</a:t>
            </a:r>
            <a:r>
              <a:rPr lang="de-DE"/>
              <a:t> </a:t>
            </a:r>
            <a:r>
              <a:rPr lang="de-DE" err="1"/>
              <a:t>is</a:t>
            </a:r>
            <a:r>
              <a:rPr lang="de-DE"/>
              <a:t> a Wall </a:t>
            </a:r>
            <a:r>
              <a:rPr lang="de-DE" err="1"/>
              <a:t>to</a:t>
            </a:r>
            <a:r>
              <a:rPr lang="de-DE"/>
              <a:t> </a:t>
            </a:r>
            <a:r>
              <a:rPr lang="de-DE" err="1"/>
              <a:t>keep</a:t>
            </a:r>
            <a:r>
              <a:rPr lang="de-DE"/>
              <a:t> </a:t>
            </a:r>
            <a:r>
              <a:rPr lang="de-DE" err="1"/>
              <a:t>the</a:t>
            </a:r>
            <a:r>
              <a:rPr lang="de-DE"/>
              <a:t> BL </a:t>
            </a:r>
            <a:r>
              <a:rPr lang="de-DE" err="1"/>
              <a:t>inside</a:t>
            </a:r>
            <a:r>
              <a:rPr lang="de-DE"/>
              <a:t> </a:t>
            </a:r>
            <a:r>
              <a:rPr lang="de-DE" err="1"/>
              <a:t>the</a:t>
            </a:r>
            <a:r>
              <a:rPr lang="de-DE"/>
              <a:t> </a:t>
            </a:r>
            <a:r>
              <a:rPr lang="de-DE" err="1"/>
              <a:t>Nozzle</a:t>
            </a:r>
            <a:r>
              <a:rPr lang="de-DE"/>
              <a:t> </a:t>
            </a:r>
            <a:r>
              <a:rPr lang="de-DE" err="1"/>
              <a:t>steady</a:t>
            </a:r>
            <a:r>
              <a:rPr lang="de-DE"/>
              <a:t> and on </a:t>
            </a:r>
            <a:r>
              <a:rPr lang="de-DE" err="1"/>
              <a:t>the</a:t>
            </a:r>
            <a:r>
              <a:rPr lang="de-DE"/>
              <a:t> Lot </a:t>
            </a:r>
            <a:r>
              <a:rPr lang="de-DE" err="1"/>
              <a:t>side</a:t>
            </a:r>
            <a:r>
              <a:rPr lang="de-DE"/>
              <a:t> </a:t>
            </a:r>
            <a:r>
              <a:rPr lang="de-DE" err="1"/>
              <a:t>it</a:t>
            </a:r>
            <a:r>
              <a:rPr lang="de-DE"/>
              <a:t> </a:t>
            </a:r>
            <a:r>
              <a:rPr lang="de-DE" err="1"/>
              <a:t>is</a:t>
            </a:r>
            <a:r>
              <a:rPr lang="de-DE"/>
              <a:t> a </a:t>
            </a:r>
            <a:r>
              <a:rPr lang="de-DE" err="1"/>
              <a:t>free</a:t>
            </a:r>
            <a:r>
              <a:rPr lang="de-DE"/>
              <a:t> Flow </a:t>
            </a:r>
            <a:r>
              <a:rPr lang="de-DE" err="1"/>
              <a:t>to</a:t>
            </a:r>
            <a:r>
              <a:rPr lang="de-DE"/>
              <a:t> </a:t>
            </a:r>
            <a:r>
              <a:rPr lang="de-DE" err="1"/>
              <a:t>make</a:t>
            </a:r>
            <a:r>
              <a:rPr lang="de-DE"/>
              <a:t> </a:t>
            </a:r>
            <a:r>
              <a:rPr lang="de-DE" err="1"/>
              <a:t>the</a:t>
            </a:r>
            <a:r>
              <a:rPr lang="de-DE"/>
              <a:t> </a:t>
            </a:r>
            <a:r>
              <a:rPr lang="de-DE" err="1"/>
              <a:t>secondary</a:t>
            </a:r>
            <a:r>
              <a:rPr lang="de-DE"/>
              <a:t> Stream </a:t>
            </a:r>
            <a:r>
              <a:rPr lang="de-DE" err="1"/>
              <a:t>go</a:t>
            </a:r>
            <a:r>
              <a:rPr lang="de-DE"/>
              <a:t> out </a:t>
            </a:r>
            <a:r>
              <a:rPr lang="de-DE" err="1"/>
              <a:t>of</a:t>
            </a:r>
            <a:r>
              <a:rPr lang="de-DE"/>
              <a:t> </a:t>
            </a:r>
            <a:r>
              <a:rPr lang="de-DE" err="1"/>
              <a:t>the</a:t>
            </a:r>
            <a:r>
              <a:rPr lang="de-DE"/>
              <a:t> </a:t>
            </a:r>
            <a:r>
              <a:rPr lang="de-DE" err="1"/>
              <a:t>slots</a:t>
            </a:r>
            <a:endParaRPr lang="de-DE"/>
          </a:p>
          <a:p>
            <a:pPr marL="171450" lvl="0" indent="-171450" algn="l" rtl="0">
              <a:spcBef>
                <a:spcPts val="0"/>
              </a:spcBef>
              <a:spcAft>
                <a:spcPts val="0"/>
              </a:spcAft>
              <a:buFontTx/>
              <a:buChar char="-"/>
            </a:pPr>
            <a:r>
              <a:rPr lang="de-DE"/>
              <a:t>(In General: All </a:t>
            </a:r>
            <a:r>
              <a:rPr lang="de-DE" err="1"/>
              <a:t>BC‘s</a:t>
            </a:r>
            <a:r>
              <a:rPr lang="de-DE"/>
              <a:t> and </a:t>
            </a:r>
            <a:r>
              <a:rPr lang="de-DE" err="1"/>
              <a:t>Inital</a:t>
            </a:r>
            <a:r>
              <a:rPr lang="de-DE"/>
              <a:t> </a:t>
            </a:r>
            <a:r>
              <a:rPr lang="de-DE" err="1"/>
              <a:t>Conditions</a:t>
            </a:r>
            <a:r>
              <a:rPr lang="de-DE"/>
              <a:t> </a:t>
            </a:r>
            <a:r>
              <a:rPr lang="de-DE" err="1"/>
              <a:t>that</a:t>
            </a:r>
            <a:r>
              <a:rPr lang="de-DE"/>
              <a:t> </a:t>
            </a:r>
            <a:r>
              <a:rPr lang="de-DE" err="1"/>
              <a:t>we</a:t>
            </a:r>
            <a:r>
              <a:rPr lang="de-DE"/>
              <a:t> </a:t>
            </a:r>
            <a:r>
              <a:rPr lang="de-DE" err="1"/>
              <a:t>have</a:t>
            </a:r>
            <a:r>
              <a:rPr lang="de-DE"/>
              <a:t> </a:t>
            </a:r>
            <a:r>
              <a:rPr lang="de-DE" err="1"/>
              <a:t>no</a:t>
            </a:r>
            <a:r>
              <a:rPr lang="de-DE"/>
              <a:t> Information </a:t>
            </a:r>
            <a:r>
              <a:rPr lang="de-DE" err="1"/>
              <a:t>about</a:t>
            </a:r>
            <a:r>
              <a:rPr lang="de-DE"/>
              <a:t> was </a:t>
            </a:r>
            <a:r>
              <a:rPr lang="de-DE" err="1"/>
              <a:t>left</a:t>
            </a:r>
            <a:r>
              <a:rPr lang="de-DE"/>
              <a:t> </a:t>
            </a:r>
            <a:r>
              <a:rPr lang="de-DE" err="1"/>
              <a:t>as</a:t>
            </a:r>
            <a:r>
              <a:rPr lang="de-DE"/>
              <a:t> </a:t>
            </a:r>
            <a:r>
              <a:rPr lang="de-DE" err="1"/>
              <a:t>the</a:t>
            </a:r>
            <a:r>
              <a:rPr lang="de-DE"/>
              <a:t> </a:t>
            </a:r>
            <a:r>
              <a:rPr lang="de-DE" err="1"/>
              <a:t>standard</a:t>
            </a:r>
            <a:r>
              <a:rPr lang="de-DE"/>
              <a:t> </a:t>
            </a:r>
            <a:r>
              <a:rPr lang="de-DE" err="1"/>
              <a:t>values</a:t>
            </a:r>
            <a:r>
              <a:rPr lang="de-DE"/>
              <a:t>)</a:t>
            </a:r>
          </a:p>
          <a:p>
            <a:pPr marL="171450" lvl="0" indent="-171450" algn="l" rtl="0">
              <a:spcBef>
                <a:spcPts val="0"/>
              </a:spcBef>
              <a:spcAft>
                <a:spcPts val="0"/>
              </a:spcAft>
              <a:buFontTx/>
              <a:buChar char="-"/>
            </a:pPr>
            <a:endParaRPr lang="de-DE"/>
          </a:p>
          <a:p>
            <a:pPr marL="0" lvl="0" indent="0" algn="l" rtl="0">
              <a:spcBef>
                <a:spcPts val="0"/>
              </a:spcBef>
              <a:spcAft>
                <a:spcPts val="0"/>
              </a:spcAft>
              <a:buFontTx/>
              <a:buNone/>
            </a:pPr>
            <a:r>
              <a:rPr lang="de-DE" err="1"/>
              <a:t>Governing</a:t>
            </a:r>
            <a:r>
              <a:rPr lang="de-DE"/>
              <a:t> </a:t>
            </a:r>
            <a:r>
              <a:rPr lang="de-DE" err="1"/>
              <a:t>Equations</a:t>
            </a:r>
            <a:r>
              <a:rPr lang="de-DE"/>
              <a:t>:</a:t>
            </a:r>
          </a:p>
          <a:p>
            <a:pPr marL="171450" lvl="0" indent="-171450" algn="l" rtl="0">
              <a:spcBef>
                <a:spcPts val="0"/>
              </a:spcBef>
              <a:spcAft>
                <a:spcPts val="0"/>
              </a:spcAft>
              <a:buFontTx/>
              <a:buChar char="-"/>
            </a:pPr>
            <a:r>
              <a:rPr lang="de-DE"/>
              <a:t>(2D Flow: 2D Simulation)</a:t>
            </a:r>
          </a:p>
          <a:p>
            <a:pPr marL="171450" lvl="0" indent="-171450" algn="l" rtl="0">
              <a:spcBef>
                <a:spcPts val="0"/>
              </a:spcBef>
              <a:spcAft>
                <a:spcPts val="0"/>
              </a:spcAft>
              <a:buFontTx/>
              <a:buChar char="-"/>
            </a:pPr>
            <a:r>
              <a:rPr lang="de-DE"/>
              <a:t>(Steady: Simulation </a:t>
            </a:r>
            <a:r>
              <a:rPr lang="de-DE" err="1"/>
              <a:t>is</a:t>
            </a:r>
            <a:r>
              <a:rPr lang="de-DE"/>
              <a:t> Steady)</a:t>
            </a:r>
          </a:p>
          <a:p>
            <a:pPr marL="171450" lvl="0" indent="-171450" algn="l" rtl="0">
              <a:spcBef>
                <a:spcPts val="0"/>
              </a:spcBef>
              <a:spcAft>
                <a:spcPts val="0"/>
              </a:spcAft>
              <a:buFontTx/>
              <a:buChar char="-"/>
            </a:pPr>
            <a:r>
              <a:rPr lang="de-DE"/>
              <a:t>Gas + Ideal Gas: Normal Air </a:t>
            </a:r>
            <a:r>
              <a:rPr lang="de-DE" err="1"/>
              <a:t>is</a:t>
            </a:r>
            <a:r>
              <a:rPr lang="de-DE"/>
              <a:t> </a:t>
            </a:r>
            <a:r>
              <a:rPr lang="de-DE" err="1"/>
              <a:t>used</a:t>
            </a:r>
            <a:r>
              <a:rPr lang="de-DE"/>
              <a:t> in </a:t>
            </a:r>
            <a:r>
              <a:rPr lang="de-DE" err="1"/>
              <a:t>the</a:t>
            </a:r>
            <a:r>
              <a:rPr lang="de-DE"/>
              <a:t> Experiments</a:t>
            </a:r>
          </a:p>
          <a:p>
            <a:pPr marL="171450" lvl="0" indent="-171450" algn="l" rtl="0">
              <a:spcBef>
                <a:spcPts val="0"/>
              </a:spcBef>
              <a:spcAft>
                <a:spcPts val="0"/>
              </a:spcAft>
              <a:buFontTx/>
              <a:buChar char="-"/>
            </a:pPr>
            <a:r>
              <a:rPr lang="de-DE"/>
              <a:t>(</a:t>
            </a:r>
            <a:r>
              <a:rPr lang="de-DE" err="1"/>
              <a:t>Gradients</a:t>
            </a:r>
            <a:r>
              <a:rPr lang="de-DE"/>
              <a:t>: ???)</a:t>
            </a:r>
          </a:p>
          <a:p>
            <a:pPr marL="171450" lvl="0" indent="-171450" algn="l" rtl="0">
              <a:spcBef>
                <a:spcPts val="0"/>
              </a:spcBef>
              <a:spcAft>
                <a:spcPts val="0"/>
              </a:spcAft>
              <a:buFontTx/>
              <a:buChar char="-"/>
            </a:pPr>
            <a:r>
              <a:rPr lang="de-DE" err="1"/>
              <a:t>Coupled</a:t>
            </a:r>
            <a:r>
              <a:rPr lang="de-DE"/>
              <a:t> Flow: Much </a:t>
            </a:r>
            <a:r>
              <a:rPr lang="de-DE" err="1"/>
              <a:t>more</a:t>
            </a:r>
            <a:r>
              <a:rPr lang="de-DE"/>
              <a:t> </a:t>
            </a:r>
            <a:r>
              <a:rPr lang="de-DE" err="1"/>
              <a:t>stable</a:t>
            </a:r>
            <a:r>
              <a:rPr lang="de-DE"/>
              <a:t> in </a:t>
            </a:r>
            <a:r>
              <a:rPr lang="de-DE" err="1"/>
              <a:t>Supersonic</a:t>
            </a:r>
            <a:r>
              <a:rPr lang="de-DE"/>
              <a:t> </a:t>
            </a:r>
            <a:r>
              <a:rPr lang="de-DE" err="1"/>
              <a:t>Flows</a:t>
            </a:r>
            <a:r>
              <a:rPr lang="de-DE"/>
              <a:t> </a:t>
            </a:r>
            <a:r>
              <a:rPr lang="de-DE" err="1"/>
              <a:t>with</a:t>
            </a:r>
            <a:r>
              <a:rPr lang="de-DE"/>
              <a:t> </a:t>
            </a:r>
            <a:r>
              <a:rPr lang="de-DE" err="1"/>
              <a:t>shocks</a:t>
            </a:r>
            <a:r>
              <a:rPr lang="de-DE"/>
              <a:t> (</a:t>
            </a:r>
            <a:r>
              <a:rPr lang="de-DE" err="1"/>
              <a:t>standard</a:t>
            </a:r>
            <a:r>
              <a:rPr lang="de-DE"/>
              <a:t> </a:t>
            </a:r>
            <a:r>
              <a:rPr lang="de-DE" err="1"/>
              <a:t>for</a:t>
            </a:r>
            <a:r>
              <a:rPr lang="de-DE"/>
              <a:t> </a:t>
            </a:r>
            <a:r>
              <a:rPr lang="de-DE" err="1"/>
              <a:t>supersonic</a:t>
            </a:r>
            <a:r>
              <a:rPr lang="de-DE"/>
              <a:t> </a:t>
            </a:r>
            <a:r>
              <a:rPr lang="de-DE" err="1"/>
              <a:t>flows</a:t>
            </a:r>
            <a:r>
              <a:rPr lang="de-DE"/>
              <a:t>)</a:t>
            </a:r>
          </a:p>
          <a:p>
            <a:pPr marL="171450" lvl="0" indent="-171450" algn="l" rtl="0">
              <a:spcBef>
                <a:spcPts val="0"/>
              </a:spcBef>
              <a:spcAft>
                <a:spcPts val="0"/>
              </a:spcAft>
              <a:buFontTx/>
              <a:buChar char="-"/>
            </a:pPr>
            <a:r>
              <a:rPr lang="de-DE" err="1"/>
              <a:t>Spalart-Allmaras</a:t>
            </a:r>
            <a:r>
              <a:rPr lang="de-DE"/>
              <a:t> </a:t>
            </a:r>
            <a:r>
              <a:rPr lang="de-DE" err="1"/>
              <a:t>Turbulence</a:t>
            </a:r>
            <a:r>
              <a:rPr lang="de-DE"/>
              <a:t> Model: </a:t>
            </a:r>
          </a:p>
          <a:p>
            <a:pPr marL="171450" lvl="0" indent="-171450" algn="l" rtl="0">
              <a:spcBef>
                <a:spcPts val="0"/>
              </a:spcBef>
              <a:spcAft>
                <a:spcPts val="0"/>
              </a:spcAft>
              <a:buFontTx/>
              <a:buChar char="-"/>
            </a:pPr>
            <a:r>
              <a:rPr lang="de-DE" err="1"/>
              <a:t>Simplified</a:t>
            </a:r>
            <a:r>
              <a:rPr lang="de-DE"/>
              <a:t> Reynolds </a:t>
            </a:r>
            <a:r>
              <a:rPr lang="de-DE" err="1"/>
              <a:t>averaged</a:t>
            </a:r>
            <a:r>
              <a:rPr lang="de-DE"/>
              <a:t> Navier Stokes:</a:t>
            </a:r>
          </a:p>
          <a:p>
            <a:pPr marL="171450" lvl="0" indent="-171450" algn="l" rtl="0">
              <a:spcBef>
                <a:spcPts val="0"/>
              </a:spcBef>
              <a:spcAft>
                <a:spcPts val="0"/>
              </a:spcAft>
              <a:buFontTx/>
              <a:buChar char="-"/>
            </a:pPr>
            <a:r>
              <a:rPr lang="de-DE"/>
              <a:t>All y+ Wall Treatment: </a:t>
            </a:r>
          </a:p>
          <a:p>
            <a:pPr marL="171450" lvl="0" indent="-171450" algn="l" rtl="0">
              <a:spcBef>
                <a:spcPts val="0"/>
              </a:spcBef>
              <a:spcAft>
                <a:spcPts val="0"/>
              </a:spcAft>
              <a:buFontTx/>
              <a:buChar char="-"/>
            </a:pPr>
            <a:endParaRPr lang="de-DE"/>
          </a:p>
          <a:p>
            <a:pPr marL="0" lvl="0" indent="0" algn="l" rtl="0">
              <a:spcBef>
                <a:spcPts val="0"/>
              </a:spcBef>
              <a:spcAft>
                <a:spcPts val="0"/>
              </a:spcAft>
              <a:buFontTx/>
              <a:buNone/>
            </a:pPr>
            <a:r>
              <a:rPr lang="de-DE" err="1"/>
              <a:t>Extracted</a:t>
            </a:r>
            <a:r>
              <a:rPr lang="de-DE"/>
              <a:t> Data:</a:t>
            </a:r>
          </a:p>
          <a:p>
            <a:pPr marL="171450" lvl="0" indent="-171450" algn="l" rtl="0">
              <a:spcBef>
                <a:spcPts val="0"/>
              </a:spcBef>
              <a:spcAft>
                <a:spcPts val="0"/>
              </a:spcAft>
              <a:buFontTx/>
              <a:buChar char="-"/>
            </a:pPr>
            <a:r>
              <a:rPr lang="de-DE"/>
              <a:t>Mach Scene </a:t>
            </a:r>
            <a:r>
              <a:rPr lang="de-DE" err="1"/>
              <a:t>shows</a:t>
            </a:r>
            <a:r>
              <a:rPr lang="de-DE"/>
              <a:t> </a:t>
            </a:r>
            <a:r>
              <a:rPr lang="de-DE" err="1"/>
              <a:t>the</a:t>
            </a:r>
            <a:r>
              <a:rPr lang="de-DE"/>
              <a:t> Flow Inside and outside </a:t>
            </a:r>
            <a:r>
              <a:rPr lang="de-DE" err="1"/>
              <a:t>of</a:t>
            </a:r>
            <a:r>
              <a:rPr lang="de-DE"/>
              <a:t> </a:t>
            </a:r>
            <a:r>
              <a:rPr lang="de-DE" err="1"/>
              <a:t>the</a:t>
            </a:r>
            <a:r>
              <a:rPr lang="de-DE"/>
              <a:t> </a:t>
            </a:r>
            <a:r>
              <a:rPr lang="de-DE" err="1"/>
              <a:t>Nozzle</a:t>
            </a:r>
            <a:r>
              <a:rPr lang="de-DE"/>
              <a:t> and </a:t>
            </a:r>
            <a:r>
              <a:rPr lang="de-DE" err="1"/>
              <a:t>is</a:t>
            </a:r>
            <a:r>
              <a:rPr lang="de-DE"/>
              <a:t> </a:t>
            </a:r>
            <a:r>
              <a:rPr lang="de-DE" err="1"/>
              <a:t>important</a:t>
            </a:r>
            <a:r>
              <a:rPr lang="de-DE"/>
              <a:t> </a:t>
            </a:r>
            <a:r>
              <a:rPr lang="de-DE" err="1"/>
              <a:t>for</a:t>
            </a:r>
            <a:r>
              <a:rPr lang="de-DE"/>
              <a:t> Visual </a:t>
            </a:r>
            <a:r>
              <a:rPr lang="de-DE" err="1"/>
              <a:t>Confimation</a:t>
            </a:r>
            <a:r>
              <a:rPr lang="de-DE"/>
              <a:t> </a:t>
            </a:r>
            <a:r>
              <a:rPr lang="de-DE" err="1"/>
              <a:t>that</a:t>
            </a:r>
            <a:r>
              <a:rPr lang="de-DE"/>
              <a:t> </a:t>
            </a:r>
            <a:r>
              <a:rPr lang="de-DE" err="1"/>
              <a:t>the</a:t>
            </a:r>
            <a:r>
              <a:rPr lang="de-DE"/>
              <a:t> Model </a:t>
            </a:r>
            <a:r>
              <a:rPr lang="de-DE" err="1"/>
              <a:t>is</a:t>
            </a:r>
            <a:r>
              <a:rPr lang="de-DE"/>
              <a:t> </a:t>
            </a:r>
            <a:r>
              <a:rPr lang="de-DE" err="1"/>
              <a:t>working</a:t>
            </a:r>
            <a:endParaRPr lang="de-DE"/>
          </a:p>
          <a:p>
            <a:pPr marL="171450" lvl="0" indent="-171450" algn="l" rtl="0">
              <a:spcBef>
                <a:spcPts val="0"/>
              </a:spcBef>
              <a:spcAft>
                <a:spcPts val="0"/>
              </a:spcAft>
              <a:buFontTx/>
              <a:buChar char="-"/>
            </a:pPr>
            <a:r>
              <a:rPr lang="de-DE"/>
              <a:t>A total </a:t>
            </a:r>
            <a:r>
              <a:rPr lang="de-DE" err="1"/>
              <a:t>of</a:t>
            </a:r>
            <a:r>
              <a:rPr lang="de-DE"/>
              <a:t> 50 Measurement Points </a:t>
            </a:r>
            <a:r>
              <a:rPr lang="de-DE" err="1"/>
              <a:t>is</a:t>
            </a:r>
            <a:r>
              <a:rPr lang="de-DE"/>
              <a:t> </a:t>
            </a:r>
            <a:r>
              <a:rPr lang="de-DE" err="1"/>
              <a:t>used</a:t>
            </a:r>
            <a:r>
              <a:rPr lang="de-DE"/>
              <a:t> </a:t>
            </a:r>
            <a:r>
              <a:rPr lang="de-DE" err="1"/>
              <a:t>to</a:t>
            </a:r>
            <a:r>
              <a:rPr lang="de-DE"/>
              <a:t> </a:t>
            </a:r>
            <a:r>
              <a:rPr lang="de-DE" err="1"/>
              <a:t>measure</a:t>
            </a:r>
            <a:r>
              <a:rPr lang="de-DE"/>
              <a:t> </a:t>
            </a:r>
            <a:r>
              <a:rPr lang="de-DE" err="1"/>
              <a:t>the</a:t>
            </a:r>
            <a:r>
              <a:rPr lang="de-DE"/>
              <a:t> </a:t>
            </a:r>
            <a:r>
              <a:rPr lang="de-DE" err="1"/>
              <a:t>static</a:t>
            </a:r>
            <a:r>
              <a:rPr lang="de-DE"/>
              <a:t> </a:t>
            </a:r>
            <a:r>
              <a:rPr lang="de-DE" err="1"/>
              <a:t>Pressure</a:t>
            </a:r>
            <a:r>
              <a:rPr lang="de-DE"/>
              <a:t> on </a:t>
            </a:r>
            <a:r>
              <a:rPr lang="de-DE" err="1"/>
              <a:t>the</a:t>
            </a:r>
            <a:r>
              <a:rPr lang="de-DE"/>
              <a:t> </a:t>
            </a:r>
            <a:r>
              <a:rPr lang="de-DE" err="1"/>
              <a:t>Nozzle</a:t>
            </a:r>
            <a:r>
              <a:rPr lang="de-DE"/>
              <a:t> Walls (</a:t>
            </a:r>
            <a:r>
              <a:rPr lang="de-DE" err="1"/>
              <a:t>Positions</a:t>
            </a:r>
            <a:r>
              <a:rPr lang="de-DE"/>
              <a:t> </a:t>
            </a:r>
            <a:r>
              <a:rPr lang="de-DE" err="1"/>
              <a:t>are</a:t>
            </a:r>
            <a:r>
              <a:rPr lang="de-DE"/>
              <a:t> </a:t>
            </a:r>
            <a:r>
              <a:rPr lang="de-DE" err="1"/>
              <a:t>derived</a:t>
            </a:r>
            <a:r>
              <a:rPr lang="de-DE"/>
              <a:t> </a:t>
            </a:r>
            <a:r>
              <a:rPr lang="de-DE" err="1"/>
              <a:t>from</a:t>
            </a:r>
            <a:r>
              <a:rPr lang="de-DE"/>
              <a:t> </a:t>
            </a:r>
            <a:r>
              <a:rPr lang="de-DE" err="1"/>
              <a:t>the</a:t>
            </a:r>
            <a:r>
              <a:rPr lang="de-DE"/>
              <a:t> </a:t>
            </a:r>
            <a:r>
              <a:rPr lang="de-DE" err="1"/>
              <a:t>Figures</a:t>
            </a:r>
            <a:r>
              <a:rPr lang="de-DE"/>
              <a:t> </a:t>
            </a:r>
            <a:r>
              <a:rPr lang="de-DE" err="1"/>
              <a:t>given</a:t>
            </a:r>
            <a:r>
              <a:rPr lang="de-DE"/>
              <a:t> in </a:t>
            </a:r>
            <a:r>
              <a:rPr lang="de-DE" err="1"/>
              <a:t>the</a:t>
            </a:r>
            <a:r>
              <a:rPr lang="de-DE"/>
              <a:t> Paper)</a:t>
            </a:r>
          </a:p>
          <a:p>
            <a:pPr marL="171450" lvl="0" indent="-171450" algn="l" rtl="0">
              <a:spcBef>
                <a:spcPts val="0"/>
              </a:spcBef>
              <a:spcAft>
                <a:spcPts val="0"/>
              </a:spcAft>
              <a:buFontTx/>
              <a:buChar char="-"/>
            </a:pPr>
            <a:r>
              <a:rPr lang="de-DE"/>
              <a:t>Normal and Axial </a:t>
            </a:r>
            <a:r>
              <a:rPr lang="de-DE" err="1"/>
              <a:t>Thrust</a:t>
            </a:r>
            <a:r>
              <a:rPr lang="de-DE"/>
              <a:t> was </a:t>
            </a:r>
            <a:r>
              <a:rPr lang="de-DE" err="1"/>
              <a:t>gathered</a:t>
            </a:r>
            <a:r>
              <a:rPr lang="de-DE"/>
              <a:t> </a:t>
            </a:r>
            <a:r>
              <a:rPr lang="de-DE" err="1"/>
              <a:t>over</a:t>
            </a:r>
            <a:r>
              <a:rPr lang="de-DE"/>
              <a:t> </a:t>
            </a:r>
            <a:r>
              <a:rPr lang="de-DE" err="1"/>
              <a:t>the</a:t>
            </a:r>
            <a:r>
              <a:rPr lang="de-DE"/>
              <a:t> Imprint Area </a:t>
            </a:r>
            <a:r>
              <a:rPr lang="de-DE" err="1"/>
              <a:t>to</a:t>
            </a:r>
            <a:r>
              <a:rPr lang="de-DE"/>
              <a:t> </a:t>
            </a:r>
            <a:r>
              <a:rPr lang="de-DE" err="1"/>
              <a:t>the</a:t>
            </a:r>
            <a:r>
              <a:rPr lang="de-DE"/>
              <a:t> Windtunnel (</a:t>
            </a:r>
            <a:r>
              <a:rPr lang="de-DE" err="1"/>
              <a:t>most</a:t>
            </a:r>
            <a:r>
              <a:rPr lang="de-DE"/>
              <a:t> </a:t>
            </a:r>
            <a:r>
              <a:rPr lang="de-DE" err="1"/>
              <a:t>accurate</a:t>
            </a:r>
            <a:r>
              <a:rPr lang="de-DE"/>
              <a:t>) -&gt; </a:t>
            </a:r>
            <a:r>
              <a:rPr lang="de-DE" err="1"/>
              <a:t>Before</a:t>
            </a:r>
            <a:r>
              <a:rPr lang="de-DE"/>
              <a:t> </a:t>
            </a:r>
            <a:r>
              <a:rPr lang="de-DE" err="1"/>
              <a:t>it</a:t>
            </a:r>
            <a:r>
              <a:rPr lang="de-DE"/>
              <a:t> was </a:t>
            </a:r>
            <a:r>
              <a:rPr lang="de-DE" err="1"/>
              <a:t>Measured</a:t>
            </a:r>
            <a:r>
              <a:rPr lang="de-DE"/>
              <a:t> </a:t>
            </a:r>
            <a:r>
              <a:rPr lang="de-DE" err="1"/>
              <a:t>by</a:t>
            </a:r>
            <a:r>
              <a:rPr lang="de-DE"/>
              <a:t> </a:t>
            </a:r>
            <a:r>
              <a:rPr lang="de-DE" err="1"/>
              <a:t>the</a:t>
            </a:r>
            <a:r>
              <a:rPr lang="de-DE"/>
              <a:t> Force </a:t>
            </a:r>
            <a:r>
              <a:rPr lang="de-DE" err="1"/>
              <a:t>over</a:t>
            </a:r>
            <a:r>
              <a:rPr lang="de-DE"/>
              <a:t> </a:t>
            </a:r>
            <a:r>
              <a:rPr lang="de-DE" err="1"/>
              <a:t>the</a:t>
            </a:r>
            <a:r>
              <a:rPr lang="de-DE"/>
              <a:t> Upper and Lower </a:t>
            </a:r>
            <a:r>
              <a:rPr lang="de-DE" err="1"/>
              <a:t>Nozzle</a:t>
            </a:r>
            <a:r>
              <a:rPr lang="de-DE"/>
              <a:t> Wall (</a:t>
            </a:r>
            <a:r>
              <a:rPr lang="de-DE" err="1"/>
              <a:t>Less</a:t>
            </a:r>
            <a:r>
              <a:rPr lang="de-DE"/>
              <a:t> </a:t>
            </a:r>
            <a:r>
              <a:rPr lang="de-DE" err="1"/>
              <a:t>Accurate</a:t>
            </a:r>
            <a:r>
              <a:rPr lang="de-DE"/>
              <a:t>)</a:t>
            </a:r>
          </a:p>
          <a:p>
            <a:pPr marL="171450" lvl="0" indent="-171450" algn="l" rtl="0">
              <a:spcBef>
                <a:spcPts val="0"/>
              </a:spcBef>
              <a:spcAft>
                <a:spcPts val="0"/>
              </a:spcAft>
              <a:buFontTx/>
              <a:buChar char="-"/>
            </a:pPr>
            <a:r>
              <a:rPr lang="en-US"/>
              <a:t>(When using configuration 1, axial and normal thrust was used to calculate the angle of the thrust. When gathering data on configuration five, force on the upper and lower nozzle sections was used to calculate the thrust angle)</a:t>
            </a:r>
            <a:endParaRPr lang="de-DE"/>
          </a:p>
          <a:p>
            <a:pPr marL="171450" lvl="0" indent="-171450" algn="l" rtl="0">
              <a:spcBef>
                <a:spcPts val="0"/>
              </a:spcBef>
              <a:spcAft>
                <a:spcPts val="0"/>
              </a:spcAft>
              <a:buFontTx/>
              <a:buChar char="-"/>
            </a:pPr>
            <a:r>
              <a:rPr lang="de-DE" err="1"/>
              <a:t>Mass</a:t>
            </a:r>
            <a:r>
              <a:rPr lang="de-DE"/>
              <a:t> Flow was </a:t>
            </a:r>
            <a:r>
              <a:rPr lang="de-DE" err="1"/>
              <a:t>gathered</a:t>
            </a:r>
            <a:r>
              <a:rPr lang="de-DE"/>
              <a:t> </a:t>
            </a:r>
            <a:r>
              <a:rPr lang="de-DE" err="1"/>
              <a:t>over</a:t>
            </a:r>
            <a:r>
              <a:rPr lang="de-DE"/>
              <a:t> </a:t>
            </a:r>
            <a:r>
              <a:rPr lang="de-DE" err="1"/>
              <a:t>the</a:t>
            </a:r>
            <a:r>
              <a:rPr lang="de-DE"/>
              <a:t> Stagnation </a:t>
            </a:r>
            <a:r>
              <a:rPr lang="de-DE" err="1"/>
              <a:t>Inlet</a:t>
            </a:r>
            <a:r>
              <a:rPr lang="de-DE"/>
              <a:t> </a:t>
            </a:r>
            <a:r>
              <a:rPr lang="de-DE" err="1"/>
              <a:t>of</a:t>
            </a:r>
            <a:r>
              <a:rPr lang="de-DE"/>
              <a:t> </a:t>
            </a:r>
            <a:r>
              <a:rPr lang="de-DE" err="1"/>
              <a:t>the</a:t>
            </a:r>
            <a:r>
              <a:rPr lang="de-DE"/>
              <a:t> </a:t>
            </a:r>
            <a:r>
              <a:rPr lang="de-DE" err="1"/>
              <a:t>Nozzle</a:t>
            </a:r>
            <a:r>
              <a:rPr lang="de-DE"/>
              <a:t> and </a:t>
            </a:r>
            <a:r>
              <a:rPr lang="de-DE" err="1"/>
              <a:t>the</a:t>
            </a:r>
            <a:r>
              <a:rPr lang="de-DE"/>
              <a:t> Imprint Areas </a:t>
            </a:r>
            <a:r>
              <a:rPr lang="de-DE" err="1"/>
              <a:t>the</a:t>
            </a:r>
            <a:r>
              <a:rPr lang="de-DE"/>
              <a:t> </a:t>
            </a:r>
            <a:r>
              <a:rPr lang="de-DE" err="1"/>
              <a:t>the</a:t>
            </a:r>
            <a:r>
              <a:rPr lang="de-DE"/>
              <a:t> Slots and </a:t>
            </a:r>
            <a:r>
              <a:rPr lang="de-DE" err="1"/>
              <a:t>the</a:t>
            </a:r>
            <a:r>
              <a:rPr lang="de-DE"/>
              <a:t> Windtunnel </a:t>
            </a:r>
            <a:r>
              <a:rPr lang="de-DE" err="1"/>
              <a:t>to</a:t>
            </a:r>
            <a:r>
              <a:rPr lang="de-DE"/>
              <a:t> </a:t>
            </a:r>
            <a:r>
              <a:rPr lang="de-DE" err="1"/>
              <a:t>confirm</a:t>
            </a:r>
            <a:r>
              <a:rPr lang="de-DE"/>
              <a:t> </a:t>
            </a:r>
            <a:r>
              <a:rPr lang="de-DE" err="1"/>
              <a:t>that</a:t>
            </a:r>
            <a:r>
              <a:rPr lang="de-DE"/>
              <a:t> </a:t>
            </a:r>
            <a:r>
              <a:rPr lang="de-DE" err="1"/>
              <a:t>the</a:t>
            </a:r>
            <a:r>
              <a:rPr lang="de-DE"/>
              <a:t> Numbers </a:t>
            </a:r>
            <a:r>
              <a:rPr lang="de-DE" err="1"/>
              <a:t>add</a:t>
            </a:r>
            <a:r>
              <a:rPr lang="de-DE"/>
              <a:t> </a:t>
            </a:r>
            <a:r>
              <a:rPr lang="de-DE" err="1"/>
              <a:t>up</a:t>
            </a:r>
            <a:r>
              <a:rPr lang="de-DE"/>
              <a:t> (</a:t>
            </a:r>
            <a:r>
              <a:rPr lang="de-DE" err="1"/>
              <a:t>Mass</a:t>
            </a:r>
            <a:r>
              <a:rPr lang="de-DE"/>
              <a:t> Flow </a:t>
            </a:r>
            <a:r>
              <a:rPr lang="de-DE" err="1"/>
              <a:t>must</a:t>
            </a:r>
            <a:r>
              <a:rPr lang="de-DE"/>
              <a:t> </a:t>
            </a:r>
            <a:r>
              <a:rPr lang="de-DE" err="1"/>
              <a:t>be</a:t>
            </a:r>
            <a:r>
              <a:rPr lang="de-DE"/>
              <a:t> </a:t>
            </a:r>
            <a:r>
              <a:rPr lang="de-DE" err="1"/>
              <a:t>constant</a:t>
            </a:r>
            <a:r>
              <a:rPr lang="de-DE"/>
              <a:t> </a:t>
            </a:r>
            <a:r>
              <a:rPr lang="de-DE" err="1"/>
              <a:t>through</a:t>
            </a:r>
            <a:r>
              <a:rPr lang="de-DE"/>
              <a:t> </a:t>
            </a:r>
            <a:r>
              <a:rPr lang="de-DE" err="1"/>
              <a:t>the</a:t>
            </a:r>
            <a:r>
              <a:rPr lang="de-DE"/>
              <a:t> </a:t>
            </a:r>
            <a:r>
              <a:rPr lang="de-DE" err="1"/>
              <a:t>Nozzle</a:t>
            </a:r>
            <a:r>
              <a:rPr lang="de-DE"/>
              <a:t>)</a:t>
            </a:r>
          </a:p>
          <a:p>
            <a:pPr marL="171450" lvl="0" indent="-171450" algn="l" rtl="0">
              <a:spcBef>
                <a:spcPts val="0"/>
              </a:spcBef>
              <a:spcAft>
                <a:spcPts val="0"/>
              </a:spcAft>
              <a:buFontTx/>
              <a:buChar char="-"/>
            </a:pPr>
            <a:r>
              <a:rPr lang="de-DE" err="1"/>
              <a:t>Shadowgraphs</a:t>
            </a:r>
            <a:r>
              <a:rPr lang="de-DE"/>
              <a:t> </a:t>
            </a:r>
            <a:r>
              <a:rPr lang="de-DE" err="1"/>
              <a:t>were</a:t>
            </a:r>
            <a:r>
              <a:rPr lang="de-DE"/>
              <a:t> </a:t>
            </a:r>
            <a:r>
              <a:rPr lang="de-DE" err="1"/>
              <a:t>created</a:t>
            </a:r>
            <a:r>
              <a:rPr lang="de-DE"/>
              <a:t> </a:t>
            </a:r>
            <a:r>
              <a:rPr lang="de-DE" err="1"/>
              <a:t>to</a:t>
            </a:r>
            <a:r>
              <a:rPr lang="de-DE"/>
              <a:t> </a:t>
            </a:r>
            <a:r>
              <a:rPr lang="de-DE" err="1"/>
              <a:t>directly</a:t>
            </a:r>
            <a:r>
              <a:rPr lang="de-DE"/>
              <a:t> </a:t>
            </a:r>
            <a:r>
              <a:rPr lang="de-DE" err="1"/>
              <a:t>compare</a:t>
            </a:r>
            <a:r>
              <a:rPr lang="de-DE"/>
              <a:t> </a:t>
            </a:r>
            <a:r>
              <a:rPr lang="de-DE" err="1"/>
              <a:t>them</a:t>
            </a:r>
            <a:r>
              <a:rPr lang="de-DE"/>
              <a:t> </a:t>
            </a:r>
            <a:r>
              <a:rPr lang="de-DE" err="1"/>
              <a:t>to</a:t>
            </a:r>
            <a:r>
              <a:rPr lang="de-DE"/>
              <a:t> </a:t>
            </a:r>
            <a:r>
              <a:rPr lang="de-DE" err="1"/>
              <a:t>the</a:t>
            </a:r>
            <a:r>
              <a:rPr lang="de-DE"/>
              <a:t> </a:t>
            </a:r>
            <a:r>
              <a:rPr lang="de-DE" err="1"/>
              <a:t>Shadowgraphs</a:t>
            </a:r>
            <a:r>
              <a:rPr lang="de-DE"/>
              <a:t> </a:t>
            </a:r>
            <a:r>
              <a:rPr lang="de-DE" err="1"/>
              <a:t>of</a:t>
            </a:r>
            <a:r>
              <a:rPr lang="de-DE"/>
              <a:t> </a:t>
            </a:r>
            <a:r>
              <a:rPr lang="de-DE" err="1"/>
              <a:t>the</a:t>
            </a:r>
            <a:r>
              <a:rPr lang="de-DE"/>
              <a:t> Experiment</a:t>
            </a:r>
          </a:p>
          <a:p>
            <a:pPr marL="171450" lvl="0" indent="-171450" algn="l" rtl="0">
              <a:spcBef>
                <a:spcPts val="0"/>
              </a:spcBef>
              <a:spcAft>
                <a:spcPts val="0"/>
              </a:spcAft>
              <a:buFontTx/>
              <a:buChar char="-"/>
            </a:pPr>
            <a:r>
              <a:rPr lang="de-DE"/>
              <a:t>In </a:t>
            </a:r>
            <a:r>
              <a:rPr lang="de-DE" err="1"/>
              <a:t>order</a:t>
            </a:r>
            <a:r>
              <a:rPr lang="de-DE"/>
              <a:t> </a:t>
            </a:r>
            <a:r>
              <a:rPr lang="de-DE" err="1"/>
              <a:t>to</a:t>
            </a:r>
            <a:r>
              <a:rPr lang="de-DE"/>
              <a:t> </a:t>
            </a:r>
            <a:r>
              <a:rPr lang="de-DE" err="1"/>
              <a:t>post</a:t>
            </a:r>
            <a:r>
              <a:rPr lang="de-DE"/>
              <a:t> </a:t>
            </a:r>
            <a:r>
              <a:rPr lang="de-DE" err="1"/>
              <a:t>process</a:t>
            </a:r>
            <a:r>
              <a:rPr lang="de-DE"/>
              <a:t> </a:t>
            </a:r>
            <a:r>
              <a:rPr lang="de-DE" err="1"/>
              <a:t>the</a:t>
            </a:r>
            <a:r>
              <a:rPr lang="de-DE"/>
              <a:t> </a:t>
            </a:r>
            <a:r>
              <a:rPr lang="de-DE" err="1"/>
              <a:t>data</a:t>
            </a:r>
            <a:r>
              <a:rPr lang="de-DE"/>
              <a:t> </a:t>
            </a:r>
            <a:r>
              <a:rPr lang="de-DE" err="1"/>
              <a:t>we</a:t>
            </a:r>
            <a:r>
              <a:rPr lang="de-DE"/>
              <a:t> </a:t>
            </a:r>
            <a:r>
              <a:rPr lang="de-DE" err="1"/>
              <a:t>often</a:t>
            </a:r>
            <a:r>
              <a:rPr lang="de-DE"/>
              <a:t> </a:t>
            </a:r>
            <a:r>
              <a:rPr lang="de-DE" err="1"/>
              <a:t>had</a:t>
            </a:r>
            <a:r>
              <a:rPr lang="de-DE"/>
              <a:t> </a:t>
            </a:r>
            <a:r>
              <a:rPr lang="de-DE" err="1"/>
              <a:t>to</a:t>
            </a:r>
            <a:r>
              <a:rPr lang="de-DE"/>
              <a:t> do </a:t>
            </a:r>
            <a:r>
              <a:rPr lang="de-DE" err="1"/>
              <a:t>Calculations</a:t>
            </a:r>
            <a:r>
              <a:rPr lang="de-DE"/>
              <a:t> </a:t>
            </a:r>
            <a:r>
              <a:rPr lang="de-DE" err="1"/>
              <a:t>with</a:t>
            </a:r>
            <a:r>
              <a:rPr lang="de-DE"/>
              <a:t> </a:t>
            </a:r>
            <a:r>
              <a:rPr lang="de-DE" err="1"/>
              <a:t>the</a:t>
            </a:r>
            <a:r>
              <a:rPr lang="de-DE"/>
              <a:t> </a:t>
            </a:r>
            <a:r>
              <a:rPr lang="de-DE" err="1"/>
              <a:t>raw</a:t>
            </a:r>
            <a:r>
              <a:rPr lang="de-DE"/>
              <a:t> Data </a:t>
            </a:r>
            <a:r>
              <a:rPr lang="de-DE" err="1"/>
              <a:t>to</a:t>
            </a:r>
            <a:r>
              <a:rPr lang="de-DE"/>
              <a:t> </a:t>
            </a:r>
            <a:r>
              <a:rPr lang="de-DE" err="1"/>
              <a:t>get</a:t>
            </a:r>
            <a:r>
              <a:rPr lang="de-DE"/>
              <a:t> </a:t>
            </a:r>
            <a:r>
              <a:rPr lang="de-DE" err="1"/>
              <a:t>the</a:t>
            </a:r>
            <a:r>
              <a:rPr lang="de-DE"/>
              <a:t> </a:t>
            </a:r>
            <a:r>
              <a:rPr lang="de-DE" err="1"/>
              <a:t>Thrust</a:t>
            </a:r>
            <a:r>
              <a:rPr lang="de-DE"/>
              <a:t> Vector Angle, The Ideal </a:t>
            </a:r>
            <a:r>
              <a:rPr lang="de-DE" err="1"/>
              <a:t>Thrust</a:t>
            </a:r>
            <a:r>
              <a:rPr lang="de-DE"/>
              <a:t> (</a:t>
            </a:r>
            <a:r>
              <a:rPr lang="de-DE" err="1"/>
              <a:t>Theoretically</a:t>
            </a:r>
            <a:r>
              <a:rPr lang="de-DE"/>
              <a:t>) </a:t>
            </a:r>
            <a:r>
              <a:rPr lang="de-DE" err="1"/>
              <a:t>or</a:t>
            </a:r>
            <a:r>
              <a:rPr lang="de-DE"/>
              <a:t> </a:t>
            </a:r>
            <a:r>
              <a:rPr lang="de-DE" err="1"/>
              <a:t>the</a:t>
            </a:r>
            <a:r>
              <a:rPr lang="de-DE"/>
              <a:t> </a:t>
            </a:r>
            <a:r>
              <a:rPr lang="de-DE" err="1"/>
              <a:t>resultant</a:t>
            </a:r>
            <a:r>
              <a:rPr lang="de-DE"/>
              <a:t> </a:t>
            </a:r>
            <a:r>
              <a:rPr lang="de-DE" err="1"/>
              <a:t>Thrust</a:t>
            </a:r>
            <a:endParaRPr lang="de-DE"/>
          </a:p>
          <a:p>
            <a:pPr marL="171450" lvl="0" indent="-171450" algn="l" rtl="0">
              <a:spcBef>
                <a:spcPts val="0"/>
              </a:spcBef>
              <a:spcAft>
                <a:spcPts val="0"/>
              </a:spcAft>
              <a:buFontTx/>
              <a:buChar char="-"/>
            </a:pPr>
            <a:endParaRPr lang="de-DE"/>
          </a:p>
          <a:p>
            <a:pPr marL="0" lvl="0" indent="0" algn="l" rtl="0">
              <a:spcBef>
                <a:spcPts val="0"/>
              </a:spcBef>
              <a:spcAft>
                <a:spcPts val="0"/>
              </a:spcAft>
              <a:buFontTx/>
              <a:buNone/>
            </a:pPr>
            <a:endParaRPr lang="de-DE"/>
          </a:p>
          <a:p>
            <a:pPr marL="171450" lvl="0" indent="-171450" algn="l" rtl="0">
              <a:spcBef>
                <a:spcPts val="0"/>
              </a:spcBef>
              <a:spcAft>
                <a:spcPts val="0"/>
              </a:spcAft>
              <a:buFontTx/>
              <a:buChar char="-"/>
            </a:pPr>
            <a:endParaRPr lang="de-DE"/>
          </a:p>
          <a:p>
            <a:pPr marL="171450" lvl="0" indent="-171450" algn="l" rtl="0">
              <a:spcBef>
                <a:spcPts val="0"/>
              </a:spcBef>
              <a:spcAft>
                <a:spcPts val="0"/>
              </a:spcAft>
              <a:buFontTx/>
              <a:buChar char="-"/>
            </a:pPr>
            <a:endParaRPr lang="de-DE"/>
          </a:p>
          <a:p>
            <a:pPr marL="171450" lvl="0" indent="-171450" algn="l" rtl="0">
              <a:spcBef>
                <a:spcPts val="0"/>
              </a:spcBef>
              <a:spcAft>
                <a:spcPts val="0"/>
              </a:spcAft>
              <a:buFontTx/>
              <a:buChar char="-"/>
            </a:pPr>
            <a:endParaRPr lang="de-DE"/>
          </a:p>
        </p:txBody>
      </p:sp>
    </p:spTree>
    <p:extLst>
      <p:ext uri="{BB962C8B-B14F-4D97-AF65-F5344CB8AC3E}">
        <p14:creationId xmlns:p14="http://schemas.microsoft.com/office/powerpoint/2010/main" val="105494545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3"/>
        <p:cNvGrpSpPr/>
        <p:nvPr/>
      </p:nvGrpSpPr>
      <p:grpSpPr>
        <a:xfrm>
          <a:off x="0" y="0"/>
          <a:ext cx="0" cy="0"/>
          <a:chOff x="0" y="0"/>
          <a:chExt cx="0" cy="0"/>
        </a:xfrm>
      </p:grpSpPr>
      <p:sp>
        <p:nvSpPr>
          <p:cNvPr id="734" name="Google Shape;734;g107aaa41fe9_0_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5" name="Google Shape;735;g107aaa41fe9_0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err="1"/>
              <a:t>Methodology</a:t>
            </a:r>
            <a:r>
              <a:rPr lang="de-DE"/>
              <a:t>:</a:t>
            </a:r>
          </a:p>
          <a:p>
            <a:pPr marL="171450" lvl="0" indent="-171450" algn="l" rtl="0">
              <a:spcBef>
                <a:spcPts val="0"/>
              </a:spcBef>
              <a:spcAft>
                <a:spcPts val="0"/>
              </a:spcAft>
              <a:buFontTx/>
              <a:buChar char="-"/>
            </a:pPr>
            <a:r>
              <a:rPr lang="de-DE"/>
              <a:t>Like all </a:t>
            </a:r>
            <a:r>
              <a:rPr lang="de-DE" err="1"/>
              <a:t>the</a:t>
            </a:r>
            <a:r>
              <a:rPr lang="de-DE"/>
              <a:t> </a:t>
            </a:r>
            <a:r>
              <a:rPr lang="de-DE" err="1"/>
              <a:t>other</a:t>
            </a:r>
            <a:r>
              <a:rPr lang="de-DE"/>
              <a:t> Teams </a:t>
            </a:r>
            <a:r>
              <a:rPr lang="de-DE" err="1"/>
              <a:t>we</a:t>
            </a:r>
            <a:r>
              <a:rPr lang="de-DE"/>
              <a:t> </a:t>
            </a:r>
            <a:r>
              <a:rPr lang="de-DE" err="1"/>
              <a:t>first</a:t>
            </a:r>
            <a:r>
              <a:rPr lang="de-DE"/>
              <a:t> </a:t>
            </a:r>
            <a:r>
              <a:rPr lang="de-DE" err="1"/>
              <a:t>read</a:t>
            </a:r>
            <a:r>
              <a:rPr lang="de-DE"/>
              <a:t> </a:t>
            </a:r>
            <a:r>
              <a:rPr lang="de-DE" err="1"/>
              <a:t>the</a:t>
            </a:r>
            <a:r>
              <a:rPr lang="de-DE"/>
              <a:t> </a:t>
            </a:r>
            <a:r>
              <a:rPr lang="de-DE" err="1"/>
              <a:t>entire</a:t>
            </a:r>
            <a:r>
              <a:rPr lang="de-DE"/>
              <a:t> </a:t>
            </a:r>
            <a:r>
              <a:rPr lang="de-DE" err="1"/>
              <a:t>paper</a:t>
            </a:r>
            <a:r>
              <a:rPr lang="de-DE"/>
              <a:t> </a:t>
            </a:r>
            <a:r>
              <a:rPr lang="de-DE" err="1"/>
              <a:t>carefully</a:t>
            </a:r>
            <a:r>
              <a:rPr lang="de-DE"/>
              <a:t> and </a:t>
            </a:r>
            <a:r>
              <a:rPr lang="de-DE" err="1"/>
              <a:t>tried</a:t>
            </a:r>
            <a:r>
              <a:rPr lang="de-DE"/>
              <a:t> </a:t>
            </a:r>
            <a:r>
              <a:rPr lang="de-DE" err="1"/>
              <a:t>to</a:t>
            </a:r>
            <a:r>
              <a:rPr lang="de-DE"/>
              <a:t> </a:t>
            </a:r>
            <a:r>
              <a:rPr lang="de-DE" err="1"/>
              <a:t>understand</a:t>
            </a:r>
            <a:r>
              <a:rPr lang="de-DE"/>
              <a:t> </a:t>
            </a:r>
            <a:r>
              <a:rPr lang="de-DE" err="1"/>
              <a:t>as</a:t>
            </a:r>
            <a:r>
              <a:rPr lang="de-DE"/>
              <a:t> </a:t>
            </a:r>
            <a:r>
              <a:rPr lang="de-DE" err="1"/>
              <a:t>much</a:t>
            </a:r>
            <a:r>
              <a:rPr lang="de-DE"/>
              <a:t> </a:t>
            </a:r>
            <a:r>
              <a:rPr lang="de-DE" err="1"/>
              <a:t>as</a:t>
            </a:r>
            <a:r>
              <a:rPr lang="de-DE"/>
              <a:t> possible </a:t>
            </a:r>
            <a:r>
              <a:rPr lang="de-DE" err="1"/>
              <a:t>before</a:t>
            </a:r>
            <a:r>
              <a:rPr lang="de-DE"/>
              <a:t> </a:t>
            </a:r>
            <a:r>
              <a:rPr lang="de-DE" err="1"/>
              <a:t>starting</a:t>
            </a:r>
            <a:r>
              <a:rPr lang="de-DE"/>
              <a:t> </a:t>
            </a:r>
            <a:r>
              <a:rPr lang="de-DE" err="1"/>
              <a:t>the</a:t>
            </a:r>
            <a:r>
              <a:rPr lang="de-DE"/>
              <a:t> </a:t>
            </a:r>
            <a:r>
              <a:rPr lang="de-DE" err="1"/>
              <a:t>work</a:t>
            </a:r>
            <a:r>
              <a:rPr lang="de-DE"/>
              <a:t> on </a:t>
            </a:r>
            <a:r>
              <a:rPr lang="de-DE" err="1"/>
              <a:t>the</a:t>
            </a:r>
            <a:r>
              <a:rPr lang="de-DE"/>
              <a:t> Computer</a:t>
            </a:r>
          </a:p>
          <a:p>
            <a:pPr marL="0" lvl="0" indent="0" algn="l" rtl="0">
              <a:spcBef>
                <a:spcPts val="0"/>
              </a:spcBef>
              <a:spcAft>
                <a:spcPts val="0"/>
              </a:spcAft>
              <a:buFontTx/>
              <a:buNone/>
            </a:pPr>
            <a:r>
              <a:rPr lang="de-DE"/>
              <a:t>Catia:</a:t>
            </a:r>
          </a:p>
          <a:p>
            <a:pPr marL="171450" lvl="0" indent="-171450" algn="l" rtl="0">
              <a:spcBef>
                <a:spcPts val="0"/>
              </a:spcBef>
              <a:spcAft>
                <a:spcPts val="0"/>
              </a:spcAft>
              <a:buFontTx/>
              <a:buChar char="-"/>
            </a:pPr>
            <a:r>
              <a:rPr lang="de-DE" err="1"/>
              <a:t>Creating</a:t>
            </a:r>
            <a:r>
              <a:rPr lang="de-DE"/>
              <a:t> </a:t>
            </a:r>
            <a:r>
              <a:rPr lang="de-DE" err="1"/>
              <a:t>the</a:t>
            </a:r>
            <a:r>
              <a:rPr lang="de-DE"/>
              <a:t> Geometry </a:t>
            </a:r>
            <a:r>
              <a:rPr lang="de-DE" err="1"/>
              <a:t>for</a:t>
            </a:r>
            <a:r>
              <a:rPr lang="de-DE"/>
              <a:t> </a:t>
            </a:r>
            <a:r>
              <a:rPr lang="de-DE" err="1"/>
              <a:t>the</a:t>
            </a:r>
            <a:r>
              <a:rPr lang="de-DE"/>
              <a:t> Project was in </a:t>
            </a:r>
            <a:r>
              <a:rPr lang="de-DE" err="1"/>
              <a:t>our</a:t>
            </a:r>
            <a:r>
              <a:rPr lang="de-DE"/>
              <a:t> </a:t>
            </a:r>
            <a:r>
              <a:rPr lang="de-DE" err="1"/>
              <a:t>case</a:t>
            </a:r>
            <a:r>
              <a:rPr lang="de-DE"/>
              <a:t> </a:t>
            </a:r>
            <a:r>
              <a:rPr lang="de-DE" err="1"/>
              <a:t>very</a:t>
            </a:r>
            <a:r>
              <a:rPr lang="de-DE"/>
              <a:t> simple. The Geometry </a:t>
            </a:r>
            <a:r>
              <a:rPr lang="de-DE" err="1"/>
              <a:t>of</a:t>
            </a:r>
            <a:r>
              <a:rPr lang="de-DE"/>
              <a:t> </a:t>
            </a:r>
            <a:r>
              <a:rPr lang="de-DE" err="1"/>
              <a:t>the</a:t>
            </a:r>
            <a:r>
              <a:rPr lang="de-DE"/>
              <a:t> </a:t>
            </a:r>
            <a:r>
              <a:rPr lang="de-DE" err="1"/>
              <a:t>Nozzle</a:t>
            </a:r>
            <a:r>
              <a:rPr lang="de-DE"/>
              <a:t> was </a:t>
            </a:r>
            <a:r>
              <a:rPr lang="de-DE" err="1"/>
              <a:t>precicely</a:t>
            </a:r>
            <a:r>
              <a:rPr lang="de-DE"/>
              <a:t> </a:t>
            </a:r>
            <a:r>
              <a:rPr lang="de-DE" err="1"/>
              <a:t>given</a:t>
            </a:r>
            <a:r>
              <a:rPr lang="de-DE"/>
              <a:t> in </a:t>
            </a:r>
            <a:r>
              <a:rPr lang="de-DE" err="1"/>
              <a:t>the</a:t>
            </a:r>
            <a:r>
              <a:rPr lang="de-DE"/>
              <a:t> </a:t>
            </a:r>
            <a:r>
              <a:rPr lang="de-DE" err="1"/>
              <a:t>paper</a:t>
            </a:r>
            <a:endParaRPr lang="de-DE"/>
          </a:p>
          <a:p>
            <a:pPr marL="171450" lvl="0" indent="-171450" algn="l" rtl="0">
              <a:spcBef>
                <a:spcPts val="0"/>
              </a:spcBef>
              <a:spcAft>
                <a:spcPts val="0"/>
              </a:spcAft>
              <a:buFontTx/>
              <a:buChar char="-"/>
            </a:pPr>
            <a:r>
              <a:rPr lang="de-DE" err="1"/>
              <a:t>Exception</a:t>
            </a:r>
            <a:r>
              <a:rPr lang="de-DE"/>
              <a:t>: </a:t>
            </a:r>
            <a:r>
              <a:rPr lang="de-DE" err="1"/>
              <a:t>We</a:t>
            </a:r>
            <a:r>
              <a:rPr lang="de-DE"/>
              <a:t> </a:t>
            </a:r>
            <a:r>
              <a:rPr lang="de-DE" err="1"/>
              <a:t>don‘t</a:t>
            </a:r>
            <a:r>
              <a:rPr lang="de-DE"/>
              <a:t> </a:t>
            </a:r>
            <a:r>
              <a:rPr lang="de-DE" err="1"/>
              <a:t>really</a:t>
            </a:r>
            <a:r>
              <a:rPr lang="de-DE"/>
              <a:t> </a:t>
            </a:r>
            <a:r>
              <a:rPr lang="de-DE" err="1"/>
              <a:t>know</a:t>
            </a:r>
            <a:r>
              <a:rPr lang="de-DE"/>
              <a:t> </a:t>
            </a:r>
            <a:r>
              <a:rPr lang="de-DE" err="1"/>
              <a:t>how</a:t>
            </a:r>
            <a:r>
              <a:rPr lang="de-DE"/>
              <a:t> </a:t>
            </a:r>
            <a:r>
              <a:rPr lang="de-DE" err="1"/>
              <a:t>wide</a:t>
            </a:r>
            <a:r>
              <a:rPr lang="de-DE"/>
              <a:t> </a:t>
            </a:r>
            <a:r>
              <a:rPr lang="de-DE" err="1"/>
              <a:t>the</a:t>
            </a:r>
            <a:r>
              <a:rPr lang="de-DE"/>
              <a:t> </a:t>
            </a:r>
            <a:r>
              <a:rPr lang="de-DE" err="1"/>
              <a:t>Nozzle</a:t>
            </a:r>
            <a:r>
              <a:rPr lang="de-DE"/>
              <a:t> </a:t>
            </a:r>
            <a:r>
              <a:rPr lang="de-DE" err="1"/>
              <a:t>is</a:t>
            </a:r>
            <a:r>
              <a:rPr lang="de-DE"/>
              <a:t> (</a:t>
            </a:r>
            <a:r>
              <a:rPr lang="de-DE" err="1"/>
              <a:t>it</a:t>
            </a:r>
            <a:r>
              <a:rPr lang="de-DE"/>
              <a:t> </a:t>
            </a:r>
            <a:r>
              <a:rPr lang="de-DE" err="1"/>
              <a:t>is</a:t>
            </a:r>
            <a:r>
              <a:rPr lang="de-DE"/>
              <a:t> not </a:t>
            </a:r>
            <a:r>
              <a:rPr lang="de-DE" err="1"/>
              <a:t>axis-symmetrical</a:t>
            </a:r>
            <a:r>
              <a:rPr lang="de-DE"/>
              <a:t>) but </a:t>
            </a:r>
            <a:r>
              <a:rPr lang="de-DE" err="1"/>
              <a:t>it</a:t>
            </a:r>
            <a:r>
              <a:rPr lang="de-DE"/>
              <a:t> </a:t>
            </a:r>
            <a:r>
              <a:rPr lang="de-DE" err="1"/>
              <a:t>doesn‘t</a:t>
            </a:r>
            <a:r>
              <a:rPr lang="de-DE"/>
              <a:t> matter </a:t>
            </a:r>
            <a:r>
              <a:rPr lang="de-DE" err="1"/>
              <a:t>for</a:t>
            </a:r>
            <a:r>
              <a:rPr lang="de-DE"/>
              <a:t> </a:t>
            </a:r>
            <a:r>
              <a:rPr lang="de-DE" err="1"/>
              <a:t>our</a:t>
            </a:r>
            <a:r>
              <a:rPr lang="de-DE"/>
              <a:t> 2D Simulation -&gt; 2D Simulation </a:t>
            </a:r>
            <a:r>
              <a:rPr lang="de-DE" err="1"/>
              <a:t>is</a:t>
            </a:r>
            <a:r>
              <a:rPr lang="de-DE"/>
              <a:t> </a:t>
            </a:r>
            <a:r>
              <a:rPr lang="de-DE" err="1"/>
              <a:t>best</a:t>
            </a:r>
            <a:r>
              <a:rPr lang="de-DE"/>
              <a:t> </a:t>
            </a:r>
            <a:r>
              <a:rPr lang="de-DE" err="1"/>
              <a:t>option</a:t>
            </a:r>
            <a:r>
              <a:rPr lang="de-DE"/>
              <a:t> </a:t>
            </a:r>
            <a:r>
              <a:rPr lang="de-DE" err="1"/>
              <a:t>because</a:t>
            </a:r>
            <a:r>
              <a:rPr lang="de-DE"/>
              <a:t> </a:t>
            </a:r>
            <a:r>
              <a:rPr lang="de-DE" err="1"/>
              <a:t>we</a:t>
            </a:r>
            <a:r>
              <a:rPr lang="de-DE"/>
              <a:t> </a:t>
            </a:r>
            <a:r>
              <a:rPr lang="de-DE" err="1"/>
              <a:t>cannot</a:t>
            </a:r>
            <a:r>
              <a:rPr lang="de-DE"/>
              <a:t> </a:t>
            </a:r>
            <a:r>
              <a:rPr lang="de-DE" err="1"/>
              <a:t>use</a:t>
            </a:r>
            <a:r>
              <a:rPr lang="de-DE"/>
              <a:t> </a:t>
            </a:r>
            <a:r>
              <a:rPr lang="de-DE" err="1"/>
              <a:t>axissymmetrical</a:t>
            </a:r>
            <a:r>
              <a:rPr lang="de-DE"/>
              <a:t> </a:t>
            </a:r>
            <a:r>
              <a:rPr lang="de-DE" err="1"/>
              <a:t>as</a:t>
            </a:r>
            <a:r>
              <a:rPr lang="de-DE"/>
              <a:t> </a:t>
            </a:r>
            <a:r>
              <a:rPr lang="de-DE" err="1"/>
              <a:t>it</a:t>
            </a:r>
            <a:r>
              <a:rPr lang="de-DE"/>
              <a:t> </a:t>
            </a:r>
            <a:r>
              <a:rPr lang="de-DE" err="1"/>
              <a:t>wouldnt</a:t>
            </a:r>
            <a:r>
              <a:rPr lang="de-DE"/>
              <a:t> </a:t>
            </a:r>
            <a:r>
              <a:rPr lang="de-DE" err="1"/>
              <a:t>show</a:t>
            </a:r>
            <a:r>
              <a:rPr lang="de-DE"/>
              <a:t> </a:t>
            </a:r>
            <a:r>
              <a:rPr lang="de-DE" err="1"/>
              <a:t>the</a:t>
            </a:r>
            <a:r>
              <a:rPr lang="de-DE"/>
              <a:t> </a:t>
            </a:r>
            <a:r>
              <a:rPr lang="de-DE" err="1"/>
              <a:t>thrust</a:t>
            </a:r>
            <a:r>
              <a:rPr lang="de-DE"/>
              <a:t> </a:t>
            </a:r>
            <a:r>
              <a:rPr lang="de-DE" err="1"/>
              <a:t>vectoring</a:t>
            </a:r>
            <a:r>
              <a:rPr lang="de-DE"/>
              <a:t> and a 3D </a:t>
            </a:r>
            <a:r>
              <a:rPr lang="de-DE" err="1"/>
              <a:t>Simuation</a:t>
            </a:r>
            <a:r>
              <a:rPr lang="de-DE"/>
              <a:t> </a:t>
            </a:r>
            <a:r>
              <a:rPr lang="de-DE" err="1"/>
              <a:t>would</a:t>
            </a:r>
            <a:r>
              <a:rPr lang="de-DE"/>
              <a:t> </a:t>
            </a:r>
            <a:r>
              <a:rPr lang="de-DE" err="1"/>
              <a:t>cost</a:t>
            </a:r>
            <a:r>
              <a:rPr lang="de-DE"/>
              <a:t> a </a:t>
            </a:r>
            <a:r>
              <a:rPr lang="de-DE" err="1"/>
              <a:t>lot</a:t>
            </a:r>
            <a:r>
              <a:rPr lang="de-DE"/>
              <a:t> </a:t>
            </a:r>
            <a:r>
              <a:rPr lang="de-DE" err="1"/>
              <a:t>more</a:t>
            </a:r>
            <a:r>
              <a:rPr lang="de-DE"/>
              <a:t> </a:t>
            </a:r>
            <a:r>
              <a:rPr lang="de-DE" err="1"/>
              <a:t>computational</a:t>
            </a:r>
            <a:r>
              <a:rPr lang="de-DE"/>
              <a:t> power and </a:t>
            </a:r>
            <a:r>
              <a:rPr lang="de-DE" err="1"/>
              <a:t>does</a:t>
            </a:r>
            <a:r>
              <a:rPr lang="de-DE"/>
              <a:t> not </a:t>
            </a:r>
            <a:r>
              <a:rPr lang="de-DE" err="1"/>
              <a:t>show</a:t>
            </a:r>
            <a:r>
              <a:rPr lang="de-DE"/>
              <a:t> </a:t>
            </a:r>
            <a:r>
              <a:rPr lang="de-DE" err="1"/>
              <a:t>any</a:t>
            </a:r>
            <a:r>
              <a:rPr lang="de-DE"/>
              <a:t> relevant </a:t>
            </a:r>
            <a:r>
              <a:rPr lang="de-DE" err="1"/>
              <a:t>effects</a:t>
            </a:r>
            <a:r>
              <a:rPr lang="de-DE"/>
              <a:t> </a:t>
            </a:r>
            <a:r>
              <a:rPr lang="de-DE" err="1"/>
              <a:t>we</a:t>
            </a:r>
            <a:r>
              <a:rPr lang="de-DE"/>
              <a:t> </a:t>
            </a:r>
            <a:r>
              <a:rPr lang="de-DE" err="1"/>
              <a:t>want</a:t>
            </a:r>
            <a:r>
              <a:rPr lang="de-DE"/>
              <a:t> </a:t>
            </a:r>
            <a:r>
              <a:rPr lang="de-DE" err="1"/>
              <a:t>to</a:t>
            </a:r>
            <a:r>
              <a:rPr lang="de-DE"/>
              <a:t> </a:t>
            </a:r>
            <a:r>
              <a:rPr lang="de-DE" err="1"/>
              <a:t>display</a:t>
            </a:r>
            <a:r>
              <a:rPr lang="de-DE"/>
              <a:t> (Setup </a:t>
            </a:r>
            <a:r>
              <a:rPr lang="de-DE" err="1"/>
              <a:t>the</a:t>
            </a:r>
            <a:r>
              <a:rPr lang="de-DE"/>
              <a:t> same </a:t>
            </a:r>
            <a:r>
              <a:rPr lang="de-DE" err="1"/>
              <a:t>as</a:t>
            </a:r>
            <a:r>
              <a:rPr lang="de-DE"/>
              <a:t> in </a:t>
            </a:r>
            <a:r>
              <a:rPr lang="de-DE" err="1"/>
              <a:t>the</a:t>
            </a:r>
            <a:r>
              <a:rPr lang="de-DE"/>
              <a:t> Paper)</a:t>
            </a:r>
          </a:p>
          <a:p>
            <a:pPr marL="171450" lvl="0" indent="-171450" algn="l" rtl="0">
              <a:spcBef>
                <a:spcPts val="0"/>
              </a:spcBef>
              <a:spcAft>
                <a:spcPts val="0"/>
              </a:spcAft>
              <a:buFontTx/>
              <a:buChar char="-"/>
            </a:pPr>
            <a:r>
              <a:rPr lang="de-DE" err="1"/>
              <a:t>We</a:t>
            </a:r>
            <a:r>
              <a:rPr lang="de-DE"/>
              <a:t> </a:t>
            </a:r>
            <a:r>
              <a:rPr lang="de-DE" err="1"/>
              <a:t>chose</a:t>
            </a:r>
            <a:r>
              <a:rPr lang="de-DE"/>
              <a:t> </a:t>
            </a:r>
            <a:r>
              <a:rPr lang="de-DE" err="1"/>
              <a:t>to</a:t>
            </a:r>
            <a:r>
              <a:rPr lang="de-DE"/>
              <a:t> </a:t>
            </a:r>
            <a:r>
              <a:rPr lang="de-DE" err="1"/>
              <a:t>make</a:t>
            </a:r>
            <a:r>
              <a:rPr lang="de-DE"/>
              <a:t> </a:t>
            </a:r>
            <a:r>
              <a:rPr lang="de-DE" err="1"/>
              <a:t>the</a:t>
            </a:r>
            <a:r>
              <a:rPr lang="de-DE"/>
              <a:t> </a:t>
            </a:r>
            <a:r>
              <a:rPr lang="de-DE" err="1"/>
              <a:t>Nozzle</a:t>
            </a:r>
            <a:r>
              <a:rPr lang="de-DE"/>
              <a:t> </a:t>
            </a:r>
            <a:r>
              <a:rPr lang="de-DE" err="1"/>
              <a:t>one</a:t>
            </a:r>
            <a:r>
              <a:rPr lang="de-DE"/>
              <a:t> Meter </a:t>
            </a:r>
            <a:r>
              <a:rPr lang="de-DE" err="1"/>
              <a:t>wide</a:t>
            </a:r>
            <a:endParaRPr lang="de-DE"/>
          </a:p>
          <a:p>
            <a:pPr marL="171450" lvl="0" indent="-171450" algn="l" rtl="0">
              <a:spcBef>
                <a:spcPts val="0"/>
              </a:spcBef>
              <a:spcAft>
                <a:spcPts val="0"/>
              </a:spcAft>
              <a:buFontTx/>
              <a:buChar char="-"/>
            </a:pPr>
            <a:r>
              <a:rPr lang="de-DE" err="1"/>
              <a:t>We</a:t>
            </a:r>
            <a:r>
              <a:rPr lang="de-DE"/>
              <a:t> also </a:t>
            </a:r>
            <a:r>
              <a:rPr lang="de-DE" err="1"/>
              <a:t>Created</a:t>
            </a:r>
            <a:r>
              <a:rPr lang="de-DE"/>
              <a:t> </a:t>
            </a:r>
            <a:r>
              <a:rPr lang="de-DE" err="1"/>
              <a:t>the</a:t>
            </a:r>
            <a:r>
              <a:rPr lang="de-DE"/>
              <a:t> „</a:t>
            </a:r>
            <a:r>
              <a:rPr lang="de-DE" err="1"/>
              <a:t>No</a:t>
            </a:r>
            <a:r>
              <a:rPr lang="de-DE"/>
              <a:t> </a:t>
            </a:r>
            <a:r>
              <a:rPr lang="de-DE" err="1"/>
              <a:t>slip</a:t>
            </a:r>
            <a:r>
              <a:rPr lang="de-DE"/>
              <a:t> Walls“ in Catia: </a:t>
            </a:r>
            <a:r>
              <a:rPr lang="de-DE" err="1"/>
              <a:t>Subtraction</a:t>
            </a:r>
            <a:r>
              <a:rPr lang="de-DE"/>
              <a:t> </a:t>
            </a:r>
            <a:r>
              <a:rPr lang="de-DE" err="1"/>
              <a:t>from</a:t>
            </a:r>
            <a:r>
              <a:rPr lang="de-DE"/>
              <a:t> </a:t>
            </a:r>
            <a:r>
              <a:rPr lang="de-DE" err="1"/>
              <a:t>the</a:t>
            </a:r>
            <a:r>
              <a:rPr lang="de-DE"/>
              <a:t> Windtunnel </a:t>
            </a:r>
            <a:r>
              <a:rPr lang="de-DE" err="1"/>
              <a:t>that</a:t>
            </a:r>
            <a:r>
              <a:rPr lang="de-DE"/>
              <a:t> </a:t>
            </a:r>
            <a:r>
              <a:rPr lang="de-DE" err="1"/>
              <a:t>represents</a:t>
            </a:r>
            <a:r>
              <a:rPr lang="de-DE"/>
              <a:t> a Geometry </a:t>
            </a:r>
            <a:r>
              <a:rPr lang="de-DE" err="1"/>
              <a:t>of</a:t>
            </a:r>
            <a:r>
              <a:rPr lang="de-DE"/>
              <a:t> a </a:t>
            </a:r>
            <a:r>
              <a:rPr lang="de-DE" err="1"/>
              <a:t>airplane</a:t>
            </a:r>
            <a:r>
              <a:rPr lang="de-DE"/>
              <a:t> </a:t>
            </a:r>
            <a:r>
              <a:rPr lang="de-DE" err="1"/>
              <a:t>that</a:t>
            </a:r>
            <a:r>
              <a:rPr lang="de-DE"/>
              <a:t> </a:t>
            </a:r>
            <a:r>
              <a:rPr lang="de-DE" err="1"/>
              <a:t>has</a:t>
            </a:r>
            <a:r>
              <a:rPr lang="de-DE"/>
              <a:t> </a:t>
            </a:r>
            <a:r>
              <a:rPr lang="de-DE" err="1"/>
              <a:t>the</a:t>
            </a:r>
            <a:r>
              <a:rPr lang="de-DE"/>
              <a:t> </a:t>
            </a:r>
            <a:r>
              <a:rPr lang="de-DE" err="1"/>
              <a:t>nozzle</a:t>
            </a:r>
            <a:r>
              <a:rPr lang="de-DE"/>
              <a:t> </a:t>
            </a:r>
            <a:r>
              <a:rPr lang="de-DE" err="1"/>
              <a:t>Mounted</a:t>
            </a:r>
            <a:endParaRPr lang="de-DE"/>
          </a:p>
          <a:p>
            <a:pPr marL="171450" lvl="0" indent="-171450" algn="l" rtl="0">
              <a:spcBef>
                <a:spcPts val="0"/>
              </a:spcBef>
              <a:spcAft>
                <a:spcPts val="0"/>
              </a:spcAft>
              <a:buFontTx/>
              <a:buChar char="-"/>
            </a:pPr>
            <a:r>
              <a:rPr lang="de-DE"/>
              <a:t>A </a:t>
            </a:r>
            <a:r>
              <a:rPr lang="de-DE" err="1"/>
              <a:t>Refinement</a:t>
            </a:r>
            <a:r>
              <a:rPr lang="de-DE"/>
              <a:t> Area </a:t>
            </a:r>
            <a:r>
              <a:rPr lang="de-DE" err="1"/>
              <a:t>for</a:t>
            </a:r>
            <a:r>
              <a:rPr lang="de-DE"/>
              <a:t> </a:t>
            </a:r>
            <a:r>
              <a:rPr lang="de-DE" err="1"/>
              <a:t>the</a:t>
            </a:r>
            <a:r>
              <a:rPr lang="de-DE"/>
              <a:t> Flow </a:t>
            </a:r>
            <a:r>
              <a:rPr lang="de-DE" err="1"/>
              <a:t>directly</a:t>
            </a:r>
            <a:r>
              <a:rPr lang="de-DE"/>
              <a:t> Outside </a:t>
            </a:r>
            <a:r>
              <a:rPr lang="de-DE" err="1"/>
              <a:t>the</a:t>
            </a:r>
            <a:r>
              <a:rPr lang="de-DE"/>
              <a:t> </a:t>
            </a:r>
            <a:r>
              <a:rPr lang="de-DE" err="1"/>
              <a:t>Nozzle</a:t>
            </a:r>
            <a:r>
              <a:rPr lang="de-DE"/>
              <a:t> was also </a:t>
            </a:r>
            <a:r>
              <a:rPr lang="de-DE" err="1"/>
              <a:t>Created</a:t>
            </a:r>
            <a:r>
              <a:rPr lang="de-DE"/>
              <a:t> in Catia</a:t>
            </a:r>
          </a:p>
          <a:p>
            <a:pPr marL="0" lvl="0" indent="0" algn="l" rtl="0">
              <a:spcBef>
                <a:spcPts val="0"/>
              </a:spcBef>
              <a:spcAft>
                <a:spcPts val="0"/>
              </a:spcAft>
              <a:buFontTx/>
              <a:buNone/>
            </a:pPr>
            <a:endParaRPr lang="de-DE"/>
          </a:p>
          <a:p>
            <a:pPr marL="0" lvl="0" indent="0" algn="l" rtl="0">
              <a:spcBef>
                <a:spcPts val="0"/>
              </a:spcBef>
              <a:spcAft>
                <a:spcPts val="0"/>
              </a:spcAft>
              <a:buFontTx/>
              <a:buNone/>
            </a:pPr>
            <a:r>
              <a:rPr lang="de-DE"/>
              <a:t>Star CCM:</a:t>
            </a:r>
          </a:p>
          <a:p>
            <a:pPr marL="0" lvl="0" indent="0" algn="l" rtl="0">
              <a:spcBef>
                <a:spcPts val="0"/>
              </a:spcBef>
              <a:spcAft>
                <a:spcPts val="0"/>
              </a:spcAft>
              <a:buFontTx/>
              <a:buNone/>
            </a:pPr>
            <a:endParaRPr lang="de-DE"/>
          </a:p>
          <a:p>
            <a:pPr marL="0" lvl="0" indent="0" algn="l" rtl="0">
              <a:spcBef>
                <a:spcPts val="0"/>
              </a:spcBef>
              <a:spcAft>
                <a:spcPts val="0"/>
              </a:spcAft>
              <a:buFontTx/>
              <a:buNone/>
            </a:pPr>
            <a:r>
              <a:rPr lang="de-DE"/>
              <a:t>Geometry:</a:t>
            </a:r>
          </a:p>
          <a:p>
            <a:pPr marL="171450" lvl="0" indent="-171450" algn="l" rtl="0">
              <a:spcBef>
                <a:spcPts val="0"/>
              </a:spcBef>
              <a:spcAft>
                <a:spcPts val="0"/>
              </a:spcAft>
              <a:buFontTx/>
              <a:buChar char="-"/>
            </a:pPr>
            <a:r>
              <a:rPr lang="de-DE"/>
              <a:t>Every </a:t>
            </a:r>
            <a:r>
              <a:rPr lang="de-DE" err="1"/>
              <a:t>other</a:t>
            </a:r>
            <a:r>
              <a:rPr lang="de-DE"/>
              <a:t> Geometry </a:t>
            </a:r>
            <a:r>
              <a:rPr lang="de-DE" err="1"/>
              <a:t>for</a:t>
            </a:r>
            <a:r>
              <a:rPr lang="de-DE"/>
              <a:t> </a:t>
            </a:r>
            <a:r>
              <a:rPr lang="de-DE" err="1"/>
              <a:t>the</a:t>
            </a:r>
            <a:r>
              <a:rPr lang="de-DE"/>
              <a:t> fluid </a:t>
            </a:r>
            <a:r>
              <a:rPr lang="de-DE" err="1"/>
              <a:t>domain</a:t>
            </a:r>
            <a:r>
              <a:rPr lang="de-DE"/>
              <a:t> was </a:t>
            </a:r>
            <a:r>
              <a:rPr lang="de-DE" err="1"/>
              <a:t>created</a:t>
            </a:r>
            <a:r>
              <a:rPr lang="de-DE"/>
              <a:t> </a:t>
            </a:r>
            <a:r>
              <a:rPr lang="de-DE" err="1"/>
              <a:t>directly</a:t>
            </a:r>
            <a:r>
              <a:rPr lang="de-DE"/>
              <a:t> in Star </a:t>
            </a:r>
            <a:r>
              <a:rPr lang="de-DE" err="1"/>
              <a:t>because</a:t>
            </a:r>
            <a:r>
              <a:rPr lang="de-DE"/>
              <a:t> </a:t>
            </a:r>
            <a:r>
              <a:rPr lang="de-DE" err="1"/>
              <a:t>we</a:t>
            </a:r>
            <a:r>
              <a:rPr lang="de-DE"/>
              <a:t> </a:t>
            </a:r>
            <a:r>
              <a:rPr lang="de-DE" err="1"/>
              <a:t>can</a:t>
            </a:r>
            <a:r>
              <a:rPr lang="de-DE"/>
              <a:t> </a:t>
            </a:r>
            <a:r>
              <a:rPr lang="de-DE" err="1"/>
              <a:t>then</a:t>
            </a:r>
            <a:r>
              <a:rPr lang="de-DE"/>
              <a:t> </a:t>
            </a:r>
            <a:r>
              <a:rPr lang="de-DE" err="1"/>
              <a:t>easily</a:t>
            </a:r>
            <a:r>
              <a:rPr lang="de-DE"/>
              <a:t> </a:t>
            </a:r>
            <a:r>
              <a:rPr lang="de-DE" err="1"/>
              <a:t>change</a:t>
            </a:r>
            <a:r>
              <a:rPr lang="de-DE"/>
              <a:t> </a:t>
            </a:r>
            <a:r>
              <a:rPr lang="de-DE" err="1"/>
              <a:t>the</a:t>
            </a:r>
            <a:r>
              <a:rPr lang="de-DE"/>
              <a:t> </a:t>
            </a:r>
            <a:r>
              <a:rPr lang="de-DE" err="1"/>
              <a:t>configuration</a:t>
            </a:r>
            <a:r>
              <a:rPr lang="de-DE"/>
              <a:t> </a:t>
            </a:r>
            <a:r>
              <a:rPr lang="de-DE" err="1"/>
              <a:t>without</a:t>
            </a:r>
            <a:r>
              <a:rPr lang="de-DE"/>
              <a:t> </a:t>
            </a:r>
            <a:r>
              <a:rPr lang="de-DE" err="1"/>
              <a:t>switching</a:t>
            </a:r>
            <a:r>
              <a:rPr lang="de-DE"/>
              <a:t> </a:t>
            </a:r>
            <a:r>
              <a:rPr lang="de-DE" err="1"/>
              <a:t>the</a:t>
            </a:r>
            <a:r>
              <a:rPr lang="de-DE"/>
              <a:t> Simulation</a:t>
            </a:r>
          </a:p>
          <a:p>
            <a:pPr marL="171450" lvl="0" indent="-171450" algn="l" rtl="0">
              <a:spcBef>
                <a:spcPts val="0"/>
              </a:spcBef>
              <a:spcAft>
                <a:spcPts val="0"/>
              </a:spcAft>
              <a:buFontTx/>
              <a:buChar char="-"/>
            </a:pPr>
            <a:r>
              <a:rPr lang="de-DE" err="1"/>
              <a:t>Geomitry</a:t>
            </a:r>
            <a:r>
              <a:rPr lang="de-DE"/>
              <a:t> </a:t>
            </a:r>
            <a:r>
              <a:rPr lang="de-DE" err="1"/>
              <a:t>Created</a:t>
            </a:r>
            <a:r>
              <a:rPr lang="de-DE"/>
              <a:t> in Star: Windtunnel, Slots, </a:t>
            </a:r>
            <a:r>
              <a:rPr lang="de-DE" err="1"/>
              <a:t>Refinement</a:t>
            </a:r>
            <a:r>
              <a:rPr lang="de-DE"/>
              <a:t> Areas </a:t>
            </a:r>
            <a:r>
              <a:rPr lang="de-DE" err="1"/>
              <a:t>for</a:t>
            </a:r>
            <a:r>
              <a:rPr lang="de-DE"/>
              <a:t> </a:t>
            </a:r>
            <a:r>
              <a:rPr lang="de-DE" err="1"/>
              <a:t>Nozzle</a:t>
            </a:r>
            <a:r>
              <a:rPr lang="de-DE"/>
              <a:t> and Slots</a:t>
            </a:r>
          </a:p>
          <a:p>
            <a:pPr marL="171450" lvl="0" indent="-171450" algn="l" rtl="0">
              <a:spcBef>
                <a:spcPts val="0"/>
              </a:spcBef>
              <a:spcAft>
                <a:spcPts val="0"/>
              </a:spcAft>
              <a:buFontTx/>
              <a:buChar char="-"/>
            </a:pPr>
            <a:r>
              <a:rPr lang="de-DE"/>
              <a:t>Imprint </a:t>
            </a:r>
            <a:r>
              <a:rPr lang="de-DE" err="1"/>
              <a:t>Function</a:t>
            </a:r>
            <a:r>
              <a:rPr lang="de-DE"/>
              <a:t>: </a:t>
            </a:r>
            <a:r>
              <a:rPr lang="de-DE" err="1"/>
              <a:t>Instead</a:t>
            </a:r>
            <a:r>
              <a:rPr lang="de-DE"/>
              <a:t> </a:t>
            </a:r>
            <a:r>
              <a:rPr lang="de-DE" err="1"/>
              <a:t>of</a:t>
            </a:r>
            <a:r>
              <a:rPr lang="de-DE"/>
              <a:t> „</a:t>
            </a:r>
            <a:r>
              <a:rPr lang="de-DE" err="1"/>
              <a:t>Unite</a:t>
            </a:r>
            <a:r>
              <a:rPr lang="de-DE"/>
              <a:t>“ </a:t>
            </a:r>
            <a:r>
              <a:rPr lang="de-DE" err="1"/>
              <a:t>we</a:t>
            </a:r>
            <a:r>
              <a:rPr lang="de-DE"/>
              <a:t> </a:t>
            </a:r>
            <a:r>
              <a:rPr lang="de-DE" err="1"/>
              <a:t>used</a:t>
            </a:r>
            <a:r>
              <a:rPr lang="de-DE"/>
              <a:t> </a:t>
            </a:r>
            <a:r>
              <a:rPr lang="de-DE" err="1"/>
              <a:t>the</a:t>
            </a:r>
            <a:r>
              <a:rPr lang="de-DE"/>
              <a:t> Imprint </a:t>
            </a:r>
            <a:r>
              <a:rPr lang="de-DE" err="1"/>
              <a:t>Function</a:t>
            </a:r>
            <a:r>
              <a:rPr lang="de-DE"/>
              <a:t> </a:t>
            </a:r>
            <a:r>
              <a:rPr lang="de-DE" err="1"/>
              <a:t>for</a:t>
            </a:r>
            <a:r>
              <a:rPr lang="de-DE"/>
              <a:t> </a:t>
            </a:r>
            <a:r>
              <a:rPr lang="de-DE" err="1"/>
              <a:t>Merging</a:t>
            </a:r>
            <a:r>
              <a:rPr lang="de-DE"/>
              <a:t> </a:t>
            </a:r>
            <a:r>
              <a:rPr lang="de-DE" err="1"/>
              <a:t>the</a:t>
            </a:r>
            <a:r>
              <a:rPr lang="de-DE"/>
              <a:t> </a:t>
            </a:r>
            <a:r>
              <a:rPr lang="de-DE" err="1"/>
              <a:t>diffenrent</a:t>
            </a:r>
            <a:r>
              <a:rPr lang="de-DE"/>
              <a:t> Part </a:t>
            </a:r>
          </a:p>
          <a:p>
            <a:pPr marL="628650" lvl="1" indent="-171450" algn="l" rtl="0">
              <a:spcBef>
                <a:spcPts val="0"/>
              </a:spcBef>
              <a:spcAft>
                <a:spcPts val="0"/>
              </a:spcAft>
              <a:buFontTx/>
              <a:buChar char="-"/>
            </a:pPr>
            <a:r>
              <a:rPr lang="de-DE"/>
              <a:t>1. </a:t>
            </a:r>
            <a:r>
              <a:rPr lang="de-DE" err="1"/>
              <a:t>We</a:t>
            </a:r>
            <a:r>
              <a:rPr lang="de-DE"/>
              <a:t> </a:t>
            </a:r>
            <a:r>
              <a:rPr lang="de-DE" err="1"/>
              <a:t>have</a:t>
            </a:r>
            <a:r>
              <a:rPr lang="de-DE"/>
              <a:t> </a:t>
            </a:r>
            <a:r>
              <a:rPr lang="de-DE" err="1"/>
              <a:t>direct</a:t>
            </a:r>
            <a:r>
              <a:rPr lang="de-DE"/>
              <a:t> </a:t>
            </a:r>
            <a:r>
              <a:rPr lang="de-DE" err="1"/>
              <a:t>Accessability</a:t>
            </a:r>
            <a:r>
              <a:rPr lang="de-DE"/>
              <a:t> </a:t>
            </a:r>
            <a:r>
              <a:rPr lang="de-DE" err="1"/>
              <a:t>to</a:t>
            </a:r>
            <a:r>
              <a:rPr lang="de-DE"/>
              <a:t> </a:t>
            </a:r>
            <a:r>
              <a:rPr lang="de-DE" err="1"/>
              <a:t>the</a:t>
            </a:r>
            <a:r>
              <a:rPr lang="de-DE"/>
              <a:t> planes </a:t>
            </a:r>
            <a:r>
              <a:rPr lang="de-DE" err="1"/>
              <a:t>that</a:t>
            </a:r>
            <a:r>
              <a:rPr lang="de-DE"/>
              <a:t> connect </a:t>
            </a:r>
            <a:r>
              <a:rPr lang="de-DE" err="1"/>
              <a:t>the</a:t>
            </a:r>
            <a:r>
              <a:rPr lang="de-DE"/>
              <a:t> </a:t>
            </a:r>
            <a:r>
              <a:rPr lang="de-DE" err="1"/>
              <a:t>Nozzle</a:t>
            </a:r>
            <a:r>
              <a:rPr lang="de-DE"/>
              <a:t> </a:t>
            </a:r>
            <a:r>
              <a:rPr lang="de-DE" err="1"/>
              <a:t>with</a:t>
            </a:r>
            <a:r>
              <a:rPr lang="de-DE"/>
              <a:t> </a:t>
            </a:r>
            <a:r>
              <a:rPr lang="de-DE" err="1"/>
              <a:t>the</a:t>
            </a:r>
            <a:r>
              <a:rPr lang="de-DE"/>
              <a:t> Slots and </a:t>
            </a:r>
            <a:r>
              <a:rPr lang="de-DE" err="1"/>
              <a:t>the</a:t>
            </a:r>
            <a:r>
              <a:rPr lang="de-DE"/>
              <a:t> Windtunnel -&gt; </a:t>
            </a:r>
            <a:r>
              <a:rPr lang="de-DE" err="1"/>
              <a:t>Better</a:t>
            </a:r>
            <a:r>
              <a:rPr lang="de-DE"/>
              <a:t> </a:t>
            </a:r>
            <a:r>
              <a:rPr lang="de-DE" err="1"/>
              <a:t>for</a:t>
            </a:r>
            <a:r>
              <a:rPr lang="de-DE"/>
              <a:t> </a:t>
            </a:r>
            <a:r>
              <a:rPr lang="de-DE" err="1"/>
              <a:t>Measuring</a:t>
            </a:r>
            <a:r>
              <a:rPr lang="de-DE"/>
              <a:t> </a:t>
            </a:r>
            <a:r>
              <a:rPr lang="de-DE" err="1"/>
              <a:t>Thrust</a:t>
            </a:r>
            <a:endParaRPr lang="de-DE"/>
          </a:p>
          <a:p>
            <a:pPr marL="628650" lvl="1" indent="-171450" algn="l" rtl="0">
              <a:spcBef>
                <a:spcPts val="0"/>
              </a:spcBef>
              <a:spcAft>
                <a:spcPts val="0"/>
              </a:spcAft>
              <a:buFontTx/>
              <a:buChar char="-"/>
            </a:pPr>
            <a:r>
              <a:rPr lang="de-DE"/>
              <a:t>2. </a:t>
            </a:r>
            <a:r>
              <a:rPr lang="de-DE" err="1"/>
              <a:t>We</a:t>
            </a:r>
            <a:r>
              <a:rPr lang="de-DE"/>
              <a:t> </a:t>
            </a:r>
            <a:r>
              <a:rPr lang="de-DE" err="1"/>
              <a:t>can</a:t>
            </a:r>
            <a:r>
              <a:rPr lang="de-DE"/>
              <a:t> </a:t>
            </a:r>
            <a:r>
              <a:rPr lang="de-DE" err="1"/>
              <a:t>make</a:t>
            </a:r>
            <a:r>
              <a:rPr lang="de-DE"/>
              <a:t> </a:t>
            </a:r>
            <a:r>
              <a:rPr lang="de-DE" err="1"/>
              <a:t>the</a:t>
            </a:r>
            <a:r>
              <a:rPr lang="de-DE"/>
              <a:t> Boundary Prism </a:t>
            </a:r>
            <a:r>
              <a:rPr lang="de-DE" err="1"/>
              <a:t>layer</a:t>
            </a:r>
            <a:r>
              <a:rPr lang="de-DE"/>
              <a:t> </a:t>
            </a:r>
            <a:r>
              <a:rPr lang="de-DE" err="1"/>
              <a:t>go</a:t>
            </a:r>
            <a:r>
              <a:rPr lang="de-DE"/>
              <a:t> </a:t>
            </a:r>
            <a:r>
              <a:rPr lang="de-DE" err="1"/>
              <a:t>over</a:t>
            </a:r>
            <a:r>
              <a:rPr lang="de-DE"/>
              <a:t> </a:t>
            </a:r>
            <a:r>
              <a:rPr lang="de-DE" err="1"/>
              <a:t>the</a:t>
            </a:r>
            <a:r>
              <a:rPr lang="de-DE"/>
              <a:t> Slot </a:t>
            </a:r>
            <a:r>
              <a:rPr lang="de-DE" err="1"/>
              <a:t>Inlets</a:t>
            </a:r>
            <a:r>
              <a:rPr lang="de-DE"/>
              <a:t> </a:t>
            </a:r>
            <a:r>
              <a:rPr lang="de-DE" err="1"/>
              <a:t>which</a:t>
            </a:r>
            <a:r>
              <a:rPr lang="de-DE"/>
              <a:t> </a:t>
            </a:r>
            <a:r>
              <a:rPr lang="de-DE" err="1"/>
              <a:t>provides</a:t>
            </a:r>
            <a:r>
              <a:rPr lang="de-DE"/>
              <a:t> a </a:t>
            </a:r>
            <a:r>
              <a:rPr lang="de-DE" err="1"/>
              <a:t>more</a:t>
            </a:r>
            <a:r>
              <a:rPr lang="de-DE"/>
              <a:t> </a:t>
            </a:r>
            <a:r>
              <a:rPr lang="de-DE" err="1"/>
              <a:t>accurate</a:t>
            </a:r>
            <a:r>
              <a:rPr lang="de-DE"/>
              <a:t> Mesh </a:t>
            </a:r>
            <a:r>
              <a:rPr lang="de-DE" err="1"/>
              <a:t>Refinement</a:t>
            </a:r>
            <a:endParaRPr lang="de-DE"/>
          </a:p>
          <a:p>
            <a:pPr marL="0" lvl="0" indent="0" algn="l" rtl="0">
              <a:spcBef>
                <a:spcPts val="0"/>
              </a:spcBef>
              <a:spcAft>
                <a:spcPts val="0"/>
              </a:spcAft>
              <a:buFontTx/>
              <a:buNone/>
            </a:pPr>
            <a:r>
              <a:rPr lang="de-DE"/>
              <a:t>Mesh:</a:t>
            </a:r>
          </a:p>
          <a:p>
            <a:pPr marL="171450" lvl="0" indent="-171450" algn="l" rtl="0">
              <a:spcBef>
                <a:spcPts val="0"/>
              </a:spcBef>
              <a:spcAft>
                <a:spcPts val="0"/>
              </a:spcAft>
              <a:buFontTx/>
              <a:buChar char="-"/>
            </a:pPr>
            <a:r>
              <a:rPr lang="de-DE"/>
              <a:t>Mesh </a:t>
            </a:r>
            <a:r>
              <a:rPr lang="de-DE" err="1"/>
              <a:t>is</a:t>
            </a:r>
            <a:r>
              <a:rPr lang="de-DE"/>
              <a:t> different </a:t>
            </a:r>
            <a:r>
              <a:rPr lang="de-DE" err="1"/>
              <a:t>than</a:t>
            </a:r>
            <a:r>
              <a:rPr lang="de-DE"/>
              <a:t> in </a:t>
            </a:r>
            <a:r>
              <a:rPr lang="de-DE" err="1"/>
              <a:t>the</a:t>
            </a:r>
            <a:r>
              <a:rPr lang="de-DE"/>
              <a:t> Paper: </a:t>
            </a:r>
            <a:r>
              <a:rPr lang="de-DE" err="1"/>
              <a:t>We</a:t>
            </a:r>
            <a:r>
              <a:rPr lang="de-DE"/>
              <a:t> </a:t>
            </a:r>
            <a:r>
              <a:rPr lang="de-DE" err="1"/>
              <a:t>used</a:t>
            </a:r>
            <a:r>
              <a:rPr lang="de-DE"/>
              <a:t> a polygonal </a:t>
            </a:r>
            <a:r>
              <a:rPr lang="de-DE" err="1"/>
              <a:t>Mesher</a:t>
            </a:r>
            <a:r>
              <a:rPr lang="de-DE"/>
              <a:t> </a:t>
            </a:r>
            <a:r>
              <a:rPr lang="de-DE" err="1"/>
              <a:t>as</a:t>
            </a:r>
            <a:r>
              <a:rPr lang="de-DE"/>
              <a:t> </a:t>
            </a:r>
            <a:r>
              <a:rPr lang="de-DE" err="1"/>
              <a:t>it</a:t>
            </a:r>
            <a:r>
              <a:rPr lang="de-DE"/>
              <a:t> </a:t>
            </a:r>
            <a:r>
              <a:rPr lang="de-DE" err="1"/>
              <a:t>is</a:t>
            </a:r>
            <a:r>
              <a:rPr lang="de-DE"/>
              <a:t> just </a:t>
            </a:r>
            <a:r>
              <a:rPr lang="de-DE" err="1"/>
              <a:t>more</a:t>
            </a:r>
            <a:r>
              <a:rPr lang="de-DE"/>
              <a:t> modern and </a:t>
            </a:r>
            <a:r>
              <a:rPr lang="de-DE" err="1"/>
              <a:t>accurate</a:t>
            </a:r>
            <a:endParaRPr lang="de-DE"/>
          </a:p>
          <a:p>
            <a:pPr marL="171450" lvl="0" indent="-171450" algn="l" rtl="0">
              <a:spcBef>
                <a:spcPts val="0"/>
              </a:spcBef>
              <a:spcAft>
                <a:spcPts val="0"/>
              </a:spcAft>
              <a:buFontTx/>
              <a:buChar char="-"/>
            </a:pPr>
            <a:r>
              <a:rPr lang="de-DE" err="1"/>
              <a:t>It</a:t>
            </a:r>
            <a:r>
              <a:rPr lang="de-DE"/>
              <a:t> </a:t>
            </a:r>
            <a:r>
              <a:rPr lang="de-DE" err="1"/>
              <a:t>is</a:t>
            </a:r>
            <a:r>
              <a:rPr lang="de-DE"/>
              <a:t> </a:t>
            </a:r>
            <a:r>
              <a:rPr lang="de-DE" err="1"/>
              <a:t>important</a:t>
            </a:r>
            <a:r>
              <a:rPr lang="de-DE"/>
              <a:t> </a:t>
            </a:r>
            <a:r>
              <a:rPr lang="de-DE" err="1"/>
              <a:t>to</a:t>
            </a:r>
            <a:r>
              <a:rPr lang="de-DE"/>
              <a:t> </a:t>
            </a:r>
            <a:r>
              <a:rPr lang="de-DE" err="1"/>
              <a:t>make</a:t>
            </a:r>
            <a:r>
              <a:rPr lang="de-DE"/>
              <a:t> </a:t>
            </a:r>
            <a:r>
              <a:rPr lang="de-DE" err="1"/>
              <a:t>the</a:t>
            </a:r>
            <a:r>
              <a:rPr lang="de-DE"/>
              <a:t> Fluid Domain </a:t>
            </a:r>
            <a:r>
              <a:rPr lang="de-DE" err="1"/>
              <a:t>very</a:t>
            </a:r>
            <a:r>
              <a:rPr lang="de-DE"/>
              <a:t> large so </a:t>
            </a:r>
            <a:r>
              <a:rPr lang="de-DE" err="1"/>
              <a:t>the</a:t>
            </a:r>
            <a:r>
              <a:rPr lang="de-DE"/>
              <a:t> Stream out </a:t>
            </a:r>
            <a:r>
              <a:rPr lang="de-DE" err="1"/>
              <a:t>of</a:t>
            </a:r>
            <a:r>
              <a:rPr lang="de-DE"/>
              <a:t> </a:t>
            </a:r>
            <a:r>
              <a:rPr lang="de-DE" err="1"/>
              <a:t>the</a:t>
            </a:r>
            <a:r>
              <a:rPr lang="de-DE"/>
              <a:t> </a:t>
            </a:r>
            <a:r>
              <a:rPr lang="de-DE" err="1"/>
              <a:t>Nozzle</a:t>
            </a:r>
            <a:r>
              <a:rPr lang="de-DE"/>
              <a:t> </a:t>
            </a:r>
            <a:r>
              <a:rPr lang="de-DE" err="1"/>
              <a:t>has</a:t>
            </a:r>
            <a:r>
              <a:rPr lang="de-DE"/>
              <a:t> </a:t>
            </a:r>
            <a:r>
              <a:rPr lang="de-DE" err="1"/>
              <a:t>no</a:t>
            </a:r>
            <a:r>
              <a:rPr lang="de-DE"/>
              <a:t> ???-</a:t>
            </a:r>
            <a:r>
              <a:rPr lang="de-DE" err="1"/>
              <a:t>Effects</a:t>
            </a:r>
            <a:r>
              <a:rPr lang="de-DE"/>
              <a:t> </a:t>
            </a:r>
            <a:r>
              <a:rPr lang="de-DE" err="1"/>
              <a:t>with</a:t>
            </a:r>
            <a:r>
              <a:rPr lang="de-DE"/>
              <a:t> </a:t>
            </a:r>
            <a:r>
              <a:rPr lang="de-DE" err="1"/>
              <a:t>the</a:t>
            </a:r>
            <a:r>
              <a:rPr lang="de-DE"/>
              <a:t> Borders </a:t>
            </a:r>
            <a:r>
              <a:rPr lang="de-DE" err="1"/>
              <a:t>of</a:t>
            </a:r>
            <a:r>
              <a:rPr lang="de-DE"/>
              <a:t> </a:t>
            </a:r>
            <a:r>
              <a:rPr lang="de-DE" err="1"/>
              <a:t>the</a:t>
            </a:r>
            <a:r>
              <a:rPr lang="de-DE"/>
              <a:t> Fluid Domain. </a:t>
            </a:r>
            <a:r>
              <a:rPr lang="de-DE" err="1"/>
              <a:t>To</a:t>
            </a:r>
            <a:r>
              <a:rPr lang="de-DE"/>
              <a:t> </a:t>
            </a:r>
            <a:r>
              <a:rPr lang="de-DE" err="1"/>
              <a:t>keep</a:t>
            </a:r>
            <a:r>
              <a:rPr lang="de-DE"/>
              <a:t> </a:t>
            </a:r>
            <a:r>
              <a:rPr lang="de-DE" err="1"/>
              <a:t>computational</a:t>
            </a:r>
            <a:r>
              <a:rPr lang="de-DE"/>
              <a:t> </a:t>
            </a:r>
            <a:r>
              <a:rPr lang="de-DE" err="1"/>
              <a:t>cost</a:t>
            </a:r>
            <a:r>
              <a:rPr lang="de-DE"/>
              <a:t> </a:t>
            </a:r>
            <a:r>
              <a:rPr lang="de-DE" err="1"/>
              <a:t>low</a:t>
            </a:r>
            <a:r>
              <a:rPr lang="de-DE"/>
              <a:t> </a:t>
            </a:r>
            <a:r>
              <a:rPr lang="de-DE" err="1"/>
              <a:t>the</a:t>
            </a:r>
            <a:r>
              <a:rPr lang="de-DE"/>
              <a:t> </a:t>
            </a:r>
            <a:r>
              <a:rPr lang="de-DE" err="1"/>
              <a:t>base</a:t>
            </a:r>
            <a:r>
              <a:rPr lang="de-DE"/>
              <a:t> </a:t>
            </a:r>
            <a:r>
              <a:rPr lang="de-DE" err="1"/>
              <a:t>cize</a:t>
            </a:r>
            <a:r>
              <a:rPr lang="de-DE"/>
              <a:t> </a:t>
            </a:r>
            <a:r>
              <a:rPr lang="de-DE" err="1"/>
              <a:t>of</a:t>
            </a:r>
            <a:r>
              <a:rPr lang="de-DE"/>
              <a:t> </a:t>
            </a:r>
            <a:r>
              <a:rPr lang="de-DE" err="1"/>
              <a:t>the</a:t>
            </a:r>
            <a:r>
              <a:rPr lang="de-DE"/>
              <a:t> </a:t>
            </a:r>
            <a:r>
              <a:rPr lang="de-DE" err="1"/>
              <a:t>mesh</a:t>
            </a:r>
            <a:r>
              <a:rPr lang="de-DE"/>
              <a:t> </a:t>
            </a:r>
            <a:r>
              <a:rPr lang="de-DE" err="1"/>
              <a:t>is</a:t>
            </a:r>
            <a:r>
              <a:rPr lang="de-DE"/>
              <a:t> </a:t>
            </a:r>
            <a:r>
              <a:rPr lang="de-DE" err="1"/>
              <a:t>reallylarge</a:t>
            </a:r>
            <a:endParaRPr lang="de-DE"/>
          </a:p>
          <a:p>
            <a:pPr marL="171450" lvl="0" indent="-171450" algn="l" rtl="0">
              <a:spcBef>
                <a:spcPts val="0"/>
              </a:spcBef>
              <a:spcAft>
                <a:spcPts val="0"/>
              </a:spcAft>
              <a:buFontTx/>
              <a:buChar char="-"/>
            </a:pPr>
            <a:r>
              <a:rPr lang="de-DE" err="1"/>
              <a:t>Refinement</a:t>
            </a:r>
            <a:r>
              <a:rPr lang="de-DE"/>
              <a:t> in </a:t>
            </a:r>
            <a:r>
              <a:rPr lang="de-DE" err="1"/>
              <a:t>the</a:t>
            </a:r>
            <a:r>
              <a:rPr lang="de-DE"/>
              <a:t> </a:t>
            </a:r>
            <a:r>
              <a:rPr lang="de-DE" err="1"/>
              <a:t>Nozzle</a:t>
            </a:r>
            <a:r>
              <a:rPr lang="de-DE"/>
              <a:t> </a:t>
            </a:r>
            <a:r>
              <a:rPr lang="de-DE" err="1"/>
              <a:t>is</a:t>
            </a:r>
            <a:r>
              <a:rPr lang="de-DE"/>
              <a:t> </a:t>
            </a:r>
            <a:r>
              <a:rPr lang="de-DE" err="1"/>
              <a:t>important</a:t>
            </a:r>
            <a:r>
              <a:rPr lang="de-DE"/>
              <a:t> </a:t>
            </a:r>
            <a:r>
              <a:rPr lang="de-DE" err="1"/>
              <a:t>to</a:t>
            </a:r>
            <a:r>
              <a:rPr lang="de-DE"/>
              <a:t> catch </a:t>
            </a:r>
            <a:r>
              <a:rPr lang="de-DE" err="1"/>
              <a:t>the</a:t>
            </a:r>
            <a:r>
              <a:rPr lang="de-DE"/>
              <a:t> </a:t>
            </a:r>
            <a:r>
              <a:rPr lang="de-DE" err="1"/>
              <a:t>shocks</a:t>
            </a:r>
            <a:r>
              <a:rPr lang="de-DE"/>
              <a:t> </a:t>
            </a:r>
            <a:r>
              <a:rPr lang="de-DE" err="1"/>
              <a:t>created</a:t>
            </a:r>
            <a:r>
              <a:rPr lang="de-DE"/>
              <a:t> </a:t>
            </a:r>
            <a:r>
              <a:rPr lang="de-DE" err="1"/>
              <a:t>by</a:t>
            </a:r>
            <a:r>
              <a:rPr lang="de-DE"/>
              <a:t> </a:t>
            </a:r>
            <a:r>
              <a:rPr lang="de-DE" err="1"/>
              <a:t>the</a:t>
            </a:r>
            <a:r>
              <a:rPr lang="de-DE"/>
              <a:t> </a:t>
            </a:r>
            <a:r>
              <a:rPr lang="de-DE" err="1"/>
              <a:t>slots</a:t>
            </a:r>
            <a:r>
              <a:rPr lang="de-DE"/>
              <a:t> </a:t>
            </a:r>
          </a:p>
          <a:p>
            <a:pPr marL="171450" lvl="0" indent="-171450" algn="l" rtl="0">
              <a:spcBef>
                <a:spcPts val="0"/>
              </a:spcBef>
              <a:spcAft>
                <a:spcPts val="0"/>
              </a:spcAft>
              <a:buFontTx/>
              <a:buChar char="-"/>
            </a:pPr>
            <a:r>
              <a:rPr lang="de-DE" err="1"/>
              <a:t>Refinement</a:t>
            </a:r>
            <a:r>
              <a:rPr lang="de-DE"/>
              <a:t> </a:t>
            </a:r>
            <a:r>
              <a:rPr lang="de-DE" err="1"/>
              <a:t>of</a:t>
            </a:r>
            <a:r>
              <a:rPr lang="de-DE"/>
              <a:t> </a:t>
            </a:r>
            <a:r>
              <a:rPr lang="de-DE" err="1"/>
              <a:t>the</a:t>
            </a:r>
            <a:r>
              <a:rPr lang="de-DE"/>
              <a:t> </a:t>
            </a:r>
            <a:r>
              <a:rPr lang="de-DE" err="1"/>
              <a:t>exit</a:t>
            </a:r>
            <a:r>
              <a:rPr lang="de-DE"/>
              <a:t> stream </a:t>
            </a:r>
            <a:r>
              <a:rPr lang="de-DE" err="1"/>
              <a:t>to</a:t>
            </a:r>
            <a:r>
              <a:rPr lang="de-DE"/>
              <a:t> catch </a:t>
            </a:r>
            <a:r>
              <a:rPr lang="de-DE" err="1"/>
              <a:t>mash</a:t>
            </a:r>
            <a:r>
              <a:rPr lang="de-DE"/>
              <a:t> </a:t>
            </a:r>
            <a:r>
              <a:rPr lang="de-DE" err="1"/>
              <a:t>diamonds</a:t>
            </a:r>
            <a:r>
              <a:rPr lang="de-DE"/>
              <a:t> and </a:t>
            </a:r>
            <a:r>
              <a:rPr lang="de-DE" err="1"/>
              <a:t>transition</a:t>
            </a:r>
            <a:r>
              <a:rPr lang="de-DE"/>
              <a:t> </a:t>
            </a:r>
            <a:r>
              <a:rPr lang="de-DE" err="1"/>
              <a:t>to</a:t>
            </a:r>
            <a:r>
              <a:rPr lang="de-DE"/>
              <a:t> </a:t>
            </a:r>
            <a:r>
              <a:rPr lang="de-DE" err="1"/>
              <a:t>the</a:t>
            </a:r>
            <a:r>
              <a:rPr lang="de-DE"/>
              <a:t> </a:t>
            </a:r>
            <a:r>
              <a:rPr lang="de-DE" err="1"/>
              <a:t>surrounding</a:t>
            </a:r>
            <a:r>
              <a:rPr lang="de-DE"/>
              <a:t> </a:t>
            </a:r>
            <a:r>
              <a:rPr lang="de-DE" err="1"/>
              <a:t>flow</a:t>
            </a:r>
            <a:endParaRPr lang="de-DE"/>
          </a:p>
          <a:p>
            <a:pPr marL="171450" lvl="0" indent="-171450" algn="l" rtl="0">
              <a:spcBef>
                <a:spcPts val="0"/>
              </a:spcBef>
              <a:spcAft>
                <a:spcPts val="0"/>
              </a:spcAft>
              <a:buFontTx/>
              <a:buChar char="-"/>
            </a:pPr>
            <a:r>
              <a:rPr lang="de-DE"/>
              <a:t>Slots </a:t>
            </a:r>
            <a:r>
              <a:rPr lang="de-DE" err="1"/>
              <a:t>have</a:t>
            </a:r>
            <a:r>
              <a:rPr lang="de-DE"/>
              <a:t> a </a:t>
            </a:r>
            <a:r>
              <a:rPr lang="de-DE" err="1"/>
              <a:t>seperate</a:t>
            </a:r>
            <a:r>
              <a:rPr lang="de-DE"/>
              <a:t> </a:t>
            </a:r>
            <a:r>
              <a:rPr lang="de-DE" err="1"/>
              <a:t>mesh</a:t>
            </a:r>
            <a:r>
              <a:rPr lang="de-DE"/>
              <a:t> </a:t>
            </a:r>
            <a:r>
              <a:rPr lang="de-DE" err="1"/>
              <a:t>with</a:t>
            </a:r>
            <a:r>
              <a:rPr lang="de-DE"/>
              <a:t> different </a:t>
            </a:r>
            <a:r>
              <a:rPr lang="de-DE" err="1"/>
              <a:t>base</a:t>
            </a:r>
            <a:r>
              <a:rPr lang="de-DE"/>
              <a:t> </a:t>
            </a:r>
            <a:r>
              <a:rPr lang="de-DE" err="1"/>
              <a:t>size</a:t>
            </a:r>
            <a:r>
              <a:rPr lang="de-DE"/>
              <a:t> and </a:t>
            </a:r>
            <a:r>
              <a:rPr lang="de-DE" err="1"/>
              <a:t>boundary</a:t>
            </a:r>
            <a:r>
              <a:rPr lang="de-DE"/>
              <a:t> </a:t>
            </a:r>
            <a:r>
              <a:rPr lang="de-DE" err="1"/>
              <a:t>layer</a:t>
            </a:r>
            <a:r>
              <a:rPr lang="de-DE"/>
              <a:t> </a:t>
            </a:r>
            <a:r>
              <a:rPr lang="de-DE" err="1"/>
              <a:t>because</a:t>
            </a:r>
            <a:r>
              <a:rPr lang="de-DE"/>
              <a:t> </a:t>
            </a:r>
            <a:r>
              <a:rPr lang="de-DE" err="1"/>
              <a:t>the</a:t>
            </a:r>
            <a:r>
              <a:rPr lang="de-DE"/>
              <a:t> </a:t>
            </a:r>
            <a:r>
              <a:rPr lang="de-DE" err="1"/>
              <a:t>geometry</a:t>
            </a:r>
            <a:r>
              <a:rPr lang="de-DE"/>
              <a:t> </a:t>
            </a:r>
            <a:r>
              <a:rPr lang="de-DE" err="1"/>
              <a:t>is</a:t>
            </a:r>
            <a:r>
              <a:rPr lang="de-DE"/>
              <a:t> </a:t>
            </a:r>
            <a:r>
              <a:rPr lang="de-DE" err="1"/>
              <a:t>very</a:t>
            </a:r>
            <a:r>
              <a:rPr lang="de-DE"/>
              <a:t> </a:t>
            </a:r>
            <a:r>
              <a:rPr lang="de-DE" err="1"/>
              <a:t>small</a:t>
            </a:r>
            <a:r>
              <a:rPr lang="de-DE"/>
              <a:t> </a:t>
            </a:r>
            <a:r>
              <a:rPr lang="de-DE" err="1"/>
              <a:t>compared</a:t>
            </a:r>
            <a:r>
              <a:rPr lang="de-DE"/>
              <a:t> </a:t>
            </a:r>
            <a:r>
              <a:rPr lang="de-DE" err="1"/>
              <a:t>to</a:t>
            </a:r>
            <a:r>
              <a:rPr lang="de-DE"/>
              <a:t> </a:t>
            </a:r>
            <a:r>
              <a:rPr lang="de-DE" err="1"/>
              <a:t>the</a:t>
            </a:r>
            <a:r>
              <a:rPr lang="de-DE"/>
              <a:t> </a:t>
            </a:r>
            <a:r>
              <a:rPr lang="de-DE" err="1"/>
              <a:t>rest</a:t>
            </a:r>
            <a:r>
              <a:rPr lang="de-DE"/>
              <a:t> </a:t>
            </a:r>
            <a:r>
              <a:rPr lang="de-DE" err="1"/>
              <a:t>of</a:t>
            </a:r>
            <a:r>
              <a:rPr lang="de-DE"/>
              <a:t> </a:t>
            </a:r>
            <a:r>
              <a:rPr lang="de-DE" err="1"/>
              <a:t>the</a:t>
            </a:r>
            <a:r>
              <a:rPr lang="de-DE"/>
              <a:t> </a:t>
            </a:r>
            <a:r>
              <a:rPr lang="de-DE" err="1"/>
              <a:t>geometry</a:t>
            </a:r>
            <a:endParaRPr lang="de-DE"/>
          </a:p>
          <a:p>
            <a:pPr marL="171450" lvl="0" indent="-171450" algn="l" rtl="0">
              <a:spcBef>
                <a:spcPts val="0"/>
              </a:spcBef>
              <a:spcAft>
                <a:spcPts val="0"/>
              </a:spcAft>
              <a:buFontTx/>
              <a:buChar char="-"/>
            </a:pPr>
            <a:r>
              <a:rPr lang="de-DE"/>
              <a:t>BL </a:t>
            </a:r>
            <a:r>
              <a:rPr lang="de-DE" err="1"/>
              <a:t>goes</a:t>
            </a:r>
            <a:r>
              <a:rPr lang="de-DE"/>
              <a:t> </a:t>
            </a:r>
            <a:r>
              <a:rPr lang="de-DE" err="1"/>
              <a:t>over</a:t>
            </a:r>
            <a:r>
              <a:rPr lang="de-DE"/>
              <a:t> </a:t>
            </a:r>
            <a:r>
              <a:rPr lang="de-DE" err="1"/>
              <a:t>slot</a:t>
            </a:r>
            <a:r>
              <a:rPr lang="de-DE"/>
              <a:t> </a:t>
            </a:r>
            <a:r>
              <a:rPr lang="de-DE" err="1"/>
              <a:t>to</a:t>
            </a:r>
            <a:r>
              <a:rPr lang="de-DE"/>
              <a:t> </a:t>
            </a:r>
            <a:r>
              <a:rPr lang="de-DE" err="1"/>
              <a:t>cath</a:t>
            </a:r>
            <a:r>
              <a:rPr lang="de-DE"/>
              <a:t> </a:t>
            </a:r>
            <a:r>
              <a:rPr lang="de-DE" err="1"/>
              <a:t>the</a:t>
            </a:r>
            <a:r>
              <a:rPr lang="de-DE"/>
              <a:t> </a:t>
            </a:r>
            <a:r>
              <a:rPr lang="de-DE" err="1"/>
              <a:t>transition</a:t>
            </a:r>
            <a:r>
              <a:rPr lang="de-DE"/>
              <a:t> </a:t>
            </a:r>
            <a:r>
              <a:rPr lang="de-DE" err="1"/>
              <a:t>effects</a:t>
            </a:r>
            <a:r>
              <a:rPr lang="de-DE"/>
              <a:t> </a:t>
            </a:r>
            <a:r>
              <a:rPr lang="de-DE" err="1"/>
              <a:t>as</a:t>
            </a:r>
            <a:r>
              <a:rPr lang="de-DE"/>
              <a:t> </a:t>
            </a:r>
            <a:r>
              <a:rPr lang="de-DE" err="1"/>
              <a:t>good</a:t>
            </a:r>
            <a:r>
              <a:rPr lang="de-DE"/>
              <a:t> </a:t>
            </a:r>
            <a:r>
              <a:rPr lang="de-DE" err="1"/>
              <a:t>as</a:t>
            </a:r>
            <a:r>
              <a:rPr lang="de-DE"/>
              <a:t> possible and </a:t>
            </a:r>
            <a:r>
              <a:rPr lang="de-DE" err="1"/>
              <a:t>to</a:t>
            </a:r>
            <a:r>
              <a:rPr lang="de-DE"/>
              <a:t> </a:t>
            </a:r>
            <a:r>
              <a:rPr lang="de-DE" err="1"/>
              <a:t>avoid</a:t>
            </a:r>
            <a:r>
              <a:rPr lang="de-DE"/>
              <a:t> </a:t>
            </a:r>
            <a:r>
              <a:rPr lang="de-DE" err="1"/>
              <a:t>crudness</a:t>
            </a:r>
            <a:r>
              <a:rPr lang="de-DE"/>
              <a:t> on </a:t>
            </a:r>
            <a:r>
              <a:rPr lang="de-DE" err="1"/>
              <a:t>the</a:t>
            </a:r>
            <a:r>
              <a:rPr lang="de-DE"/>
              <a:t> </a:t>
            </a:r>
            <a:r>
              <a:rPr lang="de-DE" err="1"/>
              <a:t>corner</a:t>
            </a:r>
            <a:endParaRPr lang="de-DE"/>
          </a:p>
          <a:p>
            <a:pPr marL="171450" lvl="0" indent="-171450" algn="l" rtl="0">
              <a:spcBef>
                <a:spcPts val="0"/>
              </a:spcBef>
              <a:spcAft>
                <a:spcPts val="0"/>
              </a:spcAft>
              <a:buFontTx/>
              <a:buChar char="-"/>
            </a:pPr>
            <a:r>
              <a:rPr lang="de-DE" err="1"/>
              <a:t>No</a:t>
            </a:r>
            <a:r>
              <a:rPr lang="de-DE"/>
              <a:t> </a:t>
            </a:r>
            <a:r>
              <a:rPr lang="de-DE" err="1"/>
              <a:t>slip</a:t>
            </a:r>
            <a:r>
              <a:rPr lang="de-DE"/>
              <a:t> </a:t>
            </a:r>
            <a:r>
              <a:rPr lang="de-DE" err="1"/>
              <a:t>walls</a:t>
            </a:r>
            <a:r>
              <a:rPr lang="de-DE"/>
              <a:t> </a:t>
            </a:r>
            <a:r>
              <a:rPr lang="de-DE" err="1"/>
              <a:t>have</a:t>
            </a:r>
            <a:r>
              <a:rPr lang="de-DE"/>
              <a:t> </a:t>
            </a:r>
            <a:r>
              <a:rPr lang="de-DE" err="1"/>
              <a:t>less</a:t>
            </a:r>
            <a:r>
              <a:rPr lang="de-DE"/>
              <a:t> </a:t>
            </a:r>
            <a:r>
              <a:rPr lang="de-DE" err="1"/>
              <a:t>defined</a:t>
            </a:r>
            <a:r>
              <a:rPr lang="de-DE"/>
              <a:t> BL </a:t>
            </a:r>
            <a:r>
              <a:rPr lang="de-DE" err="1"/>
              <a:t>to</a:t>
            </a:r>
            <a:r>
              <a:rPr lang="de-DE"/>
              <a:t> </a:t>
            </a:r>
            <a:r>
              <a:rPr lang="de-DE" err="1"/>
              <a:t>minimize</a:t>
            </a:r>
            <a:r>
              <a:rPr lang="de-DE"/>
              <a:t> </a:t>
            </a:r>
            <a:r>
              <a:rPr lang="de-DE" err="1"/>
              <a:t>computational</a:t>
            </a:r>
            <a:r>
              <a:rPr lang="de-DE"/>
              <a:t> </a:t>
            </a:r>
            <a:r>
              <a:rPr lang="de-DE" err="1"/>
              <a:t>cost</a:t>
            </a:r>
            <a:endParaRPr lang="de-DE"/>
          </a:p>
          <a:p>
            <a:pPr marL="171450" lvl="0" indent="-171450" algn="l" rtl="0">
              <a:spcBef>
                <a:spcPts val="0"/>
              </a:spcBef>
              <a:spcAft>
                <a:spcPts val="0"/>
              </a:spcAft>
              <a:buFontTx/>
              <a:buChar char="-"/>
            </a:pPr>
            <a:r>
              <a:rPr lang="de-DE"/>
              <a:t>Y+ </a:t>
            </a:r>
            <a:r>
              <a:rPr lang="de-DE" err="1"/>
              <a:t>is</a:t>
            </a:r>
            <a:r>
              <a:rPr lang="de-DE"/>
              <a:t> </a:t>
            </a:r>
            <a:r>
              <a:rPr lang="de-DE" err="1"/>
              <a:t>below</a:t>
            </a:r>
            <a:r>
              <a:rPr lang="de-DE"/>
              <a:t> </a:t>
            </a:r>
            <a:r>
              <a:rPr lang="de-DE" err="1"/>
              <a:t>one</a:t>
            </a:r>
            <a:r>
              <a:rPr lang="de-DE"/>
              <a:t> </a:t>
            </a:r>
            <a:r>
              <a:rPr lang="de-DE" err="1"/>
              <a:t>where</a:t>
            </a:r>
            <a:r>
              <a:rPr lang="de-DE"/>
              <a:t> </a:t>
            </a:r>
            <a:r>
              <a:rPr lang="de-DE" err="1"/>
              <a:t>it</a:t>
            </a:r>
            <a:r>
              <a:rPr lang="de-DE"/>
              <a:t> </a:t>
            </a:r>
            <a:r>
              <a:rPr lang="de-DE" err="1"/>
              <a:t>is</a:t>
            </a:r>
            <a:r>
              <a:rPr lang="de-DE"/>
              <a:t> </a:t>
            </a:r>
            <a:r>
              <a:rPr lang="de-DE" err="1"/>
              <a:t>important</a:t>
            </a:r>
            <a:r>
              <a:rPr lang="de-DE"/>
              <a:t> (Essential </a:t>
            </a:r>
            <a:r>
              <a:rPr lang="de-DE" err="1"/>
              <a:t>for</a:t>
            </a:r>
            <a:r>
              <a:rPr lang="de-DE"/>
              <a:t> </a:t>
            </a:r>
            <a:r>
              <a:rPr lang="de-DE" err="1"/>
              <a:t>Spellart</a:t>
            </a:r>
            <a:r>
              <a:rPr lang="de-DE"/>
              <a:t>-</a:t>
            </a:r>
            <a:r>
              <a:rPr lang="de-DE" err="1"/>
              <a:t>Armas</a:t>
            </a:r>
            <a:r>
              <a:rPr lang="de-DE"/>
              <a:t>-Model)</a:t>
            </a:r>
          </a:p>
          <a:p>
            <a:pPr marL="171450" lvl="0" indent="-171450" algn="l" rtl="0">
              <a:spcBef>
                <a:spcPts val="0"/>
              </a:spcBef>
              <a:spcAft>
                <a:spcPts val="0"/>
              </a:spcAft>
              <a:buFontTx/>
              <a:buChar char="-"/>
            </a:pPr>
            <a:endParaRPr lang="de-DE"/>
          </a:p>
          <a:p>
            <a:pPr marL="0" lvl="0" indent="0" algn="l" rtl="0">
              <a:spcBef>
                <a:spcPts val="0"/>
              </a:spcBef>
              <a:spcAft>
                <a:spcPts val="0"/>
              </a:spcAft>
              <a:buFontTx/>
              <a:buNone/>
            </a:pPr>
            <a:r>
              <a:rPr lang="de-DE"/>
              <a:t>Boundary </a:t>
            </a:r>
            <a:r>
              <a:rPr lang="de-DE" err="1"/>
              <a:t>Conditions</a:t>
            </a:r>
            <a:r>
              <a:rPr lang="de-DE"/>
              <a:t>:</a:t>
            </a:r>
          </a:p>
          <a:p>
            <a:pPr marL="171450" lvl="0" indent="-171450" algn="l" rtl="0">
              <a:spcBef>
                <a:spcPts val="0"/>
              </a:spcBef>
              <a:spcAft>
                <a:spcPts val="0"/>
              </a:spcAft>
              <a:buFontTx/>
              <a:buChar char="-"/>
            </a:pPr>
            <a:r>
              <a:rPr lang="de-DE"/>
              <a:t>Simple BC First: Outlet </a:t>
            </a:r>
            <a:r>
              <a:rPr lang="de-DE" err="1"/>
              <a:t>is</a:t>
            </a:r>
            <a:r>
              <a:rPr lang="de-DE"/>
              <a:t> a normal </a:t>
            </a:r>
            <a:r>
              <a:rPr lang="de-DE" err="1"/>
              <a:t>Pressure</a:t>
            </a:r>
            <a:r>
              <a:rPr lang="de-DE"/>
              <a:t> Outlet </a:t>
            </a:r>
            <a:r>
              <a:rPr lang="de-DE" err="1"/>
              <a:t>with</a:t>
            </a:r>
            <a:r>
              <a:rPr lang="de-DE"/>
              <a:t> </a:t>
            </a:r>
            <a:r>
              <a:rPr lang="de-DE" err="1"/>
              <a:t>no</a:t>
            </a:r>
            <a:r>
              <a:rPr lang="de-DE"/>
              <a:t> </a:t>
            </a:r>
            <a:r>
              <a:rPr lang="de-DE" err="1"/>
              <a:t>special</a:t>
            </a:r>
            <a:r>
              <a:rPr lang="de-DE"/>
              <a:t> </a:t>
            </a:r>
            <a:r>
              <a:rPr lang="de-DE" err="1"/>
              <a:t>Condition</a:t>
            </a:r>
            <a:r>
              <a:rPr lang="de-DE"/>
              <a:t>, Upper and Lower Boundary </a:t>
            </a:r>
            <a:r>
              <a:rPr lang="de-DE" err="1"/>
              <a:t>of</a:t>
            </a:r>
            <a:r>
              <a:rPr lang="de-DE"/>
              <a:t> </a:t>
            </a:r>
            <a:r>
              <a:rPr lang="de-DE" err="1"/>
              <a:t>the</a:t>
            </a:r>
            <a:r>
              <a:rPr lang="de-DE"/>
              <a:t> Fluid Domain </a:t>
            </a:r>
            <a:r>
              <a:rPr lang="de-DE" err="1"/>
              <a:t>are</a:t>
            </a:r>
            <a:r>
              <a:rPr lang="de-DE"/>
              <a:t> </a:t>
            </a:r>
            <a:r>
              <a:rPr lang="de-DE" err="1"/>
              <a:t>Symmetry</a:t>
            </a:r>
            <a:r>
              <a:rPr lang="de-DE"/>
              <a:t> Planes and </a:t>
            </a:r>
            <a:r>
              <a:rPr lang="de-DE" err="1"/>
              <a:t>No</a:t>
            </a:r>
            <a:r>
              <a:rPr lang="de-DE"/>
              <a:t> Slip Wall </a:t>
            </a:r>
            <a:r>
              <a:rPr lang="de-DE" err="1"/>
              <a:t>is</a:t>
            </a:r>
            <a:r>
              <a:rPr lang="de-DE"/>
              <a:t> a normal Wall</a:t>
            </a:r>
          </a:p>
          <a:p>
            <a:pPr marL="171450" lvl="0" indent="-171450" algn="l" rtl="0">
              <a:spcBef>
                <a:spcPts val="0"/>
              </a:spcBef>
              <a:spcAft>
                <a:spcPts val="0"/>
              </a:spcAft>
              <a:buFontTx/>
              <a:buChar char="-"/>
            </a:pPr>
            <a:r>
              <a:rPr lang="de-DE" err="1"/>
              <a:t>Inlets</a:t>
            </a:r>
            <a:r>
              <a:rPr lang="de-DE"/>
              <a:t> </a:t>
            </a:r>
            <a:r>
              <a:rPr lang="de-DE" err="1"/>
              <a:t>of</a:t>
            </a:r>
            <a:r>
              <a:rPr lang="de-DE"/>
              <a:t> </a:t>
            </a:r>
            <a:r>
              <a:rPr lang="de-DE" err="1"/>
              <a:t>the</a:t>
            </a:r>
            <a:r>
              <a:rPr lang="de-DE"/>
              <a:t> Fluid Domain </a:t>
            </a:r>
            <a:r>
              <a:rPr lang="de-DE" err="1"/>
              <a:t>are</a:t>
            </a:r>
            <a:r>
              <a:rPr lang="de-DE"/>
              <a:t> Velocity </a:t>
            </a:r>
            <a:r>
              <a:rPr lang="de-DE" err="1"/>
              <a:t>Inlets</a:t>
            </a:r>
            <a:r>
              <a:rPr lang="de-DE"/>
              <a:t> </a:t>
            </a:r>
            <a:r>
              <a:rPr lang="de-DE" err="1"/>
              <a:t>with</a:t>
            </a:r>
            <a:r>
              <a:rPr lang="de-DE"/>
              <a:t> a </a:t>
            </a:r>
            <a:r>
              <a:rPr lang="de-DE" err="1"/>
              <a:t>low</a:t>
            </a:r>
            <a:r>
              <a:rPr lang="de-DE"/>
              <a:t> Velocity </a:t>
            </a:r>
            <a:r>
              <a:rPr lang="de-DE" err="1"/>
              <a:t>Number</a:t>
            </a:r>
            <a:r>
              <a:rPr lang="de-DE"/>
              <a:t> (10 m/s) so </a:t>
            </a:r>
            <a:r>
              <a:rPr lang="de-DE" err="1"/>
              <a:t>it</a:t>
            </a:r>
            <a:r>
              <a:rPr lang="de-DE"/>
              <a:t> </a:t>
            </a:r>
            <a:r>
              <a:rPr lang="de-DE" err="1"/>
              <a:t>does</a:t>
            </a:r>
            <a:r>
              <a:rPr lang="de-DE"/>
              <a:t> not </a:t>
            </a:r>
            <a:r>
              <a:rPr lang="de-DE" err="1"/>
              <a:t>affect</a:t>
            </a:r>
            <a:r>
              <a:rPr lang="de-DE"/>
              <a:t> </a:t>
            </a:r>
            <a:r>
              <a:rPr lang="de-DE" err="1"/>
              <a:t>the</a:t>
            </a:r>
            <a:r>
              <a:rPr lang="de-DE"/>
              <a:t> stream </a:t>
            </a:r>
            <a:r>
              <a:rPr lang="de-DE" err="1"/>
              <a:t>coming</a:t>
            </a:r>
            <a:r>
              <a:rPr lang="de-DE"/>
              <a:t> out </a:t>
            </a:r>
            <a:r>
              <a:rPr lang="de-DE" err="1"/>
              <a:t>of</a:t>
            </a:r>
            <a:r>
              <a:rPr lang="de-DE"/>
              <a:t> </a:t>
            </a:r>
            <a:r>
              <a:rPr lang="de-DE" err="1"/>
              <a:t>the</a:t>
            </a:r>
            <a:r>
              <a:rPr lang="de-DE"/>
              <a:t> </a:t>
            </a:r>
            <a:r>
              <a:rPr lang="de-DE" err="1"/>
              <a:t>nozzle</a:t>
            </a:r>
            <a:r>
              <a:rPr lang="de-DE"/>
              <a:t> (</a:t>
            </a:r>
            <a:r>
              <a:rPr lang="de-DE" err="1"/>
              <a:t>No</a:t>
            </a:r>
            <a:r>
              <a:rPr lang="de-DE"/>
              <a:t> </a:t>
            </a:r>
            <a:r>
              <a:rPr lang="de-DE" err="1"/>
              <a:t>Number</a:t>
            </a:r>
            <a:r>
              <a:rPr lang="de-DE"/>
              <a:t> </a:t>
            </a:r>
            <a:r>
              <a:rPr lang="de-DE" err="1"/>
              <a:t>given</a:t>
            </a:r>
            <a:r>
              <a:rPr lang="de-DE"/>
              <a:t> in </a:t>
            </a:r>
            <a:r>
              <a:rPr lang="de-DE" err="1"/>
              <a:t>the</a:t>
            </a:r>
            <a:r>
              <a:rPr lang="de-DE"/>
              <a:t> </a:t>
            </a:r>
            <a:r>
              <a:rPr lang="de-DE" err="1"/>
              <a:t>paper</a:t>
            </a:r>
            <a:r>
              <a:rPr lang="de-DE"/>
              <a:t>)</a:t>
            </a:r>
          </a:p>
          <a:p>
            <a:pPr marL="171450" lvl="0" indent="-171450" algn="l" rtl="0">
              <a:spcBef>
                <a:spcPts val="0"/>
              </a:spcBef>
              <a:spcAft>
                <a:spcPts val="0"/>
              </a:spcAft>
              <a:buFontTx/>
              <a:buChar char="-"/>
            </a:pPr>
            <a:r>
              <a:rPr lang="de-DE"/>
              <a:t>Initial </a:t>
            </a:r>
            <a:r>
              <a:rPr lang="de-DE" err="1"/>
              <a:t>Conditions</a:t>
            </a:r>
            <a:r>
              <a:rPr lang="de-DE"/>
              <a:t>: </a:t>
            </a:r>
            <a:r>
              <a:rPr lang="de-DE" err="1"/>
              <a:t>Atmospheric</a:t>
            </a:r>
            <a:r>
              <a:rPr lang="de-DE"/>
              <a:t> </a:t>
            </a:r>
            <a:r>
              <a:rPr lang="de-DE" err="1"/>
              <a:t>Pressure</a:t>
            </a:r>
            <a:r>
              <a:rPr lang="de-DE"/>
              <a:t> </a:t>
            </a:r>
            <a:r>
              <a:rPr lang="de-DE" err="1"/>
              <a:t>to</a:t>
            </a:r>
            <a:r>
              <a:rPr lang="de-DE"/>
              <a:t> 1bar (Simulation </a:t>
            </a:r>
            <a:r>
              <a:rPr lang="de-DE" err="1"/>
              <a:t>is</a:t>
            </a:r>
            <a:r>
              <a:rPr lang="de-DE"/>
              <a:t> </a:t>
            </a:r>
            <a:r>
              <a:rPr lang="de-DE" err="1"/>
              <a:t>more</a:t>
            </a:r>
            <a:r>
              <a:rPr lang="de-DE"/>
              <a:t> </a:t>
            </a:r>
            <a:r>
              <a:rPr lang="de-DE" err="1"/>
              <a:t>stable</a:t>
            </a:r>
            <a:r>
              <a:rPr lang="de-DE"/>
              <a:t>) and Reference </a:t>
            </a:r>
            <a:r>
              <a:rPr lang="de-DE" err="1"/>
              <a:t>Pressure</a:t>
            </a:r>
            <a:r>
              <a:rPr lang="de-DE"/>
              <a:t> </a:t>
            </a:r>
            <a:r>
              <a:rPr lang="de-DE" err="1"/>
              <a:t>to</a:t>
            </a:r>
            <a:r>
              <a:rPr lang="de-DE"/>
              <a:t> 0 (</a:t>
            </a:r>
            <a:r>
              <a:rPr lang="de-DE" err="1"/>
              <a:t>Important</a:t>
            </a:r>
            <a:r>
              <a:rPr lang="de-DE"/>
              <a:t> </a:t>
            </a:r>
            <a:r>
              <a:rPr lang="de-DE" err="1"/>
              <a:t>for</a:t>
            </a:r>
            <a:r>
              <a:rPr lang="de-DE"/>
              <a:t> </a:t>
            </a:r>
            <a:r>
              <a:rPr lang="de-DE" err="1"/>
              <a:t>measuring</a:t>
            </a:r>
            <a:r>
              <a:rPr lang="de-DE"/>
              <a:t> </a:t>
            </a:r>
            <a:r>
              <a:rPr lang="de-DE" err="1"/>
              <a:t>the</a:t>
            </a:r>
            <a:r>
              <a:rPr lang="de-DE"/>
              <a:t> </a:t>
            </a:r>
            <a:r>
              <a:rPr lang="de-DE" err="1"/>
              <a:t>absoute</a:t>
            </a:r>
            <a:r>
              <a:rPr lang="de-DE"/>
              <a:t> </a:t>
            </a:r>
            <a:r>
              <a:rPr lang="de-DE" err="1"/>
              <a:t>Pressure</a:t>
            </a:r>
            <a:r>
              <a:rPr lang="de-DE"/>
              <a:t> not </a:t>
            </a:r>
            <a:r>
              <a:rPr lang="de-DE" err="1"/>
              <a:t>the</a:t>
            </a:r>
            <a:r>
              <a:rPr lang="de-DE"/>
              <a:t> relative </a:t>
            </a:r>
            <a:r>
              <a:rPr lang="de-DE" err="1"/>
              <a:t>Pressure</a:t>
            </a:r>
            <a:r>
              <a:rPr lang="de-DE"/>
              <a:t>)</a:t>
            </a:r>
          </a:p>
          <a:p>
            <a:pPr marL="171450" lvl="0" indent="-171450" algn="l" rtl="0">
              <a:spcBef>
                <a:spcPts val="0"/>
              </a:spcBef>
              <a:spcAft>
                <a:spcPts val="0"/>
              </a:spcAft>
              <a:buFontTx/>
              <a:buChar char="-"/>
            </a:pPr>
            <a:r>
              <a:rPr lang="de-DE"/>
              <a:t>In </a:t>
            </a:r>
            <a:r>
              <a:rPr lang="de-DE" err="1"/>
              <a:t>the</a:t>
            </a:r>
            <a:r>
              <a:rPr lang="de-DE"/>
              <a:t> Paper </a:t>
            </a:r>
            <a:r>
              <a:rPr lang="de-DE" err="1"/>
              <a:t>only</a:t>
            </a:r>
            <a:r>
              <a:rPr lang="de-DE"/>
              <a:t> </a:t>
            </a:r>
            <a:r>
              <a:rPr lang="de-DE" err="1"/>
              <a:t>the</a:t>
            </a:r>
            <a:r>
              <a:rPr lang="de-DE"/>
              <a:t> NPR and SPR </a:t>
            </a:r>
            <a:r>
              <a:rPr lang="de-DE" err="1"/>
              <a:t>is</a:t>
            </a:r>
            <a:r>
              <a:rPr lang="de-DE"/>
              <a:t> </a:t>
            </a:r>
            <a:r>
              <a:rPr lang="de-DE" err="1"/>
              <a:t>given</a:t>
            </a:r>
            <a:r>
              <a:rPr lang="de-DE"/>
              <a:t> -&gt; Stagnation </a:t>
            </a:r>
            <a:r>
              <a:rPr lang="de-DE" err="1"/>
              <a:t>Inlets</a:t>
            </a:r>
            <a:r>
              <a:rPr lang="de-DE"/>
              <a:t> </a:t>
            </a:r>
            <a:r>
              <a:rPr lang="de-DE" err="1"/>
              <a:t>must</a:t>
            </a:r>
            <a:r>
              <a:rPr lang="de-DE"/>
              <a:t> </a:t>
            </a:r>
            <a:r>
              <a:rPr lang="de-DE" err="1"/>
              <a:t>be</a:t>
            </a:r>
            <a:r>
              <a:rPr lang="de-DE"/>
              <a:t> Chosen </a:t>
            </a:r>
            <a:r>
              <a:rPr lang="de-DE" err="1"/>
              <a:t>for</a:t>
            </a:r>
            <a:r>
              <a:rPr lang="de-DE"/>
              <a:t> </a:t>
            </a:r>
            <a:r>
              <a:rPr lang="de-DE" err="1"/>
              <a:t>Nozzle</a:t>
            </a:r>
            <a:r>
              <a:rPr lang="de-DE"/>
              <a:t> </a:t>
            </a:r>
            <a:r>
              <a:rPr lang="de-DE" err="1"/>
              <a:t>Inlet</a:t>
            </a:r>
            <a:r>
              <a:rPr lang="de-DE"/>
              <a:t> and </a:t>
            </a:r>
            <a:r>
              <a:rPr lang="de-DE" err="1"/>
              <a:t>the</a:t>
            </a:r>
            <a:r>
              <a:rPr lang="de-DE"/>
              <a:t> </a:t>
            </a:r>
            <a:r>
              <a:rPr lang="de-DE" err="1"/>
              <a:t>Inlets</a:t>
            </a:r>
            <a:r>
              <a:rPr lang="de-DE"/>
              <a:t> </a:t>
            </a:r>
            <a:r>
              <a:rPr lang="de-DE" err="1"/>
              <a:t>of</a:t>
            </a:r>
            <a:r>
              <a:rPr lang="de-DE"/>
              <a:t> </a:t>
            </a:r>
            <a:r>
              <a:rPr lang="de-DE" err="1"/>
              <a:t>the</a:t>
            </a:r>
            <a:r>
              <a:rPr lang="de-DE"/>
              <a:t> Slots (</a:t>
            </a:r>
            <a:r>
              <a:rPr lang="de-DE" err="1"/>
              <a:t>Temperature</a:t>
            </a:r>
            <a:r>
              <a:rPr lang="de-DE"/>
              <a:t> 300K 8No </a:t>
            </a:r>
            <a:r>
              <a:rPr lang="de-DE" err="1"/>
              <a:t>number</a:t>
            </a:r>
            <a:r>
              <a:rPr lang="de-DE"/>
              <a:t> </a:t>
            </a:r>
            <a:r>
              <a:rPr lang="de-DE" err="1"/>
              <a:t>given</a:t>
            </a:r>
            <a:r>
              <a:rPr lang="de-DE"/>
              <a:t> but </a:t>
            </a:r>
            <a:r>
              <a:rPr lang="de-DE" err="1"/>
              <a:t>we</a:t>
            </a:r>
            <a:r>
              <a:rPr lang="de-DE"/>
              <a:t> </a:t>
            </a:r>
            <a:r>
              <a:rPr lang="de-DE" err="1"/>
              <a:t>know</a:t>
            </a:r>
            <a:r>
              <a:rPr lang="de-DE"/>
              <a:t> </a:t>
            </a:r>
            <a:r>
              <a:rPr lang="de-DE" err="1"/>
              <a:t>it</a:t>
            </a:r>
            <a:r>
              <a:rPr lang="de-DE"/>
              <a:t> </a:t>
            </a:r>
            <a:r>
              <a:rPr lang="de-DE" err="1"/>
              <a:t>is</a:t>
            </a:r>
            <a:r>
              <a:rPr lang="de-DE"/>
              <a:t> a </a:t>
            </a:r>
            <a:r>
              <a:rPr lang="de-DE" err="1"/>
              <a:t>cold</a:t>
            </a:r>
            <a:r>
              <a:rPr lang="de-DE"/>
              <a:t> </a:t>
            </a:r>
            <a:r>
              <a:rPr lang="de-DE" err="1"/>
              <a:t>jet</a:t>
            </a:r>
            <a:r>
              <a:rPr lang="de-DE"/>
              <a:t>) and </a:t>
            </a:r>
            <a:r>
              <a:rPr lang="de-DE" err="1"/>
              <a:t>Pressure</a:t>
            </a:r>
            <a:r>
              <a:rPr lang="de-DE"/>
              <a:t> </a:t>
            </a:r>
            <a:r>
              <a:rPr lang="de-DE" err="1"/>
              <a:t>varying</a:t>
            </a:r>
            <a:r>
              <a:rPr lang="de-DE"/>
              <a:t> on </a:t>
            </a:r>
            <a:r>
              <a:rPr lang="de-DE" err="1"/>
              <a:t>the</a:t>
            </a:r>
            <a:r>
              <a:rPr lang="de-DE"/>
              <a:t> </a:t>
            </a:r>
            <a:r>
              <a:rPr lang="de-DE" err="1"/>
              <a:t>current</a:t>
            </a:r>
            <a:r>
              <a:rPr lang="de-DE"/>
              <a:t> </a:t>
            </a:r>
            <a:r>
              <a:rPr lang="de-DE" err="1"/>
              <a:t>Configuration</a:t>
            </a:r>
            <a:r>
              <a:rPr lang="de-DE"/>
              <a:t>) -&gt; </a:t>
            </a:r>
            <a:r>
              <a:rPr lang="de-DE" err="1"/>
              <a:t>It</a:t>
            </a:r>
            <a:r>
              <a:rPr lang="de-DE"/>
              <a:t> </a:t>
            </a:r>
            <a:r>
              <a:rPr lang="de-DE" err="1"/>
              <a:t>is</a:t>
            </a:r>
            <a:r>
              <a:rPr lang="de-DE"/>
              <a:t> </a:t>
            </a:r>
            <a:r>
              <a:rPr lang="de-DE" err="1"/>
              <a:t>important</a:t>
            </a:r>
            <a:r>
              <a:rPr lang="de-DE"/>
              <a:t> </a:t>
            </a:r>
            <a:r>
              <a:rPr lang="de-DE" err="1"/>
              <a:t>to</a:t>
            </a:r>
            <a:r>
              <a:rPr lang="de-DE"/>
              <a:t> </a:t>
            </a:r>
            <a:r>
              <a:rPr lang="de-DE" err="1"/>
              <a:t>start</a:t>
            </a:r>
            <a:r>
              <a:rPr lang="de-DE"/>
              <a:t> </a:t>
            </a:r>
            <a:r>
              <a:rPr lang="de-DE" err="1"/>
              <a:t>the</a:t>
            </a:r>
            <a:r>
              <a:rPr lang="de-DE"/>
              <a:t> Simulation </a:t>
            </a:r>
            <a:r>
              <a:rPr lang="de-DE" err="1"/>
              <a:t>with</a:t>
            </a:r>
            <a:r>
              <a:rPr lang="de-DE"/>
              <a:t> moderate Values and do a </a:t>
            </a:r>
            <a:r>
              <a:rPr lang="de-DE" err="1"/>
              <a:t>few</a:t>
            </a:r>
            <a:r>
              <a:rPr lang="de-DE"/>
              <a:t> </a:t>
            </a:r>
            <a:r>
              <a:rPr lang="de-DE" err="1"/>
              <a:t>step</a:t>
            </a:r>
            <a:r>
              <a:rPr lang="de-DE"/>
              <a:t> </a:t>
            </a:r>
            <a:r>
              <a:rPr lang="de-DE" err="1"/>
              <a:t>Build</a:t>
            </a:r>
            <a:r>
              <a:rPr lang="de-DE"/>
              <a:t> Up so Simulation </a:t>
            </a:r>
            <a:r>
              <a:rPr lang="de-DE" err="1"/>
              <a:t>doesn‘t</a:t>
            </a:r>
            <a:r>
              <a:rPr lang="de-DE"/>
              <a:t> crash</a:t>
            </a:r>
          </a:p>
          <a:p>
            <a:pPr marL="171450" lvl="0" indent="-171450" algn="l" rtl="0">
              <a:spcBef>
                <a:spcPts val="0"/>
              </a:spcBef>
              <a:spcAft>
                <a:spcPts val="0"/>
              </a:spcAft>
              <a:buFontTx/>
              <a:buChar char="-"/>
            </a:pPr>
            <a:r>
              <a:rPr lang="de-DE"/>
              <a:t>The Imprint Area </a:t>
            </a:r>
            <a:r>
              <a:rPr lang="de-DE" err="1"/>
              <a:t>to</a:t>
            </a:r>
            <a:r>
              <a:rPr lang="de-DE"/>
              <a:t> </a:t>
            </a:r>
            <a:r>
              <a:rPr lang="de-DE" err="1"/>
              <a:t>the</a:t>
            </a:r>
            <a:r>
              <a:rPr lang="de-DE"/>
              <a:t> Windtunnel </a:t>
            </a:r>
            <a:r>
              <a:rPr lang="de-DE" err="1"/>
              <a:t>is</a:t>
            </a:r>
            <a:r>
              <a:rPr lang="de-DE"/>
              <a:t> a Free Flow on </a:t>
            </a:r>
            <a:r>
              <a:rPr lang="de-DE" err="1"/>
              <a:t>both</a:t>
            </a:r>
            <a:r>
              <a:rPr lang="de-DE"/>
              <a:t> </a:t>
            </a:r>
            <a:r>
              <a:rPr lang="de-DE" err="1"/>
              <a:t>sides</a:t>
            </a:r>
            <a:r>
              <a:rPr lang="de-DE"/>
              <a:t> so </a:t>
            </a:r>
            <a:r>
              <a:rPr lang="de-DE" err="1"/>
              <a:t>no</a:t>
            </a:r>
            <a:r>
              <a:rPr lang="de-DE"/>
              <a:t> Boundary Layer </a:t>
            </a:r>
            <a:r>
              <a:rPr lang="de-DE" err="1"/>
              <a:t>is</a:t>
            </a:r>
            <a:r>
              <a:rPr lang="de-DE"/>
              <a:t> </a:t>
            </a:r>
            <a:r>
              <a:rPr lang="de-DE" err="1"/>
              <a:t>created</a:t>
            </a:r>
            <a:r>
              <a:rPr lang="de-DE"/>
              <a:t> and normal Flow </a:t>
            </a:r>
            <a:r>
              <a:rPr lang="de-DE" err="1"/>
              <a:t>is</a:t>
            </a:r>
            <a:r>
              <a:rPr lang="de-DE"/>
              <a:t> Possible</a:t>
            </a:r>
          </a:p>
          <a:p>
            <a:pPr marL="171450" lvl="0" indent="-171450" algn="l" rtl="0">
              <a:spcBef>
                <a:spcPts val="0"/>
              </a:spcBef>
              <a:spcAft>
                <a:spcPts val="0"/>
              </a:spcAft>
              <a:buFontTx/>
              <a:buChar char="-"/>
            </a:pPr>
            <a:r>
              <a:rPr lang="de-DE"/>
              <a:t>The Imprint Area </a:t>
            </a:r>
            <a:r>
              <a:rPr lang="de-DE" err="1"/>
              <a:t>to</a:t>
            </a:r>
            <a:r>
              <a:rPr lang="de-DE"/>
              <a:t> </a:t>
            </a:r>
            <a:r>
              <a:rPr lang="de-DE" err="1"/>
              <a:t>the</a:t>
            </a:r>
            <a:r>
              <a:rPr lang="de-DE"/>
              <a:t> </a:t>
            </a:r>
            <a:r>
              <a:rPr lang="de-DE" err="1"/>
              <a:t>slots</a:t>
            </a:r>
            <a:r>
              <a:rPr lang="de-DE"/>
              <a:t> on </a:t>
            </a:r>
            <a:r>
              <a:rPr lang="de-DE" err="1"/>
              <a:t>the</a:t>
            </a:r>
            <a:r>
              <a:rPr lang="de-DE"/>
              <a:t> </a:t>
            </a:r>
            <a:r>
              <a:rPr lang="de-DE" err="1"/>
              <a:t>Nozzle</a:t>
            </a:r>
            <a:r>
              <a:rPr lang="de-DE"/>
              <a:t> </a:t>
            </a:r>
            <a:r>
              <a:rPr lang="de-DE" err="1"/>
              <a:t>side</a:t>
            </a:r>
            <a:r>
              <a:rPr lang="de-DE"/>
              <a:t> </a:t>
            </a:r>
            <a:r>
              <a:rPr lang="de-DE" err="1"/>
              <a:t>is</a:t>
            </a:r>
            <a:r>
              <a:rPr lang="de-DE"/>
              <a:t> a Wall </a:t>
            </a:r>
            <a:r>
              <a:rPr lang="de-DE" err="1"/>
              <a:t>to</a:t>
            </a:r>
            <a:r>
              <a:rPr lang="de-DE"/>
              <a:t> </a:t>
            </a:r>
            <a:r>
              <a:rPr lang="de-DE" err="1"/>
              <a:t>keep</a:t>
            </a:r>
            <a:r>
              <a:rPr lang="de-DE"/>
              <a:t> </a:t>
            </a:r>
            <a:r>
              <a:rPr lang="de-DE" err="1"/>
              <a:t>the</a:t>
            </a:r>
            <a:r>
              <a:rPr lang="de-DE"/>
              <a:t> BL </a:t>
            </a:r>
            <a:r>
              <a:rPr lang="de-DE" err="1"/>
              <a:t>inside</a:t>
            </a:r>
            <a:r>
              <a:rPr lang="de-DE"/>
              <a:t> </a:t>
            </a:r>
            <a:r>
              <a:rPr lang="de-DE" err="1"/>
              <a:t>the</a:t>
            </a:r>
            <a:r>
              <a:rPr lang="de-DE"/>
              <a:t> </a:t>
            </a:r>
            <a:r>
              <a:rPr lang="de-DE" err="1"/>
              <a:t>Nozzle</a:t>
            </a:r>
            <a:r>
              <a:rPr lang="de-DE"/>
              <a:t> </a:t>
            </a:r>
            <a:r>
              <a:rPr lang="de-DE" err="1"/>
              <a:t>steady</a:t>
            </a:r>
            <a:r>
              <a:rPr lang="de-DE"/>
              <a:t> and on </a:t>
            </a:r>
            <a:r>
              <a:rPr lang="de-DE" err="1"/>
              <a:t>the</a:t>
            </a:r>
            <a:r>
              <a:rPr lang="de-DE"/>
              <a:t> Lot </a:t>
            </a:r>
            <a:r>
              <a:rPr lang="de-DE" err="1"/>
              <a:t>side</a:t>
            </a:r>
            <a:r>
              <a:rPr lang="de-DE"/>
              <a:t> </a:t>
            </a:r>
            <a:r>
              <a:rPr lang="de-DE" err="1"/>
              <a:t>it</a:t>
            </a:r>
            <a:r>
              <a:rPr lang="de-DE"/>
              <a:t> </a:t>
            </a:r>
            <a:r>
              <a:rPr lang="de-DE" err="1"/>
              <a:t>is</a:t>
            </a:r>
            <a:r>
              <a:rPr lang="de-DE"/>
              <a:t> a </a:t>
            </a:r>
            <a:r>
              <a:rPr lang="de-DE" err="1"/>
              <a:t>free</a:t>
            </a:r>
            <a:r>
              <a:rPr lang="de-DE"/>
              <a:t> Flow </a:t>
            </a:r>
            <a:r>
              <a:rPr lang="de-DE" err="1"/>
              <a:t>to</a:t>
            </a:r>
            <a:r>
              <a:rPr lang="de-DE"/>
              <a:t> </a:t>
            </a:r>
            <a:r>
              <a:rPr lang="de-DE" err="1"/>
              <a:t>make</a:t>
            </a:r>
            <a:r>
              <a:rPr lang="de-DE"/>
              <a:t> </a:t>
            </a:r>
            <a:r>
              <a:rPr lang="de-DE" err="1"/>
              <a:t>the</a:t>
            </a:r>
            <a:r>
              <a:rPr lang="de-DE"/>
              <a:t> </a:t>
            </a:r>
            <a:r>
              <a:rPr lang="de-DE" err="1"/>
              <a:t>secondary</a:t>
            </a:r>
            <a:r>
              <a:rPr lang="de-DE"/>
              <a:t> Stream </a:t>
            </a:r>
            <a:r>
              <a:rPr lang="de-DE" err="1"/>
              <a:t>go</a:t>
            </a:r>
            <a:r>
              <a:rPr lang="de-DE"/>
              <a:t> out </a:t>
            </a:r>
            <a:r>
              <a:rPr lang="de-DE" err="1"/>
              <a:t>of</a:t>
            </a:r>
            <a:r>
              <a:rPr lang="de-DE"/>
              <a:t> </a:t>
            </a:r>
            <a:r>
              <a:rPr lang="de-DE" err="1"/>
              <a:t>the</a:t>
            </a:r>
            <a:r>
              <a:rPr lang="de-DE"/>
              <a:t> </a:t>
            </a:r>
            <a:r>
              <a:rPr lang="de-DE" err="1"/>
              <a:t>slots</a:t>
            </a:r>
            <a:endParaRPr lang="de-DE"/>
          </a:p>
          <a:p>
            <a:pPr marL="171450" lvl="0" indent="-171450" algn="l" rtl="0">
              <a:spcBef>
                <a:spcPts val="0"/>
              </a:spcBef>
              <a:spcAft>
                <a:spcPts val="0"/>
              </a:spcAft>
              <a:buFontTx/>
              <a:buChar char="-"/>
            </a:pPr>
            <a:r>
              <a:rPr lang="de-DE"/>
              <a:t>(In General: All </a:t>
            </a:r>
            <a:r>
              <a:rPr lang="de-DE" err="1"/>
              <a:t>BC‘s</a:t>
            </a:r>
            <a:r>
              <a:rPr lang="de-DE"/>
              <a:t> and </a:t>
            </a:r>
            <a:r>
              <a:rPr lang="de-DE" err="1"/>
              <a:t>Inital</a:t>
            </a:r>
            <a:r>
              <a:rPr lang="de-DE"/>
              <a:t> </a:t>
            </a:r>
            <a:r>
              <a:rPr lang="de-DE" err="1"/>
              <a:t>Conditions</a:t>
            </a:r>
            <a:r>
              <a:rPr lang="de-DE"/>
              <a:t> </a:t>
            </a:r>
            <a:r>
              <a:rPr lang="de-DE" err="1"/>
              <a:t>that</a:t>
            </a:r>
            <a:r>
              <a:rPr lang="de-DE"/>
              <a:t> </a:t>
            </a:r>
            <a:r>
              <a:rPr lang="de-DE" err="1"/>
              <a:t>we</a:t>
            </a:r>
            <a:r>
              <a:rPr lang="de-DE"/>
              <a:t> </a:t>
            </a:r>
            <a:r>
              <a:rPr lang="de-DE" err="1"/>
              <a:t>have</a:t>
            </a:r>
            <a:r>
              <a:rPr lang="de-DE"/>
              <a:t> </a:t>
            </a:r>
            <a:r>
              <a:rPr lang="de-DE" err="1"/>
              <a:t>no</a:t>
            </a:r>
            <a:r>
              <a:rPr lang="de-DE"/>
              <a:t> Information </a:t>
            </a:r>
            <a:r>
              <a:rPr lang="de-DE" err="1"/>
              <a:t>about</a:t>
            </a:r>
            <a:r>
              <a:rPr lang="de-DE"/>
              <a:t> was </a:t>
            </a:r>
            <a:r>
              <a:rPr lang="de-DE" err="1"/>
              <a:t>left</a:t>
            </a:r>
            <a:r>
              <a:rPr lang="de-DE"/>
              <a:t> </a:t>
            </a:r>
            <a:r>
              <a:rPr lang="de-DE" err="1"/>
              <a:t>as</a:t>
            </a:r>
            <a:r>
              <a:rPr lang="de-DE"/>
              <a:t> </a:t>
            </a:r>
            <a:r>
              <a:rPr lang="de-DE" err="1"/>
              <a:t>the</a:t>
            </a:r>
            <a:r>
              <a:rPr lang="de-DE"/>
              <a:t> </a:t>
            </a:r>
            <a:r>
              <a:rPr lang="de-DE" err="1"/>
              <a:t>standard</a:t>
            </a:r>
            <a:r>
              <a:rPr lang="de-DE"/>
              <a:t> </a:t>
            </a:r>
            <a:r>
              <a:rPr lang="de-DE" err="1"/>
              <a:t>values</a:t>
            </a:r>
            <a:r>
              <a:rPr lang="de-DE"/>
              <a:t>)</a:t>
            </a:r>
          </a:p>
          <a:p>
            <a:pPr marL="171450" lvl="0" indent="-171450" algn="l" rtl="0">
              <a:spcBef>
                <a:spcPts val="0"/>
              </a:spcBef>
              <a:spcAft>
                <a:spcPts val="0"/>
              </a:spcAft>
              <a:buFontTx/>
              <a:buChar char="-"/>
            </a:pPr>
            <a:endParaRPr lang="de-DE"/>
          </a:p>
          <a:p>
            <a:pPr marL="0" lvl="0" indent="0" algn="l" rtl="0">
              <a:spcBef>
                <a:spcPts val="0"/>
              </a:spcBef>
              <a:spcAft>
                <a:spcPts val="0"/>
              </a:spcAft>
              <a:buFontTx/>
              <a:buNone/>
            </a:pPr>
            <a:r>
              <a:rPr lang="de-DE" err="1"/>
              <a:t>Governing</a:t>
            </a:r>
            <a:r>
              <a:rPr lang="de-DE"/>
              <a:t> </a:t>
            </a:r>
            <a:r>
              <a:rPr lang="de-DE" err="1"/>
              <a:t>Equations</a:t>
            </a:r>
            <a:r>
              <a:rPr lang="de-DE"/>
              <a:t>:</a:t>
            </a:r>
          </a:p>
          <a:p>
            <a:pPr marL="171450" lvl="0" indent="-171450" algn="l" rtl="0">
              <a:spcBef>
                <a:spcPts val="0"/>
              </a:spcBef>
              <a:spcAft>
                <a:spcPts val="0"/>
              </a:spcAft>
              <a:buFontTx/>
              <a:buChar char="-"/>
            </a:pPr>
            <a:r>
              <a:rPr lang="de-DE"/>
              <a:t>(2D Flow: 2D Simulation)</a:t>
            </a:r>
          </a:p>
          <a:p>
            <a:pPr marL="171450" lvl="0" indent="-171450" algn="l" rtl="0">
              <a:spcBef>
                <a:spcPts val="0"/>
              </a:spcBef>
              <a:spcAft>
                <a:spcPts val="0"/>
              </a:spcAft>
              <a:buFontTx/>
              <a:buChar char="-"/>
            </a:pPr>
            <a:r>
              <a:rPr lang="de-DE"/>
              <a:t>(Steady: Simulation </a:t>
            </a:r>
            <a:r>
              <a:rPr lang="de-DE" err="1"/>
              <a:t>is</a:t>
            </a:r>
            <a:r>
              <a:rPr lang="de-DE"/>
              <a:t> Steady)</a:t>
            </a:r>
          </a:p>
          <a:p>
            <a:pPr marL="171450" lvl="0" indent="-171450" algn="l" rtl="0">
              <a:spcBef>
                <a:spcPts val="0"/>
              </a:spcBef>
              <a:spcAft>
                <a:spcPts val="0"/>
              </a:spcAft>
              <a:buFontTx/>
              <a:buChar char="-"/>
            </a:pPr>
            <a:r>
              <a:rPr lang="de-DE"/>
              <a:t>Gas + Ideal Gas: Normal Air </a:t>
            </a:r>
            <a:r>
              <a:rPr lang="de-DE" err="1"/>
              <a:t>is</a:t>
            </a:r>
            <a:r>
              <a:rPr lang="de-DE"/>
              <a:t> </a:t>
            </a:r>
            <a:r>
              <a:rPr lang="de-DE" err="1"/>
              <a:t>used</a:t>
            </a:r>
            <a:r>
              <a:rPr lang="de-DE"/>
              <a:t> in </a:t>
            </a:r>
            <a:r>
              <a:rPr lang="de-DE" err="1"/>
              <a:t>the</a:t>
            </a:r>
            <a:r>
              <a:rPr lang="de-DE"/>
              <a:t> Experiments</a:t>
            </a:r>
          </a:p>
          <a:p>
            <a:pPr marL="171450" lvl="0" indent="-171450" algn="l" rtl="0">
              <a:spcBef>
                <a:spcPts val="0"/>
              </a:spcBef>
              <a:spcAft>
                <a:spcPts val="0"/>
              </a:spcAft>
              <a:buFontTx/>
              <a:buChar char="-"/>
            </a:pPr>
            <a:r>
              <a:rPr lang="de-DE"/>
              <a:t>(</a:t>
            </a:r>
            <a:r>
              <a:rPr lang="de-DE" err="1"/>
              <a:t>Gradients</a:t>
            </a:r>
            <a:r>
              <a:rPr lang="de-DE"/>
              <a:t>: ???)</a:t>
            </a:r>
          </a:p>
          <a:p>
            <a:pPr marL="171450" lvl="0" indent="-171450" algn="l" rtl="0">
              <a:spcBef>
                <a:spcPts val="0"/>
              </a:spcBef>
              <a:spcAft>
                <a:spcPts val="0"/>
              </a:spcAft>
              <a:buFontTx/>
              <a:buChar char="-"/>
            </a:pPr>
            <a:r>
              <a:rPr lang="de-DE" err="1"/>
              <a:t>Coupled</a:t>
            </a:r>
            <a:r>
              <a:rPr lang="de-DE"/>
              <a:t> Flow: Much </a:t>
            </a:r>
            <a:r>
              <a:rPr lang="de-DE" err="1"/>
              <a:t>more</a:t>
            </a:r>
            <a:r>
              <a:rPr lang="de-DE"/>
              <a:t> </a:t>
            </a:r>
            <a:r>
              <a:rPr lang="de-DE" err="1"/>
              <a:t>stable</a:t>
            </a:r>
            <a:r>
              <a:rPr lang="de-DE"/>
              <a:t> in </a:t>
            </a:r>
            <a:r>
              <a:rPr lang="de-DE" err="1"/>
              <a:t>Supersonic</a:t>
            </a:r>
            <a:r>
              <a:rPr lang="de-DE"/>
              <a:t> </a:t>
            </a:r>
            <a:r>
              <a:rPr lang="de-DE" err="1"/>
              <a:t>Flows</a:t>
            </a:r>
            <a:r>
              <a:rPr lang="de-DE"/>
              <a:t> </a:t>
            </a:r>
            <a:r>
              <a:rPr lang="de-DE" err="1"/>
              <a:t>with</a:t>
            </a:r>
            <a:r>
              <a:rPr lang="de-DE"/>
              <a:t> </a:t>
            </a:r>
            <a:r>
              <a:rPr lang="de-DE" err="1"/>
              <a:t>shocks</a:t>
            </a:r>
            <a:r>
              <a:rPr lang="de-DE"/>
              <a:t> (</a:t>
            </a:r>
            <a:r>
              <a:rPr lang="de-DE" err="1"/>
              <a:t>standard</a:t>
            </a:r>
            <a:r>
              <a:rPr lang="de-DE"/>
              <a:t> </a:t>
            </a:r>
            <a:r>
              <a:rPr lang="de-DE" err="1"/>
              <a:t>for</a:t>
            </a:r>
            <a:r>
              <a:rPr lang="de-DE"/>
              <a:t> </a:t>
            </a:r>
            <a:r>
              <a:rPr lang="de-DE" err="1"/>
              <a:t>supersonic</a:t>
            </a:r>
            <a:r>
              <a:rPr lang="de-DE"/>
              <a:t> </a:t>
            </a:r>
            <a:r>
              <a:rPr lang="de-DE" err="1"/>
              <a:t>flows</a:t>
            </a:r>
            <a:r>
              <a:rPr lang="de-DE"/>
              <a:t>)</a:t>
            </a:r>
          </a:p>
          <a:p>
            <a:pPr marL="171450" lvl="0" indent="-171450" algn="l" rtl="0">
              <a:spcBef>
                <a:spcPts val="0"/>
              </a:spcBef>
              <a:spcAft>
                <a:spcPts val="0"/>
              </a:spcAft>
              <a:buFontTx/>
              <a:buChar char="-"/>
            </a:pPr>
            <a:r>
              <a:rPr lang="de-DE" err="1"/>
              <a:t>Spalart-Allmaras</a:t>
            </a:r>
            <a:r>
              <a:rPr lang="de-DE"/>
              <a:t> </a:t>
            </a:r>
            <a:r>
              <a:rPr lang="de-DE" err="1"/>
              <a:t>Turbulence</a:t>
            </a:r>
            <a:r>
              <a:rPr lang="de-DE"/>
              <a:t> Model: </a:t>
            </a:r>
          </a:p>
          <a:p>
            <a:pPr marL="171450" lvl="0" indent="-171450" algn="l" rtl="0">
              <a:spcBef>
                <a:spcPts val="0"/>
              </a:spcBef>
              <a:spcAft>
                <a:spcPts val="0"/>
              </a:spcAft>
              <a:buFontTx/>
              <a:buChar char="-"/>
            </a:pPr>
            <a:r>
              <a:rPr lang="de-DE" err="1"/>
              <a:t>Simplified</a:t>
            </a:r>
            <a:r>
              <a:rPr lang="de-DE"/>
              <a:t> Reynolds </a:t>
            </a:r>
            <a:r>
              <a:rPr lang="de-DE" err="1"/>
              <a:t>averaged</a:t>
            </a:r>
            <a:r>
              <a:rPr lang="de-DE"/>
              <a:t> Navier Stokes:</a:t>
            </a:r>
          </a:p>
          <a:p>
            <a:pPr marL="171450" lvl="0" indent="-171450" algn="l" rtl="0">
              <a:spcBef>
                <a:spcPts val="0"/>
              </a:spcBef>
              <a:spcAft>
                <a:spcPts val="0"/>
              </a:spcAft>
              <a:buFontTx/>
              <a:buChar char="-"/>
            </a:pPr>
            <a:r>
              <a:rPr lang="de-DE"/>
              <a:t>All y+ Wall Treatment: </a:t>
            </a:r>
          </a:p>
          <a:p>
            <a:pPr marL="171450" lvl="0" indent="-171450" algn="l" rtl="0">
              <a:spcBef>
                <a:spcPts val="0"/>
              </a:spcBef>
              <a:spcAft>
                <a:spcPts val="0"/>
              </a:spcAft>
              <a:buFontTx/>
              <a:buChar char="-"/>
            </a:pPr>
            <a:endParaRPr lang="de-DE"/>
          </a:p>
          <a:p>
            <a:pPr marL="0" lvl="0" indent="0" algn="l" rtl="0">
              <a:spcBef>
                <a:spcPts val="0"/>
              </a:spcBef>
              <a:spcAft>
                <a:spcPts val="0"/>
              </a:spcAft>
              <a:buFontTx/>
              <a:buNone/>
            </a:pPr>
            <a:r>
              <a:rPr lang="de-DE" err="1"/>
              <a:t>Extracted</a:t>
            </a:r>
            <a:r>
              <a:rPr lang="de-DE"/>
              <a:t> Data:</a:t>
            </a:r>
          </a:p>
          <a:p>
            <a:pPr marL="171450" lvl="0" indent="-171450" algn="l" rtl="0">
              <a:spcBef>
                <a:spcPts val="0"/>
              </a:spcBef>
              <a:spcAft>
                <a:spcPts val="0"/>
              </a:spcAft>
              <a:buFontTx/>
              <a:buChar char="-"/>
            </a:pPr>
            <a:r>
              <a:rPr lang="de-DE"/>
              <a:t>Mach Scene </a:t>
            </a:r>
            <a:r>
              <a:rPr lang="de-DE" err="1"/>
              <a:t>shows</a:t>
            </a:r>
            <a:r>
              <a:rPr lang="de-DE"/>
              <a:t> </a:t>
            </a:r>
            <a:r>
              <a:rPr lang="de-DE" err="1"/>
              <a:t>the</a:t>
            </a:r>
            <a:r>
              <a:rPr lang="de-DE"/>
              <a:t> Flow Inside and outside </a:t>
            </a:r>
            <a:r>
              <a:rPr lang="de-DE" err="1"/>
              <a:t>of</a:t>
            </a:r>
            <a:r>
              <a:rPr lang="de-DE"/>
              <a:t> </a:t>
            </a:r>
            <a:r>
              <a:rPr lang="de-DE" err="1"/>
              <a:t>the</a:t>
            </a:r>
            <a:r>
              <a:rPr lang="de-DE"/>
              <a:t> </a:t>
            </a:r>
            <a:r>
              <a:rPr lang="de-DE" err="1"/>
              <a:t>Nozzle</a:t>
            </a:r>
            <a:r>
              <a:rPr lang="de-DE"/>
              <a:t> and </a:t>
            </a:r>
            <a:r>
              <a:rPr lang="de-DE" err="1"/>
              <a:t>is</a:t>
            </a:r>
            <a:r>
              <a:rPr lang="de-DE"/>
              <a:t> </a:t>
            </a:r>
            <a:r>
              <a:rPr lang="de-DE" err="1"/>
              <a:t>important</a:t>
            </a:r>
            <a:r>
              <a:rPr lang="de-DE"/>
              <a:t> </a:t>
            </a:r>
            <a:r>
              <a:rPr lang="de-DE" err="1"/>
              <a:t>for</a:t>
            </a:r>
            <a:r>
              <a:rPr lang="de-DE"/>
              <a:t> Visual </a:t>
            </a:r>
            <a:r>
              <a:rPr lang="de-DE" err="1"/>
              <a:t>Confimation</a:t>
            </a:r>
            <a:r>
              <a:rPr lang="de-DE"/>
              <a:t> </a:t>
            </a:r>
            <a:r>
              <a:rPr lang="de-DE" err="1"/>
              <a:t>that</a:t>
            </a:r>
            <a:r>
              <a:rPr lang="de-DE"/>
              <a:t> </a:t>
            </a:r>
            <a:r>
              <a:rPr lang="de-DE" err="1"/>
              <a:t>the</a:t>
            </a:r>
            <a:r>
              <a:rPr lang="de-DE"/>
              <a:t> Model </a:t>
            </a:r>
            <a:r>
              <a:rPr lang="de-DE" err="1"/>
              <a:t>is</a:t>
            </a:r>
            <a:r>
              <a:rPr lang="de-DE"/>
              <a:t> </a:t>
            </a:r>
            <a:r>
              <a:rPr lang="de-DE" err="1"/>
              <a:t>working</a:t>
            </a:r>
            <a:endParaRPr lang="de-DE"/>
          </a:p>
          <a:p>
            <a:pPr marL="171450" lvl="0" indent="-171450" algn="l" rtl="0">
              <a:spcBef>
                <a:spcPts val="0"/>
              </a:spcBef>
              <a:spcAft>
                <a:spcPts val="0"/>
              </a:spcAft>
              <a:buFontTx/>
              <a:buChar char="-"/>
            </a:pPr>
            <a:r>
              <a:rPr lang="de-DE"/>
              <a:t>A total </a:t>
            </a:r>
            <a:r>
              <a:rPr lang="de-DE" err="1"/>
              <a:t>of</a:t>
            </a:r>
            <a:r>
              <a:rPr lang="de-DE"/>
              <a:t> 50 Measurement Points </a:t>
            </a:r>
            <a:r>
              <a:rPr lang="de-DE" err="1"/>
              <a:t>is</a:t>
            </a:r>
            <a:r>
              <a:rPr lang="de-DE"/>
              <a:t> </a:t>
            </a:r>
            <a:r>
              <a:rPr lang="de-DE" err="1"/>
              <a:t>used</a:t>
            </a:r>
            <a:r>
              <a:rPr lang="de-DE"/>
              <a:t> </a:t>
            </a:r>
            <a:r>
              <a:rPr lang="de-DE" err="1"/>
              <a:t>to</a:t>
            </a:r>
            <a:r>
              <a:rPr lang="de-DE"/>
              <a:t> </a:t>
            </a:r>
            <a:r>
              <a:rPr lang="de-DE" err="1"/>
              <a:t>measure</a:t>
            </a:r>
            <a:r>
              <a:rPr lang="de-DE"/>
              <a:t> </a:t>
            </a:r>
            <a:r>
              <a:rPr lang="de-DE" err="1"/>
              <a:t>the</a:t>
            </a:r>
            <a:r>
              <a:rPr lang="de-DE"/>
              <a:t> </a:t>
            </a:r>
            <a:r>
              <a:rPr lang="de-DE" err="1"/>
              <a:t>static</a:t>
            </a:r>
            <a:r>
              <a:rPr lang="de-DE"/>
              <a:t> </a:t>
            </a:r>
            <a:r>
              <a:rPr lang="de-DE" err="1"/>
              <a:t>Pressure</a:t>
            </a:r>
            <a:r>
              <a:rPr lang="de-DE"/>
              <a:t> on </a:t>
            </a:r>
            <a:r>
              <a:rPr lang="de-DE" err="1"/>
              <a:t>the</a:t>
            </a:r>
            <a:r>
              <a:rPr lang="de-DE"/>
              <a:t> </a:t>
            </a:r>
            <a:r>
              <a:rPr lang="de-DE" err="1"/>
              <a:t>Nozzle</a:t>
            </a:r>
            <a:r>
              <a:rPr lang="de-DE"/>
              <a:t> Walls (</a:t>
            </a:r>
            <a:r>
              <a:rPr lang="de-DE" err="1"/>
              <a:t>Positions</a:t>
            </a:r>
            <a:r>
              <a:rPr lang="de-DE"/>
              <a:t> </a:t>
            </a:r>
            <a:r>
              <a:rPr lang="de-DE" err="1"/>
              <a:t>are</a:t>
            </a:r>
            <a:r>
              <a:rPr lang="de-DE"/>
              <a:t> </a:t>
            </a:r>
            <a:r>
              <a:rPr lang="de-DE" err="1"/>
              <a:t>derived</a:t>
            </a:r>
            <a:r>
              <a:rPr lang="de-DE"/>
              <a:t> </a:t>
            </a:r>
            <a:r>
              <a:rPr lang="de-DE" err="1"/>
              <a:t>from</a:t>
            </a:r>
            <a:r>
              <a:rPr lang="de-DE"/>
              <a:t> </a:t>
            </a:r>
            <a:r>
              <a:rPr lang="de-DE" err="1"/>
              <a:t>the</a:t>
            </a:r>
            <a:r>
              <a:rPr lang="de-DE"/>
              <a:t> </a:t>
            </a:r>
            <a:r>
              <a:rPr lang="de-DE" err="1"/>
              <a:t>Figures</a:t>
            </a:r>
            <a:r>
              <a:rPr lang="de-DE"/>
              <a:t> </a:t>
            </a:r>
            <a:r>
              <a:rPr lang="de-DE" err="1"/>
              <a:t>given</a:t>
            </a:r>
            <a:r>
              <a:rPr lang="de-DE"/>
              <a:t> in </a:t>
            </a:r>
            <a:r>
              <a:rPr lang="de-DE" err="1"/>
              <a:t>the</a:t>
            </a:r>
            <a:r>
              <a:rPr lang="de-DE"/>
              <a:t> Paper)</a:t>
            </a:r>
          </a:p>
          <a:p>
            <a:pPr marL="171450" lvl="0" indent="-171450" algn="l" rtl="0">
              <a:spcBef>
                <a:spcPts val="0"/>
              </a:spcBef>
              <a:spcAft>
                <a:spcPts val="0"/>
              </a:spcAft>
              <a:buFontTx/>
              <a:buChar char="-"/>
            </a:pPr>
            <a:r>
              <a:rPr lang="de-DE"/>
              <a:t>Normal and Axial </a:t>
            </a:r>
            <a:r>
              <a:rPr lang="de-DE" err="1"/>
              <a:t>Thrust</a:t>
            </a:r>
            <a:r>
              <a:rPr lang="de-DE"/>
              <a:t> was </a:t>
            </a:r>
            <a:r>
              <a:rPr lang="de-DE" err="1"/>
              <a:t>gathered</a:t>
            </a:r>
            <a:r>
              <a:rPr lang="de-DE"/>
              <a:t> </a:t>
            </a:r>
            <a:r>
              <a:rPr lang="de-DE" err="1"/>
              <a:t>over</a:t>
            </a:r>
            <a:r>
              <a:rPr lang="de-DE"/>
              <a:t> </a:t>
            </a:r>
            <a:r>
              <a:rPr lang="de-DE" err="1"/>
              <a:t>the</a:t>
            </a:r>
            <a:r>
              <a:rPr lang="de-DE"/>
              <a:t> Imprint Area </a:t>
            </a:r>
            <a:r>
              <a:rPr lang="de-DE" err="1"/>
              <a:t>to</a:t>
            </a:r>
            <a:r>
              <a:rPr lang="de-DE"/>
              <a:t> </a:t>
            </a:r>
            <a:r>
              <a:rPr lang="de-DE" err="1"/>
              <a:t>the</a:t>
            </a:r>
            <a:r>
              <a:rPr lang="de-DE"/>
              <a:t> Windtunnel (</a:t>
            </a:r>
            <a:r>
              <a:rPr lang="de-DE" err="1"/>
              <a:t>most</a:t>
            </a:r>
            <a:r>
              <a:rPr lang="de-DE"/>
              <a:t> </a:t>
            </a:r>
            <a:r>
              <a:rPr lang="de-DE" err="1"/>
              <a:t>accurate</a:t>
            </a:r>
            <a:r>
              <a:rPr lang="de-DE"/>
              <a:t>) -&gt; </a:t>
            </a:r>
            <a:r>
              <a:rPr lang="de-DE" err="1"/>
              <a:t>Before</a:t>
            </a:r>
            <a:r>
              <a:rPr lang="de-DE"/>
              <a:t> </a:t>
            </a:r>
            <a:r>
              <a:rPr lang="de-DE" err="1"/>
              <a:t>it</a:t>
            </a:r>
            <a:r>
              <a:rPr lang="de-DE"/>
              <a:t> was </a:t>
            </a:r>
            <a:r>
              <a:rPr lang="de-DE" err="1"/>
              <a:t>Measured</a:t>
            </a:r>
            <a:r>
              <a:rPr lang="de-DE"/>
              <a:t> </a:t>
            </a:r>
            <a:r>
              <a:rPr lang="de-DE" err="1"/>
              <a:t>by</a:t>
            </a:r>
            <a:r>
              <a:rPr lang="de-DE"/>
              <a:t> </a:t>
            </a:r>
            <a:r>
              <a:rPr lang="de-DE" err="1"/>
              <a:t>the</a:t>
            </a:r>
            <a:r>
              <a:rPr lang="de-DE"/>
              <a:t> Force </a:t>
            </a:r>
            <a:r>
              <a:rPr lang="de-DE" err="1"/>
              <a:t>over</a:t>
            </a:r>
            <a:r>
              <a:rPr lang="de-DE"/>
              <a:t> </a:t>
            </a:r>
            <a:r>
              <a:rPr lang="de-DE" err="1"/>
              <a:t>the</a:t>
            </a:r>
            <a:r>
              <a:rPr lang="de-DE"/>
              <a:t> Upper and Lower </a:t>
            </a:r>
            <a:r>
              <a:rPr lang="de-DE" err="1"/>
              <a:t>Nozzle</a:t>
            </a:r>
            <a:r>
              <a:rPr lang="de-DE"/>
              <a:t> Wall (</a:t>
            </a:r>
            <a:r>
              <a:rPr lang="de-DE" err="1"/>
              <a:t>Less</a:t>
            </a:r>
            <a:r>
              <a:rPr lang="de-DE"/>
              <a:t> </a:t>
            </a:r>
            <a:r>
              <a:rPr lang="de-DE" err="1"/>
              <a:t>Accurate</a:t>
            </a:r>
            <a:r>
              <a:rPr lang="de-DE"/>
              <a:t>)</a:t>
            </a:r>
          </a:p>
          <a:p>
            <a:pPr marL="171450" lvl="0" indent="-171450" algn="l" rtl="0">
              <a:spcBef>
                <a:spcPts val="0"/>
              </a:spcBef>
              <a:spcAft>
                <a:spcPts val="0"/>
              </a:spcAft>
              <a:buFontTx/>
              <a:buChar char="-"/>
            </a:pPr>
            <a:r>
              <a:rPr lang="en-US"/>
              <a:t>(When using configuration 1, axial and normal thrust was used to calculate the angle of the thrust. When gathering data on configuration five, force on the upper and lower nozzle sections was used to calculate the thrust angle)</a:t>
            </a:r>
            <a:endParaRPr lang="de-DE"/>
          </a:p>
          <a:p>
            <a:pPr marL="171450" lvl="0" indent="-171450" algn="l" rtl="0">
              <a:spcBef>
                <a:spcPts val="0"/>
              </a:spcBef>
              <a:spcAft>
                <a:spcPts val="0"/>
              </a:spcAft>
              <a:buFontTx/>
              <a:buChar char="-"/>
            </a:pPr>
            <a:r>
              <a:rPr lang="de-DE" err="1"/>
              <a:t>Mass</a:t>
            </a:r>
            <a:r>
              <a:rPr lang="de-DE"/>
              <a:t> Flow was </a:t>
            </a:r>
            <a:r>
              <a:rPr lang="de-DE" err="1"/>
              <a:t>gathered</a:t>
            </a:r>
            <a:r>
              <a:rPr lang="de-DE"/>
              <a:t> </a:t>
            </a:r>
            <a:r>
              <a:rPr lang="de-DE" err="1"/>
              <a:t>over</a:t>
            </a:r>
            <a:r>
              <a:rPr lang="de-DE"/>
              <a:t> </a:t>
            </a:r>
            <a:r>
              <a:rPr lang="de-DE" err="1"/>
              <a:t>the</a:t>
            </a:r>
            <a:r>
              <a:rPr lang="de-DE"/>
              <a:t> Stagnation </a:t>
            </a:r>
            <a:r>
              <a:rPr lang="de-DE" err="1"/>
              <a:t>Inlet</a:t>
            </a:r>
            <a:r>
              <a:rPr lang="de-DE"/>
              <a:t> </a:t>
            </a:r>
            <a:r>
              <a:rPr lang="de-DE" err="1"/>
              <a:t>of</a:t>
            </a:r>
            <a:r>
              <a:rPr lang="de-DE"/>
              <a:t> </a:t>
            </a:r>
            <a:r>
              <a:rPr lang="de-DE" err="1"/>
              <a:t>the</a:t>
            </a:r>
            <a:r>
              <a:rPr lang="de-DE"/>
              <a:t> </a:t>
            </a:r>
            <a:r>
              <a:rPr lang="de-DE" err="1"/>
              <a:t>Nozzle</a:t>
            </a:r>
            <a:r>
              <a:rPr lang="de-DE"/>
              <a:t> and </a:t>
            </a:r>
            <a:r>
              <a:rPr lang="de-DE" err="1"/>
              <a:t>the</a:t>
            </a:r>
            <a:r>
              <a:rPr lang="de-DE"/>
              <a:t> Imprint Areas </a:t>
            </a:r>
            <a:r>
              <a:rPr lang="de-DE" err="1"/>
              <a:t>the</a:t>
            </a:r>
            <a:r>
              <a:rPr lang="de-DE"/>
              <a:t> </a:t>
            </a:r>
            <a:r>
              <a:rPr lang="de-DE" err="1"/>
              <a:t>the</a:t>
            </a:r>
            <a:r>
              <a:rPr lang="de-DE"/>
              <a:t> Slots and </a:t>
            </a:r>
            <a:r>
              <a:rPr lang="de-DE" err="1"/>
              <a:t>the</a:t>
            </a:r>
            <a:r>
              <a:rPr lang="de-DE"/>
              <a:t> Windtunnel </a:t>
            </a:r>
            <a:r>
              <a:rPr lang="de-DE" err="1"/>
              <a:t>to</a:t>
            </a:r>
            <a:r>
              <a:rPr lang="de-DE"/>
              <a:t> </a:t>
            </a:r>
            <a:r>
              <a:rPr lang="de-DE" err="1"/>
              <a:t>confirm</a:t>
            </a:r>
            <a:r>
              <a:rPr lang="de-DE"/>
              <a:t> </a:t>
            </a:r>
            <a:r>
              <a:rPr lang="de-DE" err="1"/>
              <a:t>that</a:t>
            </a:r>
            <a:r>
              <a:rPr lang="de-DE"/>
              <a:t> </a:t>
            </a:r>
            <a:r>
              <a:rPr lang="de-DE" err="1"/>
              <a:t>the</a:t>
            </a:r>
            <a:r>
              <a:rPr lang="de-DE"/>
              <a:t> Numbers </a:t>
            </a:r>
            <a:r>
              <a:rPr lang="de-DE" err="1"/>
              <a:t>add</a:t>
            </a:r>
            <a:r>
              <a:rPr lang="de-DE"/>
              <a:t> </a:t>
            </a:r>
            <a:r>
              <a:rPr lang="de-DE" err="1"/>
              <a:t>up</a:t>
            </a:r>
            <a:r>
              <a:rPr lang="de-DE"/>
              <a:t> (</a:t>
            </a:r>
            <a:r>
              <a:rPr lang="de-DE" err="1"/>
              <a:t>Mass</a:t>
            </a:r>
            <a:r>
              <a:rPr lang="de-DE"/>
              <a:t> Flow </a:t>
            </a:r>
            <a:r>
              <a:rPr lang="de-DE" err="1"/>
              <a:t>must</a:t>
            </a:r>
            <a:r>
              <a:rPr lang="de-DE"/>
              <a:t> </a:t>
            </a:r>
            <a:r>
              <a:rPr lang="de-DE" err="1"/>
              <a:t>be</a:t>
            </a:r>
            <a:r>
              <a:rPr lang="de-DE"/>
              <a:t> </a:t>
            </a:r>
            <a:r>
              <a:rPr lang="de-DE" err="1"/>
              <a:t>constant</a:t>
            </a:r>
            <a:r>
              <a:rPr lang="de-DE"/>
              <a:t> </a:t>
            </a:r>
            <a:r>
              <a:rPr lang="de-DE" err="1"/>
              <a:t>through</a:t>
            </a:r>
            <a:r>
              <a:rPr lang="de-DE"/>
              <a:t> </a:t>
            </a:r>
            <a:r>
              <a:rPr lang="de-DE" err="1"/>
              <a:t>the</a:t>
            </a:r>
            <a:r>
              <a:rPr lang="de-DE"/>
              <a:t> </a:t>
            </a:r>
            <a:r>
              <a:rPr lang="de-DE" err="1"/>
              <a:t>Nozzle</a:t>
            </a:r>
            <a:r>
              <a:rPr lang="de-DE"/>
              <a:t>)</a:t>
            </a:r>
          </a:p>
          <a:p>
            <a:pPr marL="171450" lvl="0" indent="-171450" algn="l" rtl="0">
              <a:spcBef>
                <a:spcPts val="0"/>
              </a:spcBef>
              <a:spcAft>
                <a:spcPts val="0"/>
              </a:spcAft>
              <a:buFontTx/>
              <a:buChar char="-"/>
            </a:pPr>
            <a:r>
              <a:rPr lang="de-DE" err="1"/>
              <a:t>Shadowgraphs</a:t>
            </a:r>
            <a:r>
              <a:rPr lang="de-DE"/>
              <a:t> </a:t>
            </a:r>
            <a:r>
              <a:rPr lang="de-DE" err="1"/>
              <a:t>were</a:t>
            </a:r>
            <a:r>
              <a:rPr lang="de-DE"/>
              <a:t> </a:t>
            </a:r>
            <a:r>
              <a:rPr lang="de-DE" err="1"/>
              <a:t>created</a:t>
            </a:r>
            <a:r>
              <a:rPr lang="de-DE"/>
              <a:t> </a:t>
            </a:r>
            <a:r>
              <a:rPr lang="de-DE" err="1"/>
              <a:t>to</a:t>
            </a:r>
            <a:r>
              <a:rPr lang="de-DE"/>
              <a:t> </a:t>
            </a:r>
            <a:r>
              <a:rPr lang="de-DE" err="1"/>
              <a:t>directly</a:t>
            </a:r>
            <a:r>
              <a:rPr lang="de-DE"/>
              <a:t> </a:t>
            </a:r>
            <a:r>
              <a:rPr lang="de-DE" err="1"/>
              <a:t>compare</a:t>
            </a:r>
            <a:r>
              <a:rPr lang="de-DE"/>
              <a:t> </a:t>
            </a:r>
            <a:r>
              <a:rPr lang="de-DE" err="1"/>
              <a:t>them</a:t>
            </a:r>
            <a:r>
              <a:rPr lang="de-DE"/>
              <a:t> </a:t>
            </a:r>
            <a:r>
              <a:rPr lang="de-DE" err="1"/>
              <a:t>to</a:t>
            </a:r>
            <a:r>
              <a:rPr lang="de-DE"/>
              <a:t> </a:t>
            </a:r>
            <a:r>
              <a:rPr lang="de-DE" err="1"/>
              <a:t>the</a:t>
            </a:r>
            <a:r>
              <a:rPr lang="de-DE"/>
              <a:t> </a:t>
            </a:r>
            <a:r>
              <a:rPr lang="de-DE" err="1"/>
              <a:t>Shadowgraphs</a:t>
            </a:r>
            <a:r>
              <a:rPr lang="de-DE"/>
              <a:t> </a:t>
            </a:r>
            <a:r>
              <a:rPr lang="de-DE" err="1"/>
              <a:t>of</a:t>
            </a:r>
            <a:r>
              <a:rPr lang="de-DE"/>
              <a:t> </a:t>
            </a:r>
            <a:r>
              <a:rPr lang="de-DE" err="1"/>
              <a:t>the</a:t>
            </a:r>
            <a:r>
              <a:rPr lang="de-DE"/>
              <a:t> Experiment</a:t>
            </a:r>
          </a:p>
          <a:p>
            <a:pPr marL="171450" lvl="0" indent="-171450" algn="l" rtl="0">
              <a:spcBef>
                <a:spcPts val="0"/>
              </a:spcBef>
              <a:spcAft>
                <a:spcPts val="0"/>
              </a:spcAft>
              <a:buFontTx/>
              <a:buChar char="-"/>
            </a:pPr>
            <a:r>
              <a:rPr lang="de-DE"/>
              <a:t>In </a:t>
            </a:r>
            <a:r>
              <a:rPr lang="de-DE" err="1"/>
              <a:t>order</a:t>
            </a:r>
            <a:r>
              <a:rPr lang="de-DE"/>
              <a:t> </a:t>
            </a:r>
            <a:r>
              <a:rPr lang="de-DE" err="1"/>
              <a:t>to</a:t>
            </a:r>
            <a:r>
              <a:rPr lang="de-DE"/>
              <a:t> </a:t>
            </a:r>
            <a:r>
              <a:rPr lang="de-DE" err="1"/>
              <a:t>post</a:t>
            </a:r>
            <a:r>
              <a:rPr lang="de-DE"/>
              <a:t> </a:t>
            </a:r>
            <a:r>
              <a:rPr lang="de-DE" err="1"/>
              <a:t>process</a:t>
            </a:r>
            <a:r>
              <a:rPr lang="de-DE"/>
              <a:t> </a:t>
            </a:r>
            <a:r>
              <a:rPr lang="de-DE" err="1"/>
              <a:t>the</a:t>
            </a:r>
            <a:r>
              <a:rPr lang="de-DE"/>
              <a:t> </a:t>
            </a:r>
            <a:r>
              <a:rPr lang="de-DE" err="1"/>
              <a:t>data</a:t>
            </a:r>
            <a:r>
              <a:rPr lang="de-DE"/>
              <a:t> </a:t>
            </a:r>
            <a:r>
              <a:rPr lang="de-DE" err="1"/>
              <a:t>we</a:t>
            </a:r>
            <a:r>
              <a:rPr lang="de-DE"/>
              <a:t> </a:t>
            </a:r>
            <a:r>
              <a:rPr lang="de-DE" err="1"/>
              <a:t>often</a:t>
            </a:r>
            <a:r>
              <a:rPr lang="de-DE"/>
              <a:t> </a:t>
            </a:r>
            <a:r>
              <a:rPr lang="de-DE" err="1"/>
              <a:t>had</a:t>
            </a:r>
            <a:r>
              <a:rPr lang="de-DE"/>
              <a:t> </a:t>
            </a:r>
            <a:r>
              <a:rPr lang="de-DE" err="1"/>
              <a:t>to</a:t>
            </a:r>
            <a:r>
              <a:rPr lang="de-DE"/>
              <a:t> do </a:t>
            </a:r>
            <a:r>
              <a:rPr lang="de-DE" err="1"/>
              <a:t>Calculations</a:t>
            </a:r>
            <a:r>
              <a:rPr lang="de-DE"/>
              <a:t> </a:t>
            </a:r>
            <a:r>
              <a:rPr lang="de-DE" err="1"/>
              <a:t>with</a:t>
            </a:r>
            <a:r>
              <a:rPr lang="de-DE"/>
              <a:t> </a:t>
            </a:r>
            <a:r>
              <a:rPr lang="de-DE" err="1"/>
              <a:t>the</a:t>
            </a:r>
            <a:r>
              <a:rPr lang="de-DE"/>
              <a:t> </a:t>
            </a:r>
            <a:r>
              <a:rPr lang="de-DE" err="1"/>
              <a:t>raw</a:t>
            </a:r>
            <a:r>
              <a:rPr lang="de-DE"/>
              <a:t> Data </a:t>
            </a:r>
            <a:r>
              <a:rPr lang="de-DE" err="1"/>
              <a:t>to</a:t>
            </a:r>
            <a:r>
              <a:rPr lang="de-DE"/>
              <a:t> </a:t>
            </a:r>
            <a:r>
              <a:rPr lang="de-DE" err="1"/>
              <a:t>get</a:t>
            </a:r>
            <a:r>
              <a:rPr lang="de-DE"/>
              <a:t> </a:t>
            </a:r>
            <a:r>
              <a:rPr lang="de-DE" err="1"/>
              <a:t>the</a:t>
            </a:r>
            <a:r>
              <a:rPr lang="de-DE"/>
              <a:t> </a:t>
            </a:r>
            <a:r>
              <a:rPr lang="de-DE" err="1"/>
              <a:t>Thrust</a:t>
            </a:r>
            <a:r>
              <a:rPr lang="de-DE"/>
              <a:t> Vector Angle, The Ideal </a:t>
            </a:r>
            <a:r>
              <a:rPr lang="de-DE" err="1"/>
              <a:t>Thrust</a:t>
            </a:r>
            <a:r>
              <a:rPr lang="de-DE"/>
              <a:t> (</a:t>
            </a:r>
            <a:r>
              <a:rPr lang="de-DE" err="1"/>
              <a:t>Theoretically</a:t>
            </a:r>
            <a:r>
              <a:rPr lang="de-DE"/>
              <a:t>) </a:t>
            </a:r>
            <a:r>
              <a:rPr lang="de-DE" err="1"/>
              <a:t>or</a:t>
            </a:r>
            <a:r>
              <a:rPr lang="de-DE"/>
              <a:t> </a:t>
            </a:r>
            <a:r>
              <a:rPr lang="de-DE" err="1"/>
              <a:t>the</a:t>
            </a:r>
            <a:r>
              <a:rPr lang="de-DE"/>
              <a:t> </a:t>
            </a:r>
            <a:r>
              <a:rPr lang="de-DE" err="1"/>
              <a:t>resultant</a:t>
            </a:r>
            <a:r>
              <a:rPr lang="de-DE"/>
              <a:t> </a:t>
            </a:r>
            <a:r>
              <a:rPr lang="de-DE" err="1"/>
              <a:t>Thrust</a:t>
            </a:r>
            <a:endParaRPr lang="de-DE"/>
          </a:p>
          <a:p>
            <a:pPr marL="171450" lvl="0" indent="-171450" algn="l" rtl="0">
              <a:spcBef>
                <a:spcPts val="0"/>
              </a:spcBef>
              <a:spcAft>
                <a:spcPts val="0"/>
              </a:spcAft>
              <a:buFontTx/>
              <a:buChar char="-"/>
            </a:pPr>
            <a:endParaRPr lang="de-DE"/>
          </a:p>
          <a:p>
            <a:pPr marL="0" lvl="0" indent="0" algn="l" rtl="0">
              <a:spcBef>
                <a:spcPts val="0"/>
              </a:spcBef>
              <a:spcAft>
                <a:spcPts val="0"/>
              </a:spcAft>
              <a:buFontTx/>
              <a:buNone/>
            </a:pPr>
            <a:endParaRPr lang="de-DE"/>
          </a:p>
          <a:p>
            <a:pPr marL="171450" lvl="0" indent="-171450" algn="l" rtl="0">
              <a:spcBef>
                <a:spcPts val="0"/>
              </a:spcBef>
              <a:spcAft>
                <a:spcPts val="0"/>
              </a:spcAft>
              <a:buFontTx/>
              <a:buChar char="-"/>
            </a:pPr>
            <a:endParaRPr lang="de-DE"/>
          </a:p>
          <a:p>
            <a:pPr marL="171450" lvl="0" indent="-171450" algn="l" rtl="0">
              <a:spcBef>
                <a:spcPts val="0"/>
              </a:spcBef>
              <a:spcAft>
                <a:spcPts val="0"/>
              </a:spcAft>
              <a:buFontTx/>
              <a:buChar char="-"/>
            </a:pPr>
            <a:endParaRPr lang="de-DE"/>
          </a:p>
          <a:p>
            <a:pPr marL="171450" lvl="0" indent="-171450" algn="l" rtl="0">
              <a:spcBef>
                <a:spcPts val="0"/>
              </a:spcBef>
              <a:spcAft>
                <a:spcPts val="0"/>
              </a:spcAft>
              <a:buFontTx/>
              <a:buChar char="-"/>
            </a:pPr>
            <a:endParaRPr lang="de-DE"/>
          </a:p>
        </p:txBody>
      </p:sp>
    </p:spTree>
    <p:extLst>
      <p:ext uri="{BB962C8B-B14F-4D97-AF65-F5344CB8AC3E}">
        <p14:creationId xmlns:p14="http://schemas.microsoft.com/office/powerpoint/2010/main" val="13932062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3"/>
        <p:cNvGrpSpPr/>
        <p:nvPr/>
      </p:nvGrpSpPr>
      <p:grpSpPr>
        <a:xfrm>
          <a:off x="0" y="0"/>
          <a:ext cx="0" cy="0"/>
          <a:chOff x="0" y="0"/>
          <a:chExt cx="0" cy="0"/>
        </a:xfrm>
      </p:grpSpPr>
      <p:sp>
        <p:nvSpPr>
          <p:cNvPr id="734" name="Google Shape;734;g107aaa41fe9_0_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5" name="Google Shape;735;g107aaa41fe9_0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err="1"/>
              <a:t>Methodology</a:t>
            </a:r>
            <a:r>
              <a:rPr lang="de-DE"/>
              <a:t>:</a:t>
            </a:r>
          </a:p>
          <a:p>
            <a:pPr marL="171450" lvl="0" indent="-171450" algn="l" rtl="0">
              <a:spcBef>
                <a:spcPts val="0"/>
              </a:spcBef>
              <a:spcAft>
                <a:spcPts val="0"/>
              </a:spcAft>
              <a:buFontTx/>
              <a:buChar char="-"/>
            </a:pPr>
            <a:r>
              <a:rPr lang="de-DE"/>
              <a:t>Like all </a:t>
            </a:r>
            <a:r>
              <a:rPr lang="de-DE" err="1"/>
              <a:t>the</a:t>
            </a:r>
            <a:r>
              <a:rPr lang="de-DE"/>
              <a:t> </a:t>
            </a:r>
            <a:r>
              <a:rPr lang="de-DE" err="1"/>
              <a:t>other</a:t>
            </a:r>
            <a:r>
              <a:rPr lang="de-DE"/>
              <a:t> Teams </a:t>
            </a:r>
            <a:r>
              <a:rPr lang="de-DE" err="1"/>
              <a:t>we</a:t>
            </a:r>
            <a:r>
              <a:rPr lang="de-DE"/>
              <a:t> </a:t>
            </a:r>
            <a:r>
              <a:rPr lang="de-DE" err="1"/>
              <a:t>first</a:t>
            </a:r>
            <a:r>
              <a:rPr lang="de-DE"/>
              <a:t> </a:t>
            </a:r>
            <a:r>
              <a:rPr lang="de-DE" err="1"/>
              <a:t>read</a:t>
            </a:r>
            <a:r>
              <a:rPr lang="de-DE"/>
              <a:t> </a:t>
            </a:r>
            <a:r>
              <a:rPr lang="de-DE" err="1"/>
              <a:t>the</a:t>
            </a:r>
            <a:r>
              <a:rPr lang="de-DE"/>
              <a:t> </a:t>
            </a:r>
            <a:r>
              <a:rPr lang="de-DE" err="1"/>
              <a:t>entire</a:t>
            </a:r>
            <a:r>
              <a:rPr lang="de-DE"/>
              <a:t> </a:t>
            </a:r>
            <a:r>
              <a:rPr lang="de-DE" err="1"/>
              <a:t>paper</a:t>
            </a:r>
            <a:r>
              <a:rPr lang="de-DE"/>
              <a:t> </a:t>
            </a:r>
            <a:r>
              <a:rPr lang="de-DE" err="1"/>
              <a:t>carefully</a:t>
            </a:r>
            <a:r>
              <a:rPr lang="de-DE"/>
              <a:t> and </a:t>
            </a:r>
            <a:r>
              <a:rPr lang="de-DE" err="1"/>
              <a:t>tried</a:t>
            </a:r>
            <a:r>
              <a:rPr lang="de-DE"/>
              <a:t> </a:t>
            </a:r>
            <a:r>
              <a:rPr lang="de-DE" err="1"/>
              <a:t>to</a:t>
            </a:r>
            <a:r>
              <a:rPr lang="de-DE"/>
              <a:t> </a:t>
            </a:r>
            <a:r>
              <a:rPr lang="de-DE" err="1"/>
              <a:t>understand</a:t>
            </a:r>
            <a:r>
              <a:rPr lang="de-DE"/>
              <a:t> </a:t>
            </a:r>
            <a:r>
              <a:rPr lang="de-DE" err="1"/>
              <a:t>as</a:t>
            </a:r>
            <a:r>
              <a:rPr lang="de-DE"/>
              <a:t> </a:t>
            </a:r>
            <a:r>
              <a:rPr lang="de-DE" err="1"/>
              <a:t>much</a:t>
            </a:r>
            <a:r>
              <a:rPr lang="de-DE"/>
              <a:t> </a:t>
            </a:r>
            <a:r>
              <a:rPr lang="de-DE" err="1"/>
              <a:t>as</a:t>
            </a:r>
            <a:r>
              <a:rPr lang="de-DE"/>
              <a:t> possible </a:t>
            </a:r>
            <a:r>
              <a:rPr lang="de-DE" err="1"/>
              <a:t>before</a:t>
            </a:r>
            <a:r>
              <a:rPr lang="de-DE"/>
              <a:t> </a:t>
            </a:r>
            <a:r>
              <a:rPr lang="de-DE" err="1"/>
              <a:t>starting</a:t>
            </a:r>
            <a:r>
              <a:rPr lang="de-DE"/>
              <a:t> </a:t>
            </a:r>
            <a:r>
              <a:rPr lang="de-DE" err="1"/>
              <a:t>the</a:t>
            </a:r>
            <a:r>
              <a:rPr lang="de-DE"/>
              <a:t> </a:t>
            </a:r>
            <a:r>
              <a:rPr lang="de-DE" err="1"/>
              <a:t>work</a:t>
            </a:r>
            <a:r>
              <a:rPr lang="de-DE"/>
              <a:t> on </a:t>
            </a:r>
            <a:r>
              <a:rPr lang="de-DE" err="1"/>
              <a:t>the</a:t>
            </a:r>
            <a:r>
              <a:rPr lang="de-DE"/>
              <a:t> Computer</a:t>
            </a:r>
          </a:p>
          <a:p>
            <a:pPr marL="0" lvl="0" indent="0" algn="l" rtl="0">
              <a:spcBef>
                <a:spcPts val="0"/>
              </a:spcBef>
              <a:spcAft>
                <a:spcPts val="0"/>
              </a:spcAft>
              <a:buFontTx/>
              <a:buNone/>
            </a:pPr>
            <a:r>
              <a:rPr lang="de-DE"/>
              <a:t>Catia:</a:t>
            </a:r>
          </a:p>
          <a:p>
            <a:pPr marL="171450" lvl="0" indent="-171450" algn="l" rtl="0">
              <a:spcBef>
                <a:spcPts val="0"/>
              </a:spcBef>
              <a:spcAft>
                <a:spcPts val="0"/>
              </a:spcAft>
              <a:buFontTx/>
              <a:buChar char="-"/>
            </a:pPr>
            <a:r>
              <a:rPr lang="de-DE" err="1"/>
              <a:t>Creating</a:t>
            </a:r>
            <a:r>
              <a:rPr lang="de-DE"/>
              <a:t> </a:t>
            </a:r>
            <a:r>
              <a:rPr lang="de-DE" err="1"/>
              <a:t>the</a:t>
            </a:r>
            <a:r>
              <a:rPr lang="de-DE"/>
              <a:t> Geometry </a:t>
            </a:r>
            <a:r>
              <a:rPr lang="de-DE" err="1"/>
              <a:t>for</a:t>
            </a:r>
            <a:r>
              <a:rPr lang="de-DE"/>
              <a:t> </a:t>
            </a:r>
            <a:r>
              <a:rPr lang="de-DE" err="1"/>
              <a:t>the</a:t>
            </a:r>
            <a:r>
              <a:rPr lang="de-DE"/>
              <a:t> Project was in </a:t>
            </a:r>
            <a:r>
              <a:rPr lang="de-DE" err="1"/>
              <a:t>our</a:t>
            </a:r>
            <a:r>
              <a:rPr lang="de-DE"/>
              <a:t> </a:t>
            </a:r>
            <a:r>
              <a:rPr lang="de-DE" err="1"/>
              <a:t>case</a:t>
            </a:r>
            <a:r>
              <a:rPr lang="de-DE"/>
              <a:t> </a:t>
            </a:r>
            <a:r>
              <a:rPr lang="de-DE" err="1"/>
              <a:t>very</a:t>
            </a:r>
            <a:r>
              <a:rPr lang="de-DE"/>
              <a:t> simple. The Geometry </a:t>
            </a:r>
            <a:r>
              <a:rPr lang="de-DE" err="1"/>
              <a:t>of</a:t>
            </a:r>
            <a:r>
              <a:rPr lang="de-DE"/>
              <a:t> </a:t>
            </a:r>
            <a:r>
              <a:rPr lang="de-DE" err="1"/>
              <a:t>the</a:t>
            </a:r>
            <a:r>
              <a:rPr lang="de-DE"/>
              <a:t> </a:t>
            </a:r>
            <a:r>
              <a:rPr lang="de-DE" err="1"/>
              <a:t>Nozzle</a:t>
            </a:r>
            <a:r>
              <a:rPr lang="de-DE"/>
              <a:t> was </a:t>
            </a:r>
            <a:r>
              <a:rPr lang="de-DE" err="1"/>
              <a:t>precicely</a:t>
            </a:r>
            <a:r>
              <a:rPr lang="de-DE"/>
              <a:t> </a:t>
            </a:r>
            <a:r>
              <a:rPr lang="de-DE" err="1"/>
              <a:t>given</a:t>
            </a:r>
            <a:r>
              <a:rPr lang="de-DE"/>
              <a:t> in </a:t>
            </a:r>
            <a:r>
              <a:rPr lang="de-DE" err="1"/>
              <a:t>the</a:t>
            </a:r>
            <a:r>
              <a:rPr lang="de-DE"/>
              <a:t> </a:t>
            </a:r>
            <a:r>
              <a:rPr lang="de-DE" err="1"/>
              <a:t>paper</a:t>
            </a:r>
            <a:endParaRPr lang="de-DE"/>
          </a:p>
          <a:p>
            <a:pPr marL="171450" lvl="0" indent="-171450" algn="l" rtl="0">
              <a:spcBef>
                <a:spcPts val="0"/>
              </a:spcBef>
              <a:spcAft>
                <a:spcPts val="0"/>
              </a:spcAft>
              <a:buFontTx/>
              <a:buChar char="-"/>
            </a:pPr>
            <a:r>
              <a:rPr lang="de-DE" err="1"/>
              <a:t>Exception</a:t>
            </a:r>
            <a:r>
              <a:rPr lang="de-DE"/>
              <a:t>: </a:t>
            </a:r>
            <a:r>
              <a:rPr lang="de-DE" err="1"/>
              <a:t>We</a:t>
            </a:r>
            <a:r>
              <a:rPr lang="de-DE"/>
              <a:t> </a:t>
            </a:r>
            <a:r>
              <a:rPr lang="de-DE" err="1"/>
              <a:t>don‘t</a:t>
            </a:r>
            <a:r>
              <a:rPr lang="de-DE"/>
              <a:t> </a:t>
            </a:r>
            <a:r>
              <a:rPr lang="de-DE" err="1"/>
              <a:t>really</a:t>
            </a:r>
            <a:r>
              <a:rPr lang="de-DE"/>
              <a:t> </a:t>
            </a:r>
            <a:r>
              <a:rPr lang="de-DE" err="1"/>
              <a:t>know</a:t>
            </a:r>
            <a:r>
              <a:rPr lang="de-DE"/>
              <a:t> </a:t>
            </a:r>
            <a:r>
              <a:rPr lang="de-DE" err="1"/>
              <a:t>how</a:t>
            </a:r>
            <a:r>
              <a:rPr lang="de-DE"/>
              <a:t> </a:t>
            </a:r>
            <a:r>
              <a:rPr lang="de-DE" err="1"/>
              <a:t>wide</a:t>
            </a:r>
            <a:r>
              <a:rPr lang="de-DE"/>
              <a:t> </a:t>
            </a:r>
            <a:r>
              <a:rPr lang="de-DE" err="1"/>
              <a:t>the</a:t>
            </a:r>
            <a:r>
              <a:rPr lang="de-DE"/>
              <a:t> </a:t>
            </a:r>
            <a:r>
              <a:rPr lang="de-DE" err="1"/>
              <a:t>Nozzle</a:t>
            </a:r>
            <a:r>
              <a:rPr lang="de-DE"/>
              <a:t> </a:t>
            </a:r>
            <a:r>
              <a:rPr lang="de-DE" err="1"/>
              <a:t>is</a:t>
            </a:r>
            <a:r>
              <a:rPr lang="de-DE"/>
              <a:t> (</a:t>
            </a:r>
            <a:r>
              <a:rPr lang="de-DE" err="1"/>
              <a:t>it</a:t>
            </a:r>
            <a:r>
              <a:rPr lang="de-DE"/>
              <a:t> </a:t>
            </a:r>
            <a:r>
              <a:rPr lang="de-DE" err="1"/>
              <a:t>is</a:t>
            </a:r>
            <a:r>
              <a:rPr lang="de-DE"/>
              <a:t> not </a:t>
            </a:r>
            <a:r>
              <a:rPr lang="de-DE" err="1"/>
              <a:t>axis-symmetrical</a:t>
            </a:r>
            <a:r>
              <a:rPr lang="de-DE"/>
              <a:t>) but </a:t>
            </a:r>
            <a:r>
              <a:rPr lang="de-DE" err="1"/>
              <a:t>it</a:t>
            </a:r>
            <a:r>
              <a:rPr lang="de-DE"/>
              <a:t> </a:t>
            </a:r>
            <a:r>
              <a:rPr lang="de-DE" err="1"/>
              <a:t>doesn‘t</a:t>
            </a:r>
            <a:r>
              <a:rPr lang="de-DE"/>
              <a:t> matter </a:t>
            </a:r>
            <a:r>
              <a:rPr lang="de-DE" err="1"/>
              <a:t>for</a:t>
            </a:r>
            <a:r>
              <a:rPr lang="de-DE"/>
              <a:t> </a:t>
            </a:r>
            <a:r>
              <a:rPr lang="de-DE" err="1"/>
              <a:t>our</a:t>
            </a:r>
            <a:r>
              <a:rPr lang="de-DE"/>
              <a:t> 2D Simulation -&gt; 2D Simulation </a:t>
            </a:r>
            <a:r>
              <a:rPr lang="de-DE" err="1"/>
              <a:t>is</a:t>
            </a:r>
            <a:r>
              <a:rPr lang="de-DE"/>
              <a:t> </a:t>
            </a:r>
            <a:r>
              <a:rPr lang="de-DE" err="1"/>
              <a:t>best</a:t>
            </a:r>
            <a:r>
              <a:rPr lang="de-DE"/>
              <a:t> </a:t>
            </a:r>
            <a:r>
              <a:rPr lang="de-DE" err="1"/>
              <a:t>option</a:t>
            </a:r>
            <a:r>
              <a:rPr lang="de-DE"/>
              <a:t> </a:t>
            </a:r>
            <a:r>
              <a:rPr lang="de-DE" err="1"/>
              <a:t>because</a:t>
            </a:r>
            <a:r>
              <a:rPr lang="de-DE"/>
              <a:t> </a:t>
            </a:r>
            <a:r>
              <a:rPr lang="de-DE" err="1"/>
              <a:t>we</a:t>
            </a:r>
            <a:r>
              <a:rPr lang="de-DE"/>
              <a:t> </a:t>
            </a:r>
            <a:r>
              <a:rPr lang="de-DE" err="1"/>
              <a:t>cannot</a:t>
            </a:r>
            <a:r>
              <a:rPr lang="de-DE"/>
              <a:t> </a:t>
            </a:r>
            <a:r>
              <a:rPr lang="de-DE" err="1"/>
              <a:t>use</a:t>
            </a:r>
            <a:r>
              <a:rPr lang="de-DE"/>
              <a:t> </a:t>
            </a:r>
            <a:r>
              <a:rPr lang="de-DE" err="1"/>
              <a:t>axissymmetrical</a:t>
            </a:r>
            <a:r>
              <a:rPr lang="de-DE"/>
              <a:t> </a:t>
            </a:r>
            <a:r>
              <a:rPr lang="de-DE" err="1"/>
              <a:t>as</a:t>
            </a:r>
            <a:r>
              <a:rPr lang="de-DE"/>
              <a:t> </a:t>
            </a:r>
            <a:r>
              <a:rPr lang="de-DE" err="1"/>
              <a:t>it</a:t>
            </a:r>
            <a:r>
              <a:rPr lang="de-DE"/>
              <a:t> </a:t>
            </a:r>
            <a:r>
              <a:rPr lang="de-DE" err="1"/>
              <a:t>wouldnt</a:t>
            </a:r>
            <a:r>
              <a:rPr lang="de-DE"/>
              <a:t> </a:t>
            </a:r>
            <a:r>
              <a:rPr lang="de-DE" err="1"/>
              <a:t>show</a:t>
            </a:r>
            <a:r>
              <a:rPr lang="de-DE"/>
              <a:t> </a:t>
            </a:r>
            <a:r>
              <a:rPr lang="de-DE" err="1"/>
              <a:t>the</a:t>
            </a:r>
            <a:r>
              <a:rPr lang="de-DE"/>
              <a:t> </a:t>
            </a:r>
            <a:r>
              <a:rPr lang="de-DE" err="1"/>
              <a:t>thrust</a:t>
            </a:r>
            <a:r>
              <a:rPr lang="de-DE"/>
              <a:t> </a:t>
            </a:r>
            <a:r>
              <a:rPr lang="de-DE" err="1"/>
              <a:t>vectoring</a:t>
            </a:r>
            <a:r>
              <a:rPr lang="de-DE"/>
              <a:t> and a 3D </a:t>
            </a:r>
            <a:r>
              <a:rPr lang="de-DE" err="1"/>
              <a:t>Simuation</a:t>
            </a:r>
            <a:r>
              <a:rPr lang="de-DE"/>
              <a:t> </a:t>
            </a:r>
            <a:r>
              <a:rPr lang="de-DE" err="1"/>
              <a:t>would</a:t>
            </a:r>
            <a:r>
              <a:rPr lang="de-DE"/>
              <a:t> </a:t>
            </a:r>
            <a:r>
              <a:rPr lang="de-DE" err="1"/>
              <a:t>cost</a:t>
            </a:r>
            <a:r>
              <a:rPr lang="de-DE"/>
              <a:t> a </a:t>
            </a:r>
            <a:r>
              <a:rPr lang="de-DE" err="1"/>
              <a:t>lot</a:t>
            </a:r>
            <a:r>
              <a:rPr lang="de-DE"/>
              <a:t> </a:t>
            </a:r>
            <a:r>
              <a:rPr lang="de-DE" err="1"/>
              <a:t>more</a:t>
            </a:r>
            <a:r>
              <a:rPr lang="de-DE"/>
              <a:t> </a:t>
            </a:r>
            <a:r>
              <a:rPr lang="de-DE" err="1"/>
              <a:t>computational</a:t>
            </a:r>
            <a:r>
              <a:rPr lang="de-DE"/>
              <a:t> power and </a:t>
            </a:r>
            <a:r>
              <a:rPr lang="de-DE" err="1"/>
              <a:t>does</a:t>
            </a:r>
            <a:r>
              <a:rPr lang="de-DE"/>
              <a:t> not </a:t>
            </a:r>
            <a:r>
              <a:rPr lang="de-DE" err="1"/>
              <a:t>show</a:t>
            </a:r>
            <a:r>
              <a:rPr lang="de-DE"/>
              <a:t> </a:t>
            </a:r>
            <a:r>
              <a:rPr lang="de-DE" err="1"/>
              <a:t>any</a:t>
            </a:r>
            <a:r>
              <a:rPr lang="de-DE"/>
              <a:t> relevant </a:t>
            </a:r>
            <a:r>
              <a:rPr lang="de-DE" err="1"/>
              <a:t>effects</a:t>
            </a:r>
            <a:r>
              <a:rPr lang="de-DE"/>
              <a:t> </a:t>
            </a:r>
            <a:r>
              <a:rPr lang="de-DE" err="1"/>
              <a:t>we</a:t>
            </a:r>
            <a:r>
              <a:rPr lang="de-DE"/>
              <a:t> </a:t>
            </a:r>
            <a:r>
              <a:rPr lang="de-DE" err="1"/>
              <a:t>want</a:t>
            </a:r>
            <a:r>
              <a:rPr lang="de-DE"/>
              <a:t> </a:t>
            </a:r>
            <a:r>
              <a:rPr lang="de-DE" err="1"/>
              <a:t>to</a:t>
            </a:r>
            <a:r>
              <a:rPr lang="de-DE"/>
              <a:t> </a:t>
            </a:r>
            <a:r>
              <a:rPr lang="de-DE" err="1"/>
              <a:t>display</a:t>
            </a:r>
            <a:r>
              <a:rPr lang="de-DE"/>
              <a:t> (Setup </a:t>
            </a:r>
            <a:r>
              <a:rPr lang="de-DE" err="1"/>
              <a:t>the</a:t>
            </a:r>
            <a:r>
              <a:rPr lang="de-DE"/>
              <a:t> same </a:t>
            </a:r>
            <a:r>
              <a:rPr lang="de-DE" err="1"/>
              <a:t>as</a:t>
            </a:r>
            <a:r>
              <a:rPr lang="de-DE"/>
              <a:t> in </a:t>
            </a:r>
            <a:r>
              <a:rPr lang="de-DE" err="1"/>
              <a:t>the</a:t>
            </a:r>
            <a:r>
              <a:rPr lang="de-DE"/>
              <a:t> Paper)</a:t>
            </a:r>
          </a:p>
          <a:p>
            <a:pPr marL="171450" lvl="0" indent="-171450" algn="l" rtl="0">
              <a:spcBef>
                <a:spcPts val="0"/>
              </a:spcBef>
              <a:spcAft>
                <a:spcPts val="0"/>
              </a:spcAft>
              <a:buFontTx/>
              <a:buChar char="-"/>
            </a:pPr>
            <a:r>
              <a:rPr lang="de-DE" err="1"/>
              <a:t>We</a:t>
            </a:r>
            <a:r>
              <a:rPr lang="de-DE"/>
              <a:t> </a:t>
            </a:r>
            <a:r>
              <a:rPr lang="de-DE" err="1"/>
              <a:t>chose</a:t>
            </a:r>
            <a:r>
              <a:rPr lang="de-DE"/>
              <a:t> </a:t>
            </a:r>
            <a:r>
              <a:rPr lang="de-DE" err="1"/>
              <a:t>to</a:t>
            </a:r>
            <a:r>
              <a:rPr lang="de-DE"/>
              <a:t> </a:t>
            </a:r>
            <a:r>
              <a:rPr lang="de-DE" err="1"/>
              <a:t>make</a:t>
            </a:r>
            <a:r>
              <a:rPr lang="de-DE"/>
              <a:t> </a:t>
            </a:r>
            <a:r>
              <a:rPr lang="de-DE" err="1"/>
              <a:t>the</a:t>
            </a:r>
            <a:r>
              <a:rPr lang="de-DE"/>
              <a:t> </a:t>
            </a:r>
            <a:r>
              <a:rPr lang="de-DE" err="1"/>
              <a:t>Nozzle</a:t>
            </a:r>
            <a:r>
              <a:rPr lang="de-DE"/>
              <a:t> </a:t>
            </a:r>
            <a:r>
              <a:rPr lang="de-DE" err="1"/>
              <a:t>one</a:t>
            </a:r>
            <a:r>
              <a:rPr lang="de-DE"/>
              <a:t> Meter </a:t>
            </a:r>
            <a:r>
              <a:rPr lang="de-DE" err="1"/>
              <a:t>wide</a:t>
            </a:r>
            <a:endParaRPr lang="de-DE"/>
          </a:p>
          <a:p>
            <a:pPr marL="171450" lvl="0" indent="-171450" algn="l" rtl="0">
              <a:spcBef>
                <a:spcPts val="0"/>
              </a:spcBef>
              <a:spcAft>
                <a:spcPts val="0"/>
              </a:spcAft>
              <a:buFontTx/>
              <a:buChar char="-"/>
            </a:pPr>
            <a:r>
              <a:rPr lang="de-DE" err="1"/>
              <a:t>We</a:t>
            </a:r>
            <a:r>
              <a:rPr lang="de-DE"/>
              <a:t> also </a:t>
            </a:r>
            <a:r>
              <a:rPr lang="de-DE" err="1"/>
              <a:t>Created</a:t>
            </a:r>
            <a:r>
              <a:rPr lang="de-DE"/>
              <a:t> </a:t>
            </a:r>
            <a:r>
              <a:rPr lang="de-DE" err="1"/>
              <a:t>the</a:t>
            </a:r>
            <a:r>
              <a:rPr lang="de-DE"/>
              <a:t> „</a:t>
            </a:r>
            <a:r>
              <a:rPr lang="de-DE" err="1"/>
              <a:t>No</a:t>
            </a:r>
            <a:r>
              <a:rPr lang="de-DE"/>
              <a:t> </a:t>
            </a:r>
            <a:r>
              <a:rPr lang="de-DE" err="1"/>
              <a:t>slip</a:t>
            </a:r>
            <a:r>
              <a:rPr lang="de-DE"/>
              <a:t> Walls“ in Catia: </a:t>
            </a:r>
            <a:r>
              <a:rPr lang="de-DE" err="1"/>
              <a:t>Subtraction</a:t>
            </a:r>
            <a:r>
              <a:rPr lang="de-DE"/>
              <a:t> </a:t>
            </a:r>
            <a:r>
              <a:rPr lang="de-DE" err="1"/>
              <a:t>from</a:t>
            </a:r>
            <a:r>
              <a:rPr lang="de-DE"/>
              <a:t> </a:t>
            </a:r>
            <a:r>
              <a:rPr lang="de-DE" err="1"/>
              <a:t>the</a:t>
            </a:r>
            <a:r>
              <a:rPr lang="de-DE"/>
              <a:t> Windtunnel </a:t>
            </a:r>
            <a:r>
              <a:rPr lang="de-DE" err="1"/>
              <a:t>that</a:t>
            </a:r>
            <a:r>
              <a:rPr lang="de-DE"/>
              <a:t> </a:t>
            </a:r>
            <a:r>
              <a:rPr lang="de-DE" err="1"/>
              <a:t>represents</a:t>
            </a:r>
            <a:r>
              <a:rPr lang="de-DE"/>
              <a:t> a Geometry </a:t>
            </a:r>
            <a:r>
              <a:rPr lang="de-DE" err="1"/>
              <a:t>of</a:t>
            </a:r>
            <a:r>
              <a:rPr lang="de-DE"/>
              <a:t> a </a:t>
            </a:r>
            <a:r>
              <a:rPr lang="de-DE" err="1"/>
              <a:t>airplane</a:t>
            </a:r>
            <a:r>
              <a:rPr lang="de-DE"/>
              <a:t> </a:t>
            </a:r>
            <a:r>
              <a:rPr lang="de-DE" err="1"/>
              <a:t>that</a:t>
            </a:r>
            <a:r>
              <a:rPr lang="de-DE"/>
              <a:t> </a:t>
            </a:r>
            <a:r>
              <a:rPr lang="de-DE" err="1"/>
              <a:t>has</a:t>
            </a:r>
            <a:r>
              <a:rPr lang="de-DE"/>
              <a:t> </a:t>
            </a:r>
            <a:r>
              <a:rPr lang="de-DE" err="1"/>
              <a:t>the</a:t>
            </a:r>
            <a:r>
              <a:rPr lang="de-DE"/>
              <a:t> </a:t>
            </a:r>
            <a:r>
              <a:rPr lang="de-DE" err="1"/>
              <a:t>nozzle</a:t>
            </a:r>
            <a:r>
              <a:rPr lang="de-DE"/>
              <a:t> </a:t>
            </a:r>
            <a:r>
              <a:rPr lang="de-DE" err="1"/>
              <a:t>Mounted</a:t>
            </a:r>
            <a:endParaRPr lang="de-DE"/>
          </a:p>
          <a:p>
            <a:pPr marL="171450" lvl="0" indent="-171450" algn="l" rtl="0">
              <a:spcBef>
                <a:spcPts val="0"/>
              </a:spcBef>
              <a:spcAft>
                <a:spcPts val="0"/>
              </a:spcAft>
              <a:buFontTx/>
              <a:buChar char="-"/>
            </a:pPr>
            <a:r>
              <a:rPr lang="de-DE"/>
              <a:t>A </a:t>
            </a:r>
            <a:r>
              <a:rPr lang="de-DE" err="1"/>
              <a:t>Refinement</a:t>
            </a:r>
            <a:r>
              <a:rPr lang="de-DE"/>
              <a:t> Area </a:t>
            </a:r>
            <a:r>
              <a:rPr lang="de-DE" err="1"/>
              <a:t>for</a:t>
            </a:r>
            <a:r>
              <a:rPr lang="de-DE"/>
              <a:t> </a:t>
            </a:r>
            <a:r>
              <a:rPr lang="de-DE" err="1"/>
              <a:t>the</a:t>
            </a:r>
            <a:r>
              <a:rPr lang="de-DE"/>
              <a:t> Flow </a:t>
            </a:r>
            <a:r>
              <a:rPr lang="de-DE" err="1"/>
              <a:t>directly</a:t>
            </a:r>
            <a:r>
              <a:rPr lang="de-DE"/>
              <a:t> Outside </a:t>
            </a:r>
            <a:r>
              <a:rPr lang="de-DE" err="1"/>
              <a:t>the</a:t>
            </a:r>
            <a:r>
              <a:rPr lang="de-DE"/>
              <a:t> </a:t>
            </a:r>
            <a:r>
              <a:rPr lang="de-DE" err="1"/>
              <a:t>Nozzle</a:t>
            </a:r>
            <a:r>
              <a:rPr lang="de-DE"/>
              <a:t> was also </a:t>
            </a:r>
            <a:r>
              <a:rPr lang="de-DE" err="1"/>
              <a:t>Created</a:t>
            </a:r>
            <a:r>
              <a:rPr lang="de-DE"/>
              <a:t> in Catia</a:t>
            </a:r>
          </a:p>
          <a:p>
            <a:pPr marL="0" lvl="0" indent="0" algn="l" rtl="0">
              <a:spcBef>
                <a:spcPts val="0"/>
              </a:spcBef>
              <a:spcAft>
                <a:spcPts val="0"/>
              </a:spcAft>
              <a:buFontTx/>
              <a:buNone/>
            </a:pPr>
            <a:endParaRPr lang="de-DE"/>
          </a:p>
          <a:p>
            <a:pPr marL="0" lvl="0" indent="0" algn="l" rtl="0">
              <a:spcBef>
                <a:spcPts val="0"/>
              </a:spcBef>
              <a:spcAft>
                <a:spcPts val="0"/>
              </a:spcAft>
              <a:buFontTx/>
              <a:buNone/>
            </a:pPr>
            <a:r>
              <a:rPr lang="de-DE"/>
              <a:t>Star CCM:</a:t>
            </a:r>
          </a:p>
          <a:p>
            <a:pPr marL="0" lvl="0" indent="0" algn="l" rtl="0">
              <a:spcBef>
                <a:spcPts val="0"/>
              </a:spcBef>
              <a:spcAft>
                <a:spcPts val="0"/>
              </a:spcAft>
              <a:buFontTx/>
              <a:buNone/>
            </a:pPr>
            <a:endParaRPr lang="de-DE"/>
          </a:p>
          <a:p>
            <a:pPr marL="0" lvl="0" indent="0" algn="l" rtl="0">
              <a:spcBef>
                <a:spcPts val="0"/>
              </a:spcBef>
              <a:spcAft>
                <a:spcPts val="0"/>
              </a:spcAft>
              <a:buFontTx/>
              <a:buNone/>
            </a:pPr>
            <a:r>
              <a:rPr lang="de-DE"/>
              <a:t>Geometry:</a:t>
            </a:r>
          </a:p>
          <a:p>
            <a:pPr marL="171450" lvl="0" indent="-171450" algn="l" rtl="0">
              <a:spcBef>
                <a:spcPts val="0"/>
              </a:spcBef>
              <a:spcAft>
                <a:spcPts val="0"/>
              </a:spcAft>
              <a:buFontTx/>
              <a:buChar char="-"/>
            </a:pPr>
            <a:r>
              <a:rPr lang="de-DE"/>
              <a:t>Every </a:t>
            </a:r>
            <a:r>
              <a:rPr lang="de-DE" err="1"/>
              <a:t>other</a:t>
            </a:r>
            <a:r>
              <a:rPr lang="de-DE"/>
              <a:t> Geometry </a:t>
            </a:r>
            <a:r>
              <a:rPr lang="de-DE" err="1"/>
              <a:t>for</a:t>
            </a:r>
            <a:r>
              <a:rPr lang="de-DE"/>
              <a:t> </a:t>
            </a:r>
            <a:r>
              <a:rPr lang="de-DE" err="1"/>
              <a:t>the</a:t>
            </a:r>
            <a:r>
              <a:rPr lang="de-DE"/>
              <a:t> fluid </a:t>
            </a:r>
            <a:r>
              <a:rPr lang="de-DE" err="1"/>
              <a:t>domain</a:t>
            </a:r>
            <a:r>
              <a:rPr lang="de-DE"/>
              <a:t> was </a:t>
            </a:r>
            <a:r>
              <a:rPr lang="de-DE" err="1"/>
              <a:t>created</a:t>
            </a:r>
            <a:r>
              <a:rPr lang="de-DE"/>
              <a:t> </a:t>
            </a:r>
            <a:r>
              <a:rPr lang="de-DE" err="1"/>
              <a:t>directly</a:t>
            </a:r>
            <a:r>
              <a:rPr lang="de-DE"/>
              <a:t> in Star </a:t>
            </a:r>
            <a:r>
              <a:rPr lang="de-DE" err="1"/>
              <a:t>because</a:t>
            </a:r>
            <a:r>
              <a:rPr lang="de-DE"/>
              <a:t> </a:t>
            </a:r>
            <a:r>
              <a:rPr lang="de-DE" err="1"/>
              <a:t>we</a:t>
            </a:r>
            <a:r>
              <a:rPr lang="de-DE"/>
              <a:t> </a:t>
            </a:r>
            <a:r>
              <a:rPr lang="de-DE" err="1"/>
              <a:t>can</a:t>
            </a:r>
            <a:r>
              <a:rPr lang="de-DE"/>
              <a:t> </a:t>
            </a:r>
            <a:r>
              <a:rPr lang="de-DE" err="1"/>
              <a:t>then</a:t>
            </a:r>
            <a:r>
              <a:rPr lang="de-DE"/>
              <a:t> </a:t>
            </a:r>
            <a:r>
              <a:rPr lang="de-DE" err="1"/>
              <a:t>easily</a:t>
            </a:r>
            <a:r>
              <a:rPr lang="de-DE"/>
              <a:t> </a:t>
            </a:r>
            <a:r>
              <a:rPr lang="de-DE" err="1"/>
              <a:t>change</a:t>
            </a:r>
            <a:r>
              <a:rPr lang="de-DE"/>
              <a:t> </a:t>
            </a:r>
            <a:r>
              <a:rPr lang="de-DE" err="1"/>
              <a:t>the</a:t>
            </a:r>
            <a:r>
              <a:rPr lang="de-DE"/>
              <a:t> </a:t>
            </a:r>
            <a:r>
              <a:rPr lang="de-DE" err="1"/>
              <a:t>configuration</a:t>
            </a:r>
            <a:r>
              <a:rPr lang="de-DE"/>
              <a:t> </a:t>
            </a:r>
            <a:r>
              <a:rPr lang="de-DE" err="1"/>
              <a:t>without</a:t>
            </a:r>
            <a:r>
              <a:rPr lang="de-DE"/>
              <a:t> </a:t>
            </a:r>
            <a:r>
              <a:rPr lang="de-DE" err="1"/>
              <a:t>switching</a:t>
            </a:r>
            <a:r>
              <a:rPr lang="de-DE"/>
              <a:t> </a:t>
            </a:r>
            <a:r>
              <a:rPr lang="de-DE" err="1"/>
              <a:t>the</a:t>
            </a:r>
            <a:r>
              <a:rPr lang="de-DE"/>
              <a:t> Simulation</a:t>
            </a:r>
          </a:p>
          <a:p>
            <a:pPr marL="171450" lvl="0" indent="-171450" algn="l" rtl="0">
              <a:spcBef>
                <a:spcPts val="0"/>
              </a:spcBef>
              <a:spcAft>
                <a:spcPts val="0"/>
              </a:spcAft>
              <a:buFontTx/>
              <a:buChar char="-"/>
            </a:pPr>
            <a:r>
              <a:rPr lang="de-DE" err="1"/>
              <a:t>Geomitry</a:t>
            </a:r>
            <a:r>
              <a:rPr lang="de-DE"/>
              <a:t> </a:t>
            </a:r>
            <a:r>
              <a:rPr lang="de-DE" err="1"/>
              <a:t>Created</a:t>
            </a:r>
            <a:r>
              <a:rPr lang="de-DE"/>
              <a:t> in Star: Windtunnel, Slots, </a:t>
            </a:r>
            <a:r>
              <a:rPr lang="de-DE" err="1"/>
              <a:t>Refinement</a:t>
            </a:r>
            <a:r>
              <a:rPr lang="de-DE"/>
              <a:t> Areas </a:t>
            </a:r>
            <a:r>
              <a:rPr lang="de-DE" err="1"/>
              <a:t>for</a:t>
            </a:r>
            <a:r>
              <a:rPr lang="de-DE"/>
              <a:t> </a:t>
            </a:r>
            <a:r>
              <a:rPr lang="de-DE" err="1"/>
              <a:t>Nozzle</a:t>
            </a:r>
            <a:r>
              <a:rPr lang="de-DE"/>
              <a:t> and Slots</a:t>
            </a:r>
          </a:p>
          <a:p>
            <a:pPr marL="171450" lvl="0" indent="-171450" algn="l" rtl="0">
              <a:spcBef>
                <a:spcPts val="0"/>
              </a:spcBef>
              <a:spcAft>
                <a:spcPts val="0"/>
              </a:spcAft>
              <a:buFontTx/>
              <a:buChar char="-"/>
            </a:pPr>
            <a:r>
              <a:rPr lang="de-DE"/>
              <a:t>Imprint </a:t>
            </a:r>
            <a:r>
              <a:rPr lang="de-DE" err="1"/>
              <a:t>Function</a:t>
            </a:r>
            <a:r>
              <a:rPr lang="de-DE"/>
              <a:t>: </a:t>
            </a:r>
            <a:r>
              <a:rPr lang="de-DE" err="1"/>
              <a:t>Instead</a:t>
            </a:r>
            <a:r>
              <a:rPr lang="de-DE"/>
              <a:t> </a:t>
            </a:r>
            <a:r>
              <a:rPr lang="de-DE" err="1"/>
              <a:t>of</a:t>
            </a:r>
            <a:r>
              <a:rPr lang="de-DE"/>
              <a:t> „</a:t>
            </a:r>
            <a:r>
              <a:rPr lang="de-DE" err="1"/>
              <a:t>Unite</a:t>
            </a:r>
            <a:r>
              <a:rPr lang="de-DE"/>
              <a:t>“ </a:t>
            </a:r>
            <a:r>
              <a:rPr lang="de-DE" err="1"/>
              <a:t>we</a:t>
            </a:r>
            <a:r>
              <a:rPr lang="de-DE"/>
              <a:t> </a:t>
            </a:r>
            <a:r>
              <a:rPr lang="de-DE" err="1"/>
              <a:t>used</a:t>
            </a:r>
            <a:r>
              <a:rPr lang="de-DE"/>
              <a:t> </a:t>
            </a:r>
            <a:r>
              <a:rPr lang="de-DE" err="1"/>
              <a:t>the</a:t>
            </a:r>
            <a:r>
              <a:rPr lang="de-DE"/>
              <a:t> Imprint </a:t>
            </a:r>
            <a:r>
              <a:rPr lang="de-DE" err="1"/>
              <a:t>Function</a:t>
            </a:r>
            <a:r>
              <a:rPr lang="de-DE"/>
              <a:t> </a:t>
            </a:r>
            <a:r>
              <a:rPr lang="de-DE" err="1"/>
              <a:t>for</a:t>
            </a:r>
            <a:r>
              <a:rPr lang="de-DE"/>
              <a:t> </a:t>
            </a:r>
            <a:r>
              <a:rPr lang="de-DE" err="1"/>
              <a:t>Merging</a:t>
            </a:r>
            <a:r>
              <a:rPr lang="de-DE"/>
              <a:t> </a:t>
            </a:r>
            <a:r>
              <a:rPr lang="de-DE" err="1"/>
              <a:t>the</a:t>
            </a:r>
            <a:r>
              <a:rPr lang="de-DE"/>
              <a:t> </a:t>
            </a:r>
            <a:r>
              <a:rPr lang="de-DE" err="1"/>
              <a:t>diffenrent</a:t>
            </a:r>
            <a:r>
              <a:rPr lang="de-DE"/>
              <a:t> Part </a:t>
            </a:r>
          </a:p>
          <a:p>
            <a:pPr marL="628650" lvl="1" indent="-171450" algn="l" rtl="0">
              <a:spcBef>
                <a:spcPts val="0"/>
              </a:spcBef>
              <a:spcAft>
                <a:spcPts val="0"/>
              </a:spcAft>
              <a:buFontTx/>
              <a:buChar char="-"/>
            </a:pPr>
            <a:r>
              <a:rPr lang="de-DE"/>
              <a:t>1. </a:t>
            </a:r>
            <a:r>
              <a:rPr lang="de-DE" err="1"/>
              <a:t>We</a:t>
            </a:r>
            <a:r>
              <a:rPr lang="de-DE"/>
              <a:t> </a:t>
            </a:r>
            <a:r>
              <a:rPr lang="de-DE" err="1"/>
              <a:t>have</a:t>
            </a:r>
            <a:r>
              <a:rPr lang="de-DE"/>
              <a:t> </a:t>
            </a:r>
            <a:r>
              <a:rPr lang="de-DE" err="1"/>
              <a:t>direct</a:t>
            </a:r>
            <a:r>
              <a:rPr lang="de-DE"/>
              <a:t> </a:t>
            </a:r>
            <a:r>
              <a:rPr lang="de-DE" err="1"/>
              <a:t>Accessability</a:t>
            </a:r>
            <a:r>
              <a:rPr lang="de-DE"/>
              <a:t> </a:t>
            </a:r>
            <a:r>
              <a:rPr lang="de-DE" err="1"/>
              <a:t>to</a:t>
            </a:r>
            <a:r>
              <a:rPr lang="de-DE"/>
              <a:t> </a:t>
            </a:r>
            <a:r>
              <a:rPr lang="de-DE" err="1"/>
              <a:t>the</a:t>
            </a:r>
            <a:r>
              <a:rPr lang="de-DE"/>
              <a:t> planes </a:t>
            </a:r>
            <a:r>
              <a:rPr lang="de-DE" err="1"/>
              <a:t>that</a:t>
            </a:r>
            <a:r>
              <a:rPr lang="de-DE"/>
              <a:t> connect </a:t>
            </a:r>
            <a:r>
              <a:rPr lang="de-DE" err="1"/>
              <a:t>the</a:t>
            </a:r>
            <a:r>
              <a:rPr lang="de-DE"/>
              <a:t> </a:t>
            </a:r>
            <a:r>
              <a:rPr lang="de-DE" err="1"/>
              <a:t>Nozzle</a:t>
            </a:r>
            <a:r>
              <a:rPr lang="de-DE"/>
              <a:t> </a:t>
            </a:r>
            <a:r>
              <a:rPr lang="de-DE" err="1"/>
              <a:t>with</a:t>
            </a:r>
            <a:r>
              <a:rPr lang="de-DE"/>
              <a:t> </a:t>
            </a:r>
            <a:r>
              <a:rPr lang="de-DE" err="1"/>
              <a:t>the</a:t>
            </a:r>
            <a:r>
              <a:rPr lang="de-DE"/>
              <a:t> Slots and </a:t>
            </a:r>
            <a:r>
              <a:rPr lang="de-DE" err="1"/>
              <a:t>the</a:t>
            </a:r>
            <a:r>
              <a:rPr lang="de-DE"/>
              <a:t> Windtunnel -&gt; </a:t>
            </a:r>
            <a:r>
              <a:rPr lang="de-DE" err="1"/>
              <a:t>Better</a:t>
            </a:r>
            <a:r>
              <a:rPr lang="de-DE"/>
              <a:t> </a:t>
            </a:r>
            <a:r>
              <a:rPr lang="de-DE" err="1"/>
              <a:t>for</a:t>
            </a:r>
            <a:r>
              <a:rPr lang="de-DE"/>
              <a:t> </a:t>
            </a:r>
            <a:r>
              <a:rPr lang="de-DE" err="1"/>
              <a:t>Measuring</a:t>
            </a:r>
            <a:r>
              <a:rPr lang="de-DE"/>
              <a:t> </a:t>
            </a:r>
            <a:r>
              <a:rPr lang="de-DE" err="1"/>
              <a:t>Thrust</a:t>
            </a:r>
            <a:endParaRPr lang="de-DE"/>
          </a:p>
          <a:p>
            <a:pPr marL="628650" lvl="1" indent="-171450" algn="l" rtl="0">
              <a:spcBef>
                <a:spcPts val="0"/>
              </a:spcBef>
              <a:spcAft>
                <a:spcPts val="0"/>
              </a:spcAft>
              <a:buFontTx/>
              <a:buChar char="-"/>
            </a:pPr>
            <a:r>
              <a:rPr lang="de-DE"/>
              <a:t>2. </a:t>
            </a:r>
            <a:r>
              <a:rPr lang="de-DE" err="1"/>
              <a:t>We</a:t>
            </a:r>
            <a:r>
              <a:rPr lang="de-DE"/>
              <a:t> </a:t>
            </a:r>
            <a:r>
              <a:rPr lang="de-DE" err="1"/>
              <a:t>can</a:t>
            </a:r>
            <a:r>
              <a:rPr lang="de-DE"/>
              <a:t> </a:t>
            </a:r>
            <a:r>
              <a:rPr lang="de-DE" err="1"/>
              <a:t>make</a:t>
            </a:r>
            <a:r>
              <a:rPr lang="de-DE"/>
              <a:t> </a:t>
            </a:r>
            <a:r>
              <a:rPr lang="de-DE" err="1"/>
              <a:t>the</a:t>
            </a:r>
            <a:r>
              <a:rPr lang="de-DE"/>
              <a:t> Boundary Prism </a:t>
            </a:r>
            <a:r>
              <a:rPr lang="de-DE" err="1"/>
              <a:t>layer</a:t>
            </a:r>
            <a:r>
              <a:rPr lang="de-DE"/>
              <a:t> </a:t>
            </a:r>
            <a:r>
              <a:rPr lang="de-DE" err="1"/>
              <a:t>go</a:t>
            </a:r>
            <a:r>
              <a:rPr lang="de-DE"/>
              <a:t> </a:t>
            </a:r>
            <a:r>
              <a:rPr lang="de-DE" err="1"/>
              <a:t>over</a:t>
            </a:r>
            <a:r>
              <a:rPr lang="de-DE"/>
              <a:t> </a:t>
            </a:r>
            <a:r>
              <a:rPr lang="de-DE" err="1"/>
              <a:t>the</a:t>
            </a:r>
            <a:r>
              <a:rPr lang="de-DE"/>
              <a:t> Slot </a:t>
            </a:r>
            <a:r>
              <a:rPr lang="de-DE" err="1"/>
              <a:t>Inlets</a:t>
            </a:r>
            <a:r>
              <a:rPr lang="de-DE"/>
              <a:t> </a:t>
            </a:r>
            <a:r>
              <a:rPr lang="de-DE" err="1"/>
              <a:t>which</a:t>
            </a:r>
            <a:r>
              <a:rPr lang="de-DE"/>
              <a:t> </a:t>
            </a:r>
            <a:r>
              <a:rPr lang="de-DE" err="1"/>
              <a:t>provides</a:t>
            </a:r>
            <a:r>
              <a:rPr lang="de-DE"/>
              <a:t> a </a:t>
            </a:r>
            <a:r>
              <a:rPr lang="de-DE" err="1"/>
              <a:t>more</a:t>
            </a:r>
            <a:r>
              <a:rPr lang="de-DE"/>
              <a:t> </a:t>
            </a:r>
            <a:r>
              <a:rPr lang="de-DE" err="1"/>
              <a:t>accurate</a:t>
            </a:r>
            <a:r>
              <a:rPr lang="de-DE"/>
              <a:t> Mesh </a:t>
            </a:r>
            <a:r>
              <a:rPr lang="de-DE" err="1"/>
              <a:t>Refinement</a:t>
            </a:r>
            <a:endParaRPr lang="de-DE"/>
          </a:p>
          <a:p>
            <a:pPr marL="0" lvl="0" indent="0" algn="l" rtl="0">
              <a:spcBef>
                <a:spcPts val="0"/>
              </a:spcBef>
              <a:spcAft>
                <a:spcPts val="0"/>
              </a:spcAft>
              <a:buFontTx/>
              <a:buNone/>
            </a:pPr>
            <a:r>
              <a:rPr lang="de-DE"/>
              <a:t>Mesh:</a:t>
            </a:r>
          </a:p>
          <a:p>
            <a:pPr marL="171450" lvl="0" indent="-171450" algn="l" rtl="0">
              <a:spcBef>
                <a:spcPts val="0"/>
              </a:spcBef>
              <a:spcAft>
                <a:spcPts val="0"/>
              </a:spcAft>
              <a:buFontTx/>
              <a:buChar char="-"/>
            </a:pPr>
            <a:r>
              <a:rPr lang="de-DE"/>
              <a:t>Mesh </a:t>
            </a:r>
            <a:r>
              <a:rPr lang="de-DE" err="1"/>
              <a:t>is</a:t>
            </a:r>
            <a:r>
              <a:rPr lang="de-DE"/>
              <a:t> different </a:t>
            </a:r>
            <a:r>
              <a:rPr lang="de-DE" err="1"/>
              <a:t>than</a:t>
            </a:r>
            <a:r>
              <a:rPr lang="de-DE"/>
              <a:t> in </a:t>
            </a:r>
            <a:r>
              <a:rPr lang="de-DE" err="1"/>
              <a:t>the</a:t>
            </a:r>
            <a:r>
              <a:rPr lang="de-DE"/>
              <a:t> Paper: </a:t>
            </a:r>
            <a:r>
              <a:rPr lang="de-DE" err="1"/>
              <a:t>We</a:t>
            </a:r>
            <a:r>
              <a:rPr lang="de-DE"/>
              <a:t> </a:t>
            </a:r>
            <a:r>
              <a:rPr lang="de-DE" err="1"/>
              <a:t>used</a:t>
            </a:r>
            <a:r>
              <a:rPr lang="de-DE"/>
              <a:t> a polygonal </a:t>
            </a:r>
            <a:r>
              <a:rPr lang="de-DE" err="1"/>
              <a:t>Mesher</a:t>
            </a:r>
            <a:r>
              <a:rPr lang="de-DE"/>
              <a:t> </a:t>
            </a:r>
            <a:r>
              <a:rPr lang="de-DE" err="1"/>
              <a:t>as</a:t>
            </a:r>
            <a:r>
              <a:rPr lang="de-DE"/>
              <a:t> </a:t>
            </a:r>
            <a:r>
              <a:rPr lang="de-DE" err="1"/>
              <a:t>it</a:t>
            </a:r>
            <a:r>
              <a:rPr lang="de-DE"/>
              <a:t> </a:t>
            </a:r>
            <a:r>
              <a:rPr lang="de-DE" err="1"/>
              <a:t>is</a:t>
            </a:r>
            <a:r>
              <a:rPr lang="de-DE"/>
              <a:t> just </a:t>
            </a:r>
            <a:r>
              <a:rPr lang="de-DE" err="1"/>
              <a:t>more</a:t>
            </a:r>
            <a:r>
              <a:rPr lang="de-DE"/>
              <a:t> modern and </a:t>
            </a:r>
            <a:r>
              <a:rPr lang="de-DE" err="1"/>
              <a:t>accurate</a:t>
            </a:r>
            <a:endParaRPr lang="de-DE"/>
          </a:p>
          <a:p>
            <a:pPr marL="171450" lvl="0" indent="-171450" algn="l" rtl="0">
              <a:spcBef>
                <a:spcPts val="0"/>
              </a:spcBef>
              <a:spcAft>
                <a:spcPts val="0"/>
              </a:spcAft>
              <a:buFontTx/>
              <a:buChar char="-"/>
            </a:pPr>
            <a:r>
              <a:rPr lang="de-DE" err="1"/>
              <a:t>It</a:t>
            </a:r>
            <a:r>
              <a:rPr lang="de-DE"/>
              <a:t> </a:t>
            </a:r>
            <a:r>
              <a:rPr lang="de-DE" err="1"/>
              <a:t>is</a:t>
            </a:r>
            <a:r>
              <a:rPr lang="de-DE"/>
              <a:t> </a:t>
            </a:r>
            <a:r>
              <a:rPr lang="de-DE" err="1"/>
              <a:t>important</a:t>
            </a:r>
            <a:r>
              <a:rPr lang="de-DE"/>
              <a:t> </a:t>
            </a:r>
            <a:r>
              <a:rPr lang="de-DE" err="1"/>
              <a:t>to</a:t>
            </a:r>
            <a:r>
              <a:rPr lang="de-DE"/>
              <a:t> </a:t>
            </a:r>
            <a:r>
              <a:rPr lang="de-DE" err="1"/>
              <a:t>make</a:t>
            </a:r>
            <a:r>
              <a:rPr lang="de-DE"/>
              <a:t> </a:t>
            </a:r>
            <a:r>
              <a:rPr lang="de-DE" err="1"/>
              <a:t>the</a:t>
            </a:r>
            <a:r>
              <a:rPr lang="de-DE"/>
              <a:t> Fluid Domain </a:t>
            </a:r>
            <a:r>
              <a:rPr lang="de-DE" err="1"/>
              <a:t>very</a:t>
            </a:r>
            <a:r>
              <a:rPr lang="de-DE"/>
              <a:t> large so </a:t>
            </a:r>
            <a:r>
              <a:rPr lang="de-DE" err="1"/>
              <a:t>the</a:t>
            </a:r>
            <a:r>
              <a:rPr lang="de-DE"/>
              <a:t> Stream out </a:t>
            </a:r>
            <a:r>
              <a:rPr lang="de-DE" err="1"/>
              <a:t>of</a:t>
            </a:r>
            <a:r>
              <a:rPr lang="de-DE"/>
              <a:t> </a:t>
            </a:r>
            <a:r>
              <a:rPr lang="de-DE" err="1"/>
              <a:t>the</a:t>
            </a:r>
            <a:r>
              <a:rPr lang="de-DE"/>
              <a:t> </a:t>
            </a:r>
            <a:r>
              <a:rPr lang="de-DE" err="1"/>
              <a:t>Nozzle</a:t>
            </a:r>
            <a:r>
              <a:rPr lang="de-DE"/>
              <a:t> </a:t>
            </a:r>
            <a:r>
              <a:rPr lang="de-DE" err="1"/>
              <a:t>has</a:t>
            </a:r>
            <a:r>
              <a:rPr lang="de-DE"/>
              <a:t> </a:t>
            </a:r>
            <a:r>
              <a:rPr lang="de-DE" err="1"/>
              <a:t>no</a:t>
            </a:r>
            <a:r>
              <a:rPr lang="de-DE"/>
              <a:t> ???-</a:t>
            </a:r>
            <a:r>
              <a:rPr lang="de-DE" err="1"/>
              <a:t>Effects</a:t>
            </a:r>
            <a:r>
              <a:rPr lang="de-DE"/>
              <a:t> </a:t>
            </a:r>
            <a:r>
              <a:rPr lang="de-DE" err="1"/>
              <a:t>with</a:t>
            </a:r>
            <a:r>
              <a:rPr lang="de-DE"/>
              <a:t> </a:t>
            </a:r>
            <a:r>
              <a:rPr lang="de-DE" err="1"/>
              <a:t>the</a:t>
            </a:r>
            <a:r>
              <a:rPr lang="de-DE"/>
              <a:t> Borders </a:t>
            </a:r>
            <a:r>
              <a:rPr lang="de-DE" err="1"/>
              <a:t>of</a:t>
            </a:r>
            <a:r>
              <a:rPr lang="de-DE"/>
              <a:t> </a:t>
            </a:r>
            <a:r>
              <a:rPr lang="de-DE" err="1"/>
              <a:t>the</a:t>
            </a:r>
            <a:r>
              <a:rPr lang="de-DE"/>
              <a:t> Fluid Domain. </a:t>
            </a:r>
            <a:r>
              <a:rPr lang="de-DE" err="1"/>
              <a:t>To</a:t>
            </a:r>
            <a:r>
              <a:rPr lang="de-DE"/>
              <a:t> </a:t>
            </a:r>
            <a:r>
              <a:rPr lang="de-DE" err="1"/>
              <a:t>keep</a:t>
            </a:r>
            <a:r>
              <a:rPr lang="de-DE"/>
              <a:t> </a:t>
            </a:r>
            <a:r>
              <a:rPr lang="de-DE" err="1"/>
              <a:t>computational</a:t>
            </a:r>
            <a:r>
              <a:rPr lang="de-DE"/>
              <a:t> </a:t>
            </a:r>
            <a:r>
              <a:rPr lang="de-DE" err="1"/>
              <a:t>cost</a:t>
            </a:r>
            <a:r>
              <a:rPr lang="de-DE"/>
              <a:t> </a:t>
            </a:r>
            <a:r>
              <a:rPr lang="de-DE" err="1"/>
              <a:t>low</a:t>
            </a:r>
            <a:r>
              <a:rPr lang="de-DE"/>
              <a:t> </a:t>
            </a:r>
            <a:r>
              <a:rPr lang="de-DE" err="1"/>
              <a:t>the</a:t>
            </a:r>
            <a:r>
              <a:rPr lang="de-DE"/>
              <a:t> </a:t>
            </a:r>
            <a:r>
              <a:rPr lang="de-DE" err="1"/>
              <a:t>base</a:t>
            </a:r>
            <a:r>
              <a:rPr lang="de-DE"/>
              <a:t> </a:t>
            </a:r>
            <a:r>
              <a:rPr lang="de-DE" err="1"/>
              <a:t>cize</a:t>
            </a:r>
            <a:r>
              <a:rPr lang="de-DE"/>
              <a:t> </a:t>
            </a:r>
            <a:r>
              <a:rPr lang="de-DE" err="1"/>
              <a:t>of</a:t>
            </a:r>
            <a:r>
              <a:rPr lang="de-DE"/>
              <a:t> </a:t>
            </a:r>
            <a:r>
              <a:rPr lang="de-DE" err="1"/>
              <a:t>the</a:t>
            </a:r>
            <a:r>
              <a:rPr lang="de-DE"/>
              <a:t> </a:t>
            </a:r>
            <a:r>
              <a:rPr lang="de-DE" err="1"/>
              <a:t>mesh</a:t>
            </a:r>
            <a:r>
              <a:rPr lang="de-DE"/>
              <a:t> </a:t>
            </a:r>
            <a:r>
              <a:rPr lang="de-DE" err="1"/>
              <a:t>is</a:t>
            </a:r>
            <a:r>
              <a:rPr lang="de-DE"/>
              <a:t> </a:t>
            </a:r>
            <a:r>
              <a:rPr lang="de-DE" err="1"/>
              <a:t>reallylarge</a:t>
            </a:r>
            <a:endParaRPr lang="de-DE"/>
          </a:p>
          <a:p>
            <a:pPr marL="171450" lvl="0" indent="-171450" algn="l" rtl="0">
              <a:spcBef>
                <a:spcPts val="0"/>
              </a:spcBef>
              <a:spcAft>
                <a:spcPts val="0"/>
              </a:spcAft>
              <a:buFontTx/>
              <a:buChar char="-"/>
            </a:pPr>
            <a:r>
              <a:rPr lang="de-DE" err="1"/>
              <a:t>Refinement</a:t>
            </a:r>
            <a:r>
              <a:rPr lang="de-DE"/>
              <a:t> in </a:t>
            </a:r>
            <a:r>
              <a:rPr lang="de-DE" err="1"/>
              <a:t>the</a:t>
            </a:r>
            <a:r>
              <a:rPr lang="de-DE"/>
              <a:t> </a:t>
            </a:r>
            <a:r>
              <a:rPr lang="de-DE" err="1"/>
              <a:t>Nozzle</a:t>
            </a:r>
            <a:r>
              <a:rPr lang="de-DE"/>
              <a:t> </a:t>
            </a:r>
            <a:r>
              <a:rPr lang="de-DE" err="1"/>
              <a:t>is</a:t>
            </a:r>
            <a:r>
              <a:rPr lang="de-DE"/>
              <a:t> </a:t>
            </a:r>
            <a:r>
              <a:rPr lang="de-DE" err="1"/>
              <a:t>important</a:t>
            </a:r>
            <a:r>
              <a:rPr lang="de-DE"/>
              <a:t> </a:t>
            </a:r>
            <a:r>
              <a:rPr lang="de-DE" err="1"/>
              <a:t>to</a:t>
            </a:r>
            <a:r>
              <a:rPr lang="de-DE"/>
              <a:t> catch </a:t>
            </a:r>
            <a:r>
              <a:rPr lang="de-DE" err="1"/>
              <a:t>the</a:t>
            </a:r>
            <a:r>
              <a:rPr lang="de-DE"/>
              <a:t> </a:t>
            </a:r>
            <a:r>
              <a:rPr lang="de-DE" err="1"/>
              <a:t>shocks</a:t>
            </a:r>
            <a:r>
              <a:rPr lang="de-DE"/>
              <a:t> </a:t>
            </a:r>
            <a:r>
              <a:rPr lang="de-DE" err="1"/>
              <a:t>created</a:t>
            </a:r>
            <a:r>
              <a:rPr lang="de-DE"/>
              <a:t> </a:t>
            </a:r>
            <a:r>
              <a:rPr lang="de-DE" err="1"/>
              <a:t>by</a:t>
            </a:r>
            <a:r>
              <a:rPr lang="de-DE"/>
              <a:t> </a:t>
            </a:r>
            <a:r>
              <a:rPr lang="de-DE" err="1"/>
              <a:t>the</a:t>
            </a:r>
            <a:r>
              <a:rPr lang="de-DE"/>
              <a:t> </a:t>
            </a:r>
            <a:r>
              <a:rPr lang="de-DE" err="1"/>
              <a:t>slots</a:t>
            </a:r>
            <a:r>
              <a:rPr lang="de-DE"/>
              <a:t> </a:t>
            </a:r>
          </a:p>
          <a:p>
            <a:pPr marL="171450" lvl="0" indent="-171450" algn="l" rtl="0">
              <a:spcBef>
                <a:spcPts val="0"/>
              </a:spcBef>
              <a:spcAft>
                <a:spcPts val="0"/>
              </a:spcAft>
              <a:buFontTx/>
              <a:buChar char="-"/>
            </a:pPr>
            <a:r>
              <a:rPr lang="de-DE" err="1"/>
              <a:t>Refinement</a:t>
            </a:r>
            <a:r>
              <a:rPr lang="de-DE"/>
              <a:t> </a:t>
            </a:r>
            <a:r>
              <a:rPr lang="de-DE" err="1"/>
              <a:t>of</a:t>
            </a:r>
            <a:r>
              <a:rPr lang="de-DE"/>
              <a:t> </a:t>
            </a:r>
            <a:r>
              <a:rPr lang="de-DE" err="1"/>
              <a:t>the</a:t>
            </a:r>
            <a:r>
              <a:rPr lang="de-DE"/>
              <a:t> </a:t>
            </a:r>
            <a:r>
              <a:rPr lang="de-DE" err="1"/>
              <a:t>exit</a:t>
            </a:r>
            <a:r>
              <a:rPr lang="de-DE"/>
              <a:t> stream </a:t>
            </a:r>
            <a:r>
              <a:rPr lang="de-DE" err="1"/>
              <a:t>to</a:t>
            </a:r>
            <a:r>
              <a:rPr lang="de-DE"/>
              <a:t> catch </a:t>
            </a:r>
            <a:r>
              <a:rPr lang="de-DE" err="1"/>
              <a:t>mash</a:t>
            </a:r>
            <a:r>
              <a:rPr lang="de-DE"/>
              <a:t> </a:t>
            </a:r>
            <a:r>
              <a:rPr lang="de-DE" err="1"/>
              <a:t>diamonds</a:t>
            </a:r>
            <a:r>
              <a:rPr lang="de-DE"/>
              <a:t> and </a:t>
            </a:r>
            <a:r>
              <a:rPr lang="de-DE" err="1"/>
              <a:t>transition</a:t>
            </a:r>
            <a:r>
              <a:rPr lang="de-DE"/>
              <a:t> </a:t>
            </a:r>
            <a:r>
              <a:rPr lang="de-DE" err="1"/>
              <a:t>to</a:t>
            </a:r>
            <a:r>
              <a:rPr lang="de-DE"/>
              <a:t> </a:t>
            </a:r>
            <a:r>
              <a:rPr lang="de-DE" err="1"/>
              <a:t>the</a:t>
            </a:r>
            <a:r>
              <a:rPr lang="de-DE"/>
              <a:t> </a:t>
            </a:r>
            <a:r>
              <a:rPr lang="de-DE" err="1"/>
              <a:t>surrounding</a:t>
            </a:r>
            <a:r>
              <a:rPr lang="de-DE"/>
              <a:t> </a:t>
            </a:r>
            <a:r>
              <a:rPr lang="de-DE" err="1"/>
              <a:t>flow</a:t>
            </a:r>
            <a:endParaRPr lang="de-DE"/>
          </a:p>
          <a:p>
            <a:pPr marL="171450" lvl="0" indent="-171450" algn="l" rtl="0">
              <a:spcBef>
                <a:spcPts val="0"/>
              </a:spcBef>
              <a:spcAft>
                <a:spcPts val="0"/>
              </a:spcAft>
              <a:buFontTx/>
              <a:buChar char="-"/>
            </a:pPr>
            <a:r>
              <a:rPr lang="de-DE"/>
              <a:t>Slots </a:t>
            </a:r>
            <a:r>
              <a:rPr lang="de-DE" err="1"/>
              <a:t>have</a:t>
            </a:r>
            <a:r>
              <a:rPr lang="de-DE"/>
              <a:t> a </a:t>
            </a:r>
            <a:r>
              <a:rPr lang="de-DE" err="1"/>
              <a:t>seperate</a:t>
            </a:r>
            <a:r>
              <a:rPr lang="de-DE"/>
              <a:t> </a:t>
            </a:r>
            <a:r>
              <a:rPr lang="de-DE" err="1"/>
              <a:t>mesh</a:t>
            </a:r>
            <a:r>
              <a:rPr lang="de-DE"/>
              <a:t> </a:t>
            </a:r>
            <a:r>
              <a:rPr lang="de-DE" err="1"/>
              <a:t>with</a:t>
            </a:r>
            <a:r>
              <a:rPr lang="de-DE"/>
              <a:t> different </a:t>
            </a:r>
            <a:r>
              <a:rPr lang="de-DE" err="1"/>
              <a:t>base</a:t>
            </a:r>
            <a:r>
              <a:rPr lang="de-DE"/>
              <a:t> </a:t>
            </a:r>
            <a:r>
              <a:rPr lang="de-DE" err="1"/>
              <a:t>size</a:t>
            </a:r>
            <a:r>
              <a:rPr lang="de-DE"/>
              <a:t> and </a:t>
            </a:r>
            <a:r>
              <a:rPr lang="de-DE" err="1"/>
              <a:t>boundary</a:t>
            </a:r>
            <a:r>
              <a:rPr lang="de-DE"/>
              <a:t> </a:t>
            </a:r>
            <a:r>
              <a:rPr lang="de-DE" err="1"/>
              <a:t>layer</a:t>
            </a:r>
            <a:r>
              <a:rPr lang="de-DE"/>
              <a:t> </a:t>
            </a:r>
            <a:r>
              <a:rPr lang="de-DE" err="1"/>
              <a:t>because</a:t>
            </a:r>
            <a:r>
              <a:rPr lang="de-DE"/>
              <a:t> </a:t>
            </a:r>
            <a:r>
              <a:rPr lang="de-DE" err="1"/>
              <a:t>the</a:t>
            </a:r>
            <a:r>
              <a:rPr lang="de-DE"/>
              <a:t> </a:t>
            </a:r>
            <a:r>
              <a:rPr lang="de-DE" err="1"/>
              <a:t>geometry</a:t>
            </a:r>
            <a:r>
              <a:rPr lang="de-DE"/>
              <a:t> </a:t>
            </a:r>
            <a:r>
              <a:rPr lang="de-DE" err="1"/>
              <a:t>is</a:t>
            </a:r>
            <a:r>
              <a:rPr lang="de-DE"/>
              <a:t> </a:t>
            </a:r>
            <a:r>
              <a:rPr lang="de-DE" err="1"/>
              <a:t>very</a:t>
            </a:r>
            <a:r>
              <a:rPr lang="de-DE"/>
              <a:t> </a:t>
            </a:r>
            <a:r>
              <a:rPr lang="de-DE" err="1"/>
              <a:t>small</a:t>
            </a:r>
            <a:r>
              <a:rPr lang="de-DE"/>
              <a:t> </a:t>
            </a:r>
            <a:r>
              <a:rPr lang="de-DE" err="1"/>
              <a:t>compared</a:t>
            </a:r>
            <a:r>
              <a:rPr lang="de-DE"/>
              <a:t> </a:t>
            </a:r>
            <a:r>
              <a:rPr lang="de-DE" err="1"/>
              <a:t>to</a:t>
            </a:r>
            <a:r>
              <a:rPr lang="de-DE"/>
              <a:t> </a:t>
            </a:r>
            <a:r>
              <a:rPr lang="de-DE" err="1"/>
              <a:t>the</a:t>
            </a:r>
            <a:r>
              <a:rPr lang="de-DE"/>
              <a:t> </a:t>
            </a:r>
            <a:r>
              <a:rPr lang="de-DE" err="1"/>
              <a:t>rest</a:t>
            </a:r>
            <a:r>
              <a:rPr lang="de-DE"/>
              <a:t> </a:t>
            </a:r>
            <a:r>
              <a:rPr lang="de-DE" err="1"/>
              <a:t>of</a:t>
            </a:r>
            <a:r>
              <a:rPr lang="de-DE"/>
              <a:t> </a:t>
            </a:r>
            <a:r>
              <a:rPr lang="de-DE" err="1"/>
              <a:t>the</a:t>
            </a:r>
            <a:r>
              <a:rPr lang="de-DE"/>
              <a:t> </a:t>
            </a:r>
            <a:r>
              <a:rPr lang="de-DE" err="1"/>
              <a:t>geometry</a:t>
            </a:r>
            <a:endParaRPr lang="de-DE"/>
          </a:p>
          <a:p>
            <a:pPr marL="171450" lvl="0" indent="-171450" algn="l" rtl="0">
              <a:spcBef>
                <a:spcPts val="0"/>
              </a:spcBef>
              <a:spcAft>
                <a:spcPts val="0"/>
              </a:spcAft>
              <a:buFontTx/>
              <a:buChar char="-"/>
            </a:pPr>
            <a:r>
              <a:rPr lang="de-DE"/>
              <a:t>BL </a:t>
            </a:r>
            <a:r>
              <a:rPr lang="de-DE" err="1"/>
              <a:t>goes</a:t>
            </a:r>
            <a:r>
              <a:rPr lang="de-DE"/>
              <a:t> </a:t>
            </a:r>
            <a:r>
              <a:rPr lang="de-DE" err="1"/>
              <a:t>over</a:t>
            </a:r>
            <a:r>
              <a:rPr lang="de-DE"/>
              <a:t> </a:t>
            </a:r>
            <a:r>
              <a:rPr lang="de-DE" err="1"/>
              <a:t>slot</a:t>
            </a:r>
            <a:r>
              <a:rPr lang="de-DE"/>
              <a:t> </a:t>
            </a:r>
            <a:r>
              <a:rPr lang="de-DE" err="1"/>
              <a:t>to</a:t>
            </a:r>
            <a:r>
              <a:rPr lang="de-DE"/>
              <a:t> </a:t>
            </a:r>
            <a:r>
              <a:rPr lang="de-DE" err="1"/>
              <a:t>cath</a:t>
            </a:r>
            <a:r>
              <a:rPr lang="de-DE"/>
              <a:t> </a:t>
            </a:r>
            <a:r>
              <a:rPr lang="de-DE" err="1"/>
              <a:t>the</a:t>
            </a:r>
            <a:r>
              <a:rPr lang="de-DE"/>
              <a:t> </a:t>
            </a:r>
            <a:r>
              <a:rPr lang="de-DE" err="1"/>
              <a:t>transition</a:t>
            </a:r>
            <a:r>
              <a:rPr lang="de-DE"/>
              <a:t> </a:t>
            </a:r>
            <a:r>
              <a:rPr lang="de-DE" err="1"/>
              <a:t>effects</a:t>
            </a:r>
            <a:r>
              <a:rPr lang="de-DE"/>
              <a:t> </a:t>
            </a:r>
            <a:r>
              <a:rPr lang="de-DE" err="1"/>
              <a:t>as</a:t>
            </a:r>
            <a:r>
              <a:rPr lang="de-DE"/>
              <a:t> </a:t>
            </a:r>
            <a:r>
              <a:rPr lang="de-DE" err="1"/>
              <a:t>good</a:t>
            </a:r>
            <a:r>
              <a:rPr lang="de-DE"/>
              <a:t> </a:t>
            </a:r>
            <a:r>
              <a:rPr lang="de-DE" err="1"/>
              <a:t>as</a:t>
            </a:r>
            <a:r>
              <a:rPr lang="de-DE"/>
              <a:t> possible and </a:t>
            </a:r>
            <a:r>
              <a:rPr lang="de-DE" err="1"/>
              <a:t>to</a:t>
            </a:r>
            <a:r>
              <a:rPr lang="de-DE"/>
              <a:t> </a:t>
            </a:r>
            <a:r>
              <a:rPr lang="de-DE" err="1"/>
              <a:t>avoid</a:t>
            </a:r>
            <a:r>
              <a:rPr lang="de-DE"/>
              <a:t> </a:t>
            </a:r>
            <a:r>
              <a:rPr lang="de-DE" err="1"/>
              <a:t>crudness</a:t>
            </a:r>
            <a:r>
              <a:rPr lang="de-DE"/>
              <a:t> on </a:t>
            </a:r>
            <a:r>
              <a:rPr lang="de-DE" err="1"/>
              <a:t>the</a:t>
            </a:r>
            <a:r>
              <a:rPr lang="de-DE"/>
              <a:t> </a:t>
            </a:r>
            <a:r>
              <a:rPr lang="de-DE" err="1"/>
              <a:t>corner</a:t>
            </a:r>
            <a:endParaRPr lang="de-DE"/>
          </a:p>
          <a:p>
            <a:pPr marL="171450" lvl="0" indent="-171450" algn="l" rtl="0">
              <a:spcBef>
                <a:spcPts val="0"/>
              </a:spcBef>
              <a:spcAft>
                <a:spcPts val="0"/>
              </a:spcAft>
              <a:buFontTx/>
              <a:buChar char="-"/>
            </a:pPr>
            <a:r>
              <a:rPr lang="de-DE" err="1"/>
              <a:t>No</a:t>
            </a:r>
            <a:r>
              <a:rPr lang="de-DE"/>
              <a:t> </a:t>
            </a:r>
            <a:r>
              <a:rPr lang="de-DE" err="1"/>
              <a:t>slip</a:t>
            </a:r>
            <a:r>
              <a:rPr lang="de-DE"/>
              <a:t> </a:t>
            </a:r>
            <a:r>
              <a:rPr lang="de-DE" err="1"/>
              <a:t>walls</a:t>
            </a:r>
            <a:r>
              <a:rPr lang="de-DE"/>
              <a:t> </a:t>
            </a:r>
            <a:r>
              <a:rPr lang="de-DE" err="1"/>
              <a:t>have</a:t>
            </a:r>
            <a:r>
              <a:rPr lang="de-DE"/>
              <a:t> </a:t>
            </a:r>
            <a:r>
              <a:rPr lang="de-DE" err="1"/>
              <a:t>less</a:t>
            </a:r>
            <a:r>
              <a:rPr lang="de-DE"/>
              <a:t> </a:t>
            </a:r>
            <a:r>
              <a:rPr lang="de-DE" err="1"/>
              <a:t>defined</a:t>
            </a:r>
            <a:r>
              <a:rPr lang="de-DE"/>
              <a:t> BL </a:t>
            </a:r>
            <a:r>
              <a:rPr lang="de-DE" err="1"/>
              <a:t>to</a:t>
            </a:r>
            <a:r>
              <a:rPr lang="de-DE"/>
              <a:t> </a:t>
            </a:r>
            <a:r>
              <a:rPr lang="de-DE" err="1"/>
              <a:t>minimize</a:t>
            </a:r>
            <a:r>
              <a:rPr lang="de-DE"/>
              <a:t> </a:t>
            </a:r>
            <a:r>
              <a:rPr lang="de-DE" err="1"/>
              <a:t>computational</a:t>
            </a:r>
            <a:r>
              <a:rPr lang="de-DE"/>
              <a:t> </a:t>
            </a:r>
            <a:r>
              <a:rPr lang="de-DE" err="1"/>
              <a:t>cost</a:t>
            </a:r>
            <a:endParaRPr lang="de-DE"/>
          </a:p>
          <a:p>
            <a:pPr marL="171450" lvl="0" indent="-171450" algn="l" rtl="0">
              <a:spcBef>
                <a:spcPts val="0"/>
              </a:spcBef>
              <a:spcAft>
                <a:spcPts val="0"/>
              </a:spcAft>
              <a:buFontTx/>
              <a:buChar char="-"/>
            </a:pPr>
            <a:r>
              <a:rPr lang="de-DE"/>
              <a:t>Y+ </a:t>
            </a:r>
            <a:r>
              <a:rPr lang="de-DE" err="1"/>
              <a:t>is</a:t>
            </a:r>
            <a:r>
              <a:rPr lang="de-DE"/>
              <a:t> </a:t>
            </a:r>
            <a:r>
              <a:rPr lang="de-DE" err="1"/>
              <a:t>below</a:t>
            </a:r>
            <a:r>
              <a:rPr lang="de-DE"/>
              <a:t> </a:t>
            </a:r>
            <a:r>
              <a:rPr lang="de-DE" err="1"/>
              <a:t>one</a:t>
            </a:r>
            <a:r>
              <a:rPr lang="de-DE"/>
              <a:t> </a:t>
            </a:r>
            <a:r>
              <a:rPr lang="de-DE" err="1"/>
              <a:t>where</a:t>
            </a:r>
            <a:r>
              <a:rPr lang="de-DE"/>
              <a:t> </a:t>
            </a:r>
            <a:r>
              <a:rPr lang="de-DE" err="1"/>
              <a:t>it</a:t>
            </a:r>
            <a:r>
              <a:rPr lang="de-DE"/>
              <a:t> </a:t>
            </a:r>
            <a:r>
              <a:rPr lang="de-DE" err="1"/>
              <a:t>is</a:t>
            </a:r>
            <a:r>
              <a:rPr lang="de-DE"/>
              <a:t> </a:t>
            </a:r>
            <a:r>
              <a:rPr lang="de-DE" err="1"/>
              <a:t>important</a:t>
            </a:r>
            <a:r>
              <a:rPr lang="de-DE"/>
              <a:t> (Essential </a:t>
            </a:r>
            <a:r>
              <a:rPr lang="de-DE" err="1"/>
              <a:t>for</a:t>
            </a:r>
            <a:r>
              <a:rPr lang="de-DE"/>
              <a:t> </a:t>
            </a:r>
            <a:r>
              <a:rPr lang="de-DE" err="1"/>
              <a:t>Spellart</a:t>
            </a:r>
            <a:r>
              <a:rPr lang="de-DE"/>
              <a:t>-</a:t>
            </a:r>
            <a:r>
              <a:rPr lang="de-DE" err="1"/>
              <a:t>Armas</a:t>
            </a:r>
            <a:r>
              <a:rPr lang="de-DE"/>
              <a:t>-Model)</a:t>
            </a:r>
          </a:p>
          <a:p>
            <a:pPr marL="171450" lvl="0" indent="-171450" algn="l" rtl="0">
              <a:spcBef>
                <a:spcPts val="0"/>
              </a:spcBef>
              <a:spcAft>
                <a:spcPts val="0"/>
              </a:spcAft>
              <a:buFontTx/>
              <a:buChar char="-"/>
            </a:pPr>
            <a:endParaRPr lang="de-DE"/>
          </a:p>
          <a:p>
            <a:pPr marL="0" lvl="0" indent="0" algn="l" rtl="0">
              <a:spcBef>
                <a:spcPts val="0"/>
              </a:spcBef>
              <a:spcAft>
                <a:spcPts val="0"/>
              </a:spcAft>
              <a:buFontTx/>
              <a:buNone/>
            </a:pPr>
            <a:r>
              <a:rPr lang="de-DE"/>
              <a:t>Boundary </a:t>
            </a:r>
            <a:r>
              <a:rPr lang="de-DE" err="1"/>
              <a:t>Conditions</a:t>
            </a:r>
            <a:r>
              <a:rPr lang="de-DE"/>
              <a:t>:</a:t>
            </a:r>
          </a:p>
          <a:p>
            <a:pPr marL="171450" lvl="0" indent="-171450" algn="l" rtl="0">
              <a:spcBef>
                <a:spcPts val="0"/>
              </a:spcBef>
              <a:spcAft>
                <a:spcPts val="0"/>
              </a:spcAft>
              <a:buFontTx/>
              <a:buChar char="-"/>
            </a:pPr>
            <a:r>
              <a:rPr lang="de-DE"/>
              <a:t>Simple BC First: Outlet </a:t>
            </a:r>
            <a:r>
              <a:rPr lang="de-DE" err="1"/>
              <a:t>is</a:t>
            </a:r>
            <a:r>
              <a:rPr lang="de-DE"/>
              <a:t> a normal </a:t>
            </a:r>
            <a:r>
              <a:rPr lang="de-DE" err="1"/>
              <a:t>Pressure</a:t>
            </a:r>
            <a:r>
              <a:rPr lang="de-DE"/>
              <a:t> Outlet </a:t>
            </a:r>
            <a:r>
              <a:rPr lang="de-DE" err="1"/>
              <a:t>with</a:t>
            </a:r>
            <a:r>
              <a:rPr lang="de-DE"/>
              <a:t> </a:t>
            </a:r>
            <a:r>
              <a:rPr lang="de-DE" err="1"/>
              <a:t>no</a:t>
            </a:r>
            <a:r>
              <a:rPr lang="de-DE"/>
              <a:t> </a:t>
            </a:r>
            <a:r>
              <a:rPr lang="de-DE" err="1"/>
              <a:t>special</a:t>
            </a:r>
            <a:r>
              <a:rPr lang="de-DE"/>
              <a:t> </a:t>
            </a:r>
            <a:r>
              <a:rPr lang="de-DE" err="1"/>
              <a:t>Condition</a:t>
            </a:r>
            <a:r>
              <a:rPr lang="de-DE"/>
              <a:t>, Upper and Lower Boundary </a:t>
            </a:r>
            <a:r>
              <a:rPr lang="de-DE" err="1"/>
              <a:t>of</a:t>
            </a:r>
            <a:r>
              <a:rPr lang="de-DE"/>
              <a:t> </a:t>
            </a:r>
            <a:r>
              <a:rPr lang="de-DE" err="1"/>
              <a:t>the</a:t>
            </a:r>
            <a:r>
              <a:rPr lang="de-DE"/>
              <a:t> Fluid Domain </a:t>
            </a:r>
            <a:r>
              <a:rPr lang="de-DE" err="1"/>
              <a:t>are</a:t>
            </a:r>
            <a:r>
              <a:rPr lang="de-DE"/>
              <a:t> </a:t>
            </a:r>
            <a:r>
              <a:rPr lang="de-DE" err="1"/>
              <a:t>Symmetry</a:t>
            </a:r>
            <a:r>
              <a:rPr lang="de-DE"/>
              <a:t> Planes and </a:t>
            </a:r>
            <a:r>
              <a:rPr lang="de-DE" err="1"/>
              <a:t>No</a:t>
            </a:r>
            <a:r>
              <a:rPr lang="de-DE"/>
              <a:t> Slip Wall </a:t>
            </a:r>
            <a:r>
              <a:rPr lang="de-DE" err="1"/>
              <a:t>is</a:t>
            </a:r>
            <a:r>
              <a:rPr lang="de-DE"/>
              <a:t> a normal Wall</a:t>
            </a:r>
          </a:p>
          <a:p>
            <a:pPr marL="171450" lvl="0" indent="-171450" algn="l" rtl="0">
              <a:spcBef>
                <a:spcPts val="0"/>
              </a:spcBef>
              <a:spcAft>
                <a:spcPts val="0"/>
              </a:spcAft>
              <a:buFontTx/>
              <a:buChar char="-"/>
            </a:pPr>
            <a:r>
              <a:rPr lang="de-DE" err="1"/>
              <a:t>Inlets</a:t>
            </a:r>
            <a:r>
              <a:rPr lang="de-DE"/>
              <a:t> </a:t>
            </a:r>
            <a:r>
              <a:rPr lang="de-DE" err="1"/>
              <a:t>of</a:t>
            </a:r>
            <a:r>
              <a:rPr lang="de-DE"/>
              <a:t> </a:t>
            </a:r>
            <a:r>
              <a:rPr lang="de-DE" err="1"/>
              <a:t>the</a:t>
            </a:r>
            <a:r>
              <a:rPr lang="de-DE"/>
              <a:t> Fluid Domain </a:t>
            </a:r>
            <a:r>
              <a:rPr lang="de-DE" err="1"/>
              <a:t>are</a:t>
            </a:r>
            <a:r>
              <a:rPr lang="de-DE"/>
              <a:t> Velocity </a:t>
            </a:r>
            <a:r>
              <a:rPr lang="de-DE" err="1"/>
              <a:t>Inlets</a:t>
            </a:r>
            <a:r>
              <a:rPr lang="de-DE"/>
              <a:t> </a:t>
            </a:r>
            <a:r>
              <a:rPr lang="de-DE" err="1"/>
              <a:t>with</a:t>
            </a:r>
            <a:r>
              <a:rPr lang="de-DE"/>
              <a:t> a </a:t>
            </a:r>
            <a:r>
              <a:rPr lang="de-DE" err="1"/>
              <a:t>low</a:t>
            </a:r>
            <a:r>
              <a:rPr lang="de-DE"/>
              <a:t> Velocity </a:t>
            </a:r>
            <a:r>
              <a:rPr lang="de-DE" err="1"/>
              <a:t>Number</a:t>
            </a:r>
            <a:r>
              <a:rPr lang="de-DE"/>
              <a:t> (10 m/s) so </a:t>
            </a:r>
            <a:r>
              <a:rPr lang="de-DE" err="1"/>
              <a:t>it</a:t>
            </a:r>
            <a:r>
              <a:rPr lang="de-DE"/>
              <a:t> </a:t>
            </a:r>
            <a:r>
              <a:rPr lang="de-DE" err="1"/>
              <a:t>does</a:t>
            </a:r>
            <a:r>
              <a:rPr lang="de-DE"/>
              <a:t> not </a:t>
            </a:r>
            <a:r>
              <a:rPr lang="de-DE" err="1"/>
              <a:t>affect</a:t>
            </a:r>
            <a:r>
              <a:rPr lang="de-DE"/>
              <a:t> </a:t>
            </a:r>
            <a:r>
              <a:rPr lang="de-DE" err="1"/>
              <a:t>the</a:t>
            </a:r>
            <a:r>
              <a:rPr lang="de-DE"/>
              <a:t> stream </a:t>
            </a:r>
            <a:r>
              <a:rPr lang="de-DE" err="1"/>
              <a:t>coming</a:t>
            </a:r>
            <a:r>
              <a:rPr lang="de-DE"/>
              <a:t> out </a:t>
            </a:r>
            <a:r>
              <a:rPr lang="de-DE" err="1"/>
              <a:t>of</a:t>
            </a:r>
            <a:r>
              <a:rPr lang="de-DE"/>
              <a:t> </a:t>
            </a:r>
            <a:r>
              <a:rPr lang="de-DE" err="1"/>
              <a:t>the</a:t>
            </a:r>
            <a:r>
              <a:rPr lang="de-DE"/>
              <a:t> </a:t>
            </a:r>
            <a:r>
              <a:rPr lang="de-DE" err="1"/>
              <a:t>nozzle</a:t>
            </a:r>
            <a:r>
              <a:rPr lang="de-DE"/>
              <a:t> (</a:t>
            </a:r>
            <a:r>
              <a:rPr lang="de-DE" err="1"/>
              <a:t>No</a:t>
            </a:r>
            <a:r>
              <a:rPr lang="de-DE"/>
              <a:t> </a:t>
            </a:r>
            <a:r>
              <a:rPr lang="de-DE" err="1"/>
              <a:t>Number</a:t>
            </a:r>
            <a:r>
              <a:rPr lang="de-DE"/>
              <a:t> </a:t>
            </a:r>
            <a:r>
              <a:rPr lang="de-DE" err="1"/>
              <a:t>given</a:t>
            </a:r>
            <a:r>
              <a:rPr lang="de-DE"/>
              <a:t> in </a:t>
            </a:r>
            <a:r>
              <a:rPr lang="de-DE" err="1"/>
              <a:t>the</a:t>
            </a:r>
            <a:r>
              <a:rPr lang="de-DE"/>
              <a:t> </a:t>
            </a:r>
            <a:r>
              <a:rPr lang="de-DE" err="1"/>
              <a:t>paper</a:t>
            </a:r>
            <a:r>
              <a:rPr lang="de-DE"/>
              <a:t>)</a:t>
            </a:r>
          </a:p>
          <a:p>
            <a:pPr marL="171450" lvl="0" indent="-171450" algn="l" rtl="0">
              <a:spcBef>
                <a:spcPts val="0"/>
              </a:spcBef>
              <a:spcAft>
                <a:spcPts val="0"/>
              </a:spcAft>
              <a:buFontTx/>
              <a:buChar char="-"/>
            </a:pPr>
            <a:r>
              <a:rPr lang="de-DE"/>
              <a:t>Initial </a:t>
            </a:r>
            <a:r>
              <a:rPr lang="de-DE" err="1"/>
              <a:t>Conditions</a:t>
            </a:r>
            <a:r>
              <a:rPr lang="de-DE"/>
              <a:t>: </a:t>
            </a:r>
            <a:r>
              <a:rPr lang="de-DE" err="1"/>
              <a:t>Atmospheric</a:t>
            </a:r>
            <a:r>
              <a:rPr lang="de-DE"/>
              <a:t> </a:t>
            </a:r>
            <a:r>
              <a:rPr lang="de-DE" err="1"/>
              <a:t>Pressure</a:t>
            </a:r>
            <a:r>
              <a:rPr lang="de-DE"/>
              <a:t> </a:t>
            </a:r>
            <a:r>
              <a:rPr lang="de-DE" err="1"/>
              <a:t>to</a:t>
            </a:r>
            <a:r>
              <a:rPr lang="de-DE"/>
              <a:t> 1bar (Simulation </a:t>
            </a:r>
            <a:r>
              <a:rPr lang="de-DE" err="1"/>
              <a:t>is</a:t>
            </a:r>
            <a:r>
              <a:rPr lang="de-DE"/>
              <a:t> </a:t>
            </a:r>
            <a:r>
              <a:rPr lang="de-DE" err="1"/>
              <a:t>more</a:t>
            </a:r>
            <a:r>
              <a:rPr lang="de-DE"/>
              <a:t> </a:t>
            </a:r>
            <a:r>
              <a:rPr lang="de-DE" err="1"/>
              <a:t>stable</a:t>
            </a:r>
            <a:r>
              <a:rPr lang="de-DE"/>
              <a:t>) and Reference </a:t>
            </a:r>
            <a:r>
              <a:rPr lang="de-DE" err="1"/>
              <a:t>Pressure</a:t>
            </a:r>
            <a:r>
              <a:rPr lang="de-DE"/>
              <a:t> </a:t>
            </a:r>
            <a:r>
              <a:rPr lang="de-DE" err="1"/>
              <a:t>to</a:t>
            </a:r>
            <a:r>
              <a:rPr lang="de-DE"/>
              <a:t> 0 (</a:t>
            </a:r>
            <a:r>
              <a:rPr lang="de-DE" err="1"/>
              <a:t>Important</a:t>
            </a:r>
            <a:r>
              <a:rPr lang="de-DE"/>
              <a:t> </a:t>
            </a:r>
            <a:r>
              <a:rPr lang="de-DE" err="1"/>
              <a:t>for</a:t>
            </a:r>
            <a:r>
              <a:rPr lang="de-DE"/>
              <a:t> </a:t>
            </a:r>
            <a:r>
              <a:rPr lang="de-DE" err="1"/>
              <a:t>measuring</a:t>
            </a:r>
            <a:r>
              <a:rPr lang="de-DE"/>
              <a:t> </a:t>
            </a:r>
            <a:r>
              <a:rPr lang="de-DE" err="1"/>
              <a:t>the</a:t>
            </a:r>
            <a:r>
              <a:rPr lang="de-DE"/>
              <a:t> </a:t>
            </a:r>
            <a:r>
              <a:rPr lang="de-DE" err="1"/>
              <a:t>absoute</a:t>
            </a:r>
            <a:r>
              <a:rPr lang="de-DE"/>
              <a:t> </a:t>
            </a:r>
            <a:r>
              <a:rPr lang="de-DE" err="1"/>
              <a:t>Pressure</a:t>
            </a:r>
            <a:r>
              <a:rPr lang="de-DE"/>
              <a:t> not </a:t>
            </a:r>
            <a:r>
              <a:rPr lang="de-DE" err="1"/>
              <a:t>the</a:t>
            </a:r>
            <a:r>
              <a:rPr lang="de-DE"/>
              <a:t> relative </a:t>
            </a:r>
            <a:r>
              <a:rPr lang="de-DE" err="1"/>
              <a:t>Pressure</a:t>
            </a:r>
            <a:r>
              <a:rPr lang="de-DE"/>
              <a:t>)</a:t>
            </a:r>
          </a:p>
          <a:p>
            <a:pPr marL="171450" lvl="0" indent="-171450" algn="l" rtl="0">
              <a:spcBef>
                <a:spcPts val="0"/>
              </a:spcBef>
              <a:spcAft>
                <a:spcPts val="0"/>
              </a:spcAft>
              <a:buFontTx/>
              <a:buChar char="-"/>
            </a:pPr>
            <a:r>
              <a:rPr lang="de-DE"/>
              <a:t>In </a:t>
            </a:r>
            <a:r>
              <a:rPr lang="de-DE" err="1"/>
              <a:t>the</a:t>
            </a:r>
            <a:r>
              <a:rPr lang="de-DE"/>
              <a:t> Paper </a:t>
            </a:r>
            <a:r>
              <a:rPr lang="de-DE" err="1"/>
              <a:t>only</a:t>
            </a:r>
            <a:r>
              <a:rPr lang="de-DE"/>
              <a:t> </a:t>
            </a:r>
            <a:r>
              <a:rPr lang="de-DE" err="1"/>
              <a:t>the</a:t>
            </a:r>
            <a:r>
              <a:rPr lang="de-DE"/>
              <a:t> NPR and SPR </a:t>
            </a:r>
            <a:r>
              <a:rPr lang="de-DE" err="1"/>
              <a:t>is</a:t>
            </a:r>
            <a:r>
              <a:rPr lang="de-DE"/>
              <a:t> </a:t>
            </a:r>
            <a:r>
              <a:rPr lang="de-DE" err="1"/>
              <a:t>given</a:t>
            </a:r>
            <a:r>
              <a:rPr lang="de-DE"/>
              <a:t> -&gt; Stagnation </a:t>
            </a:r>
            <a:r>
              <a:rPr lang="de-DE" err="1"/>
              <a:t>Inlets</a:t>
            </a:r>
            <a:r>
              <a:rPr lang="de-DE"/>
              <a:t> </a:t>
            </a:r>
            <a:r>
              <a:rPr lang="de-DE" err="1"/>
              <a:t>must</a:t>
            </a:r>
            <a:r>
              <a:rPr lang="de-DE"/>
              <a:t> </a:t>
            </a:r>
            <a:r>
              <a:rPr lang="de-DE" err="1"/>
              <a:t>be</a:t>
            </a:r>
            <a:r>
              <a:rPr lang="de-DE"/>
              <a:t> Chosen </a:t>
            </a:r>
            <a:r>
              <a:rPr lang="de-DE" err="1"/>
              <a:t>for</a:t>
            </a:r>
            <a:r>
              <a:rPr lang="de-DE"/>
              <a:t> </a:t>
            </a:r>
            <a:r>
              <a:rPr lang="de-DE" err="1"/>
              <a:t>Nozzle</a:t>
            </a:r>
            <a:r>
              <a:rPr lang="de-DE"/>
              <a:t> </a:t>
            </a:r>
            <a:r>
              <a:rPr lang="de-DE" err="1"/>
              <a:t>Inlet</a:t>
            </a:r>
            <a:r>
              <a:rPr lang="de-DE"/>
              <a:t> and </a:t>
            </a:r>
            <a:r>
              <a:rPr lang="de-DE" err="1"/>
              <a:t>the</a:t>
            </a:r>
            <a:r>
              <a:rPr lang="de-DE"/>
              <a:t> </a:t>
            </a:r>
            <a:r>
              <a:rPr lang="de-DE" err="1"/>
              <a:t>Inlets</a:t>
            </a:r>
            <a:r>
              <a:rPr lang="de-DE"/>
              <a:t> </a:t>
            </a:r>
            <a:r>
              <a:rPr lang="de-DE" err="1"/>
              <a:t>of</a:t>
            </a:r>
            <a:r>
              <a:rPr lang="de-DE"/>
              <a:t> </a:t>
            </a:r>
            <a:r>
              <a:rPr lang="de-DE" err="1"/>
              <a:t>the</a:t>
            </a:r>
            <a:r>
              <a:rPr lang="de-DE"/>
              <a:t> Slots (</a:t>
            </a:r>
            <a:r>
              <a:rPr lang="de-DE" err="1"/>
              <a:t>Temperature</a:t>
            </a:r>
            <a:r>
              <a:rPr lang="de-DE"/>
              <a:t> 300K 8No </a:t>
            </a:r>
            <a:r>
              <a:rPr lang="de-DE" err="1"/>
              <a:t>number</a:t>
            </a:r>
            <a:r>
              <a:rPr lang="de-DE"/>
              <a:t> </a:t>
            </a:r>
            <a:r>
              <a:rPr lang="de-DE" err="1"/>
              <a:t>given</a:t>
            </a:r>
            <a:r>
              <a:rPr lang="de-DE"/>
              <a:t> but </a:t>
            </a:r>
            <a:r>
              <a:rPr lang="de-DE" err="1"/>
              <a:t>we</a:t>
            </a:r>
            <a:r>
              <a:rPr lang="de-DE"/>
              <a:t> </a:t>
            </a:r>
            <a:r>
              <a:rPr lang="de-DE" err="1"/>
              <a:t>know</a:t>
            </a:r>
            <a:r>
              <a:rPr lang="de-DE"/>
              <a:t> </a:t>
            </a:r>
            <a:r>
              <a:rPr lang="de-DE" err="1"/>
              <a:t>it</a:t>
            </a:r>
            <a:r>
              <a:rPr lang="de-DE"/>
              <a:t> </a:t>
            </a:r>
            <a:r>
              <a:rPr lang="de-DE" err="1"/>
              <a:t>is</a:t>
            </a:r>
            <a:r>
              <a:rPr lang="de-DE"/>
              <a:t> a </a:t>
            </a:r>
            <a:r>
              <a:rPr lang="de-DE" err="1"/>
              <a:t>cold</a:t>
            </a:r>
            <a:r>
              <a:rPr lang="de-DE"/>
              <a:t> </a:t>
            </a:r>
            <a:r>
              <a:rPr lang="de-DE" err="1"/>
              <a:t>jet</a:t>
            </a:r>
            <a:r>
              <a:rPr lang="de-DE"/>
              <a:t>) and </a:t>
            </a:r>
            <a:r>
              <a:rPr lang="de-DE" err="1"/>
              <a:t>Pressure</a:t>
            </a:r>
            <a:r>
              <a:rPr lang="de-DE"/>
              <a:t> </a:t>
            </a:r>
            <a:r>
              <a:rPr lang="de-DE" err="1"/>
              <a:t>varying</a:t>
            </a:r>
            <a:r>
              <a:rPr lang="de-DE"/>
              <a:t> on </a:t>
            </a:r>
            <a:r>
              <a:rPr lang="de-DE" err="1"/>
              <a:t>the</a:t>
            </a:r>
            <a:r>
              <a:rPr lang="de-DE"/>
              <a:t> </a:t>
            </a:r>
            <a:r>
              <a:rPr lang="de-DE" err="1"/>
              <a:t>current</a:t>
            </a:r>
            <a:r>
              <a:rPr lang="de-DE"/>
              <a:t> </a:t>
            </a:r>
            <a:r>
              <a:rPr lang="de-DE" err="1"/>
              <a:t>Configuration</a:t>
            </a:r>
            <a:r>
              <a:rPr lang="de-DE"/>
              <a:t>) -&gt; </a:t>
            </a:r>
            <a:r>
              <a:rPr lang="de-DE" err="1"/>
              <a:t>It</a:t>
            </a:r>
            <a:r>
              <a:rPr lang="de-DE"/>
              <a:t> </a:t>
            </a:r>
            <a:r>
              <a:rPr lang="de-DE" err="1"/>
              <a:t>is</a:t>
            </a:r>
            <a:r>
              <a:rPr lang="de-DE"/>
              <a:t> </a:t>
            </a:r>
            <a:r>
              <a:rPr lang="de-DE" err="1"/>
              <a:t>important</a:t>
            </a:r>
            <a:r>
              <a:rPr lang="de-DE"/>
              <a:t> </a:t>
            </a:r>
            <a:r>
              <a:rPr lang="de-DE" err="1"/>
              <a:t>to</a:t>
            </a:r>
            <a:r>
              <a:rPr lang="de-DE"/>
              <a:t> </a:t>
            </a:r>
            <a:r>
              <a:rPr lang="de-DE" err="1"/>
              <a:t>start</a:t>
            </a:r>
            <a:r>
              <a:rPr lang="de-DE"/>
              <a:t> </a:t>
            </a:r>
            <a:r>
              <a:rPr lang="de-DE" err="1"/>
              <a:t>the</a:t>
            </a:r>
            <a:r>
              <a:rPr lang="de-DE"/>
              <a:t> Simulation </a:t>
            </a:r>
            <a:r>
              <a:rPr lang="de-DE" err="1"/>
              <a:t>with</a:t>
            </a:r>
            <a:r>
              <a:rPr lang="de-DE"/>
              <a:t> moderate Values and do a </a:t>
            </a:r>
            <a:r>
              <a:rPr lang="de-DE" err="1"/>
              <a:t>few</a:t>
            </a:r>
            <a:r>
              <a:rPr lang="de-DE"/>
              <a:t> </a:t>
            </a:r>
            <a:r>
              <a:rPr lang="de-DE" err="1"/>
              <a:t>step</a:t>
            </a:r>
            <a:r>
              <a:rPr lang="de-DE"/>
              <a:t> </a:t>
            </a:r>
            <a:r>
              <a:rPr lang="de-DE" err="1"/>
              <a:t>Build</a:t>
            </a:r>
            <a:r>
              <a:rPr lang="de-DE"/>
              <a:t> Up so Simulation </a:t>
            </a:r>
            <a:r>
              <a:rPr lang="de-DE" err="1"/>
              <a:t>doesn‘t</a:t>
            </a:r>
            <a:r>
              <a:rPr lang="de-DE"/>
              <a:t> crash</a:t>
            </a:r>
          </a:p>
          <a:p>
            <a:pPr marL="171450" lvl="0" indent="-171450" algn="l" rtl="0">
              <a:spcBef>
                <a:spcPts val="0"/>
              </a:spcBef>
              <a:spcAft>
                <a:spcPts val="0"/>
              </a:spcAft>
              <a:buFontTx/>
              <a:buChar char="-"/>
            </a:pPr>
            <a:r>
              <a:rPr lang="de-DE"/>
              <a:t>The Imprint Area </a:t>
            </a:r>
            <a:r>
              <a:rPr lang="de-DE" err="1"/>
              <a:t>to</a:t>
            </a:r>
            <a:r>
              <a:rPr lang="de-DE"/>
              <a:t> </a:t>
            </a:r>
            <a:r>
              <a:rPr lang="de-DE" err="1"/>
              <a:t>the</a:t>
            </a:r>
            <a:r>
              <a:rPr lang="de-DE"/>
              <a:t> Windtunnel </a:t>
            </a:r>
            <a:r>
              <a:rPr lang="de-DE" err="1"/>
              <a:t>is</a:t>
            </a:r>
            <a:r>
              <a:rPr lang="de-DE"/>
              <a:t> a Free Flow on </a:t>
            </a:r>
            <a:r>
              <a:rPr lang="de-DE" err="1"/>
              <a:t>both</a:t>
            </a:r>
            <a:r>
              <a:rPr lang="de-DE"/>
              <a:t> </a:t>
            </a:r>
            <a:r>
              <a:rPr lang="de-DE" err="1"/>
              <a:t>sides</a:t>
            </a:r>
            <a:r>
              <a:rPr lang="de-DE"/>
              <a:t> so </a:t>
            </a:r>
            <a:r>
              <a:rPr lang="de-DE" err="1"/>
              <a:t>no</a:t>
            </a:r>
            <a:r>
              <a:rPr lang="de-DE"/>
              <a:t> Boundary Layer </a:t>
            </a:r>
            <a:r>
              <a:rPr lang="de-DE" err="1"/>
              <a:t>is</a:t>
            </a:r>
            <a:r>
              <a:rPr lang="de-DE"/>
              <a:t> </a:t>
            </a:r>
            <a:r>
              <a:rPr lang="de-DE" err="1"/>
              <a:t>created</a:t>
            </a:r>
            <a:r>
              <a:rPr lang="de-DE"/>
              <a:t> and normal Flow </a:t>
            </a:r>
            <a:r>
              <a:rPr lang="de-DE" err="1"/>
              <a:t>is</a:t>
            </a:r>
            <a:r>
              <a:rPr lang="de-DE"/>
              <a:t> Possible</a:t>
            </a:r>
          </a:p>
          <a:p>
            <a:pPr marL="171450" lvl="0" indent="-171450" algn="l" rtl="0">
              <a:spcBef>
                <a:spcPts val="0"/>
              </a:spcBef>
              <a:spcAft>
                <a:spcPts val="0"/>
              </a:spcAft>
              <a:buFontTx/>
              <a:buChar char="-"/>
            </a:pPr>
            <a:r>
              <a:rPr lang="de-DE"/>
              <a:t>The Imprint Area </a:t>
            </a:r>
            <a:r>
              <a:rPr lang="de-DE" err="1"/>
              <a:t>to</a:t>
            </a:r>
            <a:r>
              <a:rPr lang="de-DE"/>
              <a:t> </a:t>
            </a:r>
            <a:r>
              <a:rPr lang="de-DE" err="1"/>
              <a:t>the</a:t>
            </a:r>
            <a:r>
              <a:rPr lang="de-DE"/>
              <a:t> </a:t>
            </a:r>
            <a:r>
              <a:rPr lang="de-DE" err="1"/>
              <a:t>slots</a:t>
            </a:r>
            <a:r>
              <a:rPr lang="de-DE"/>
              <a:t> on </a:t>
            </a:r>
            <a:r>
              <a:rPr lang="de-DE" err="1"/>
              <a:t>the</a:t>
            </a:r>
            <a:r>
              <a:rPr lang="de-DE"/>
              <a:t> </a:t>
            </a:r>
            <a:r>
              <a:rPr lang="de-DE" err="1"/>
              <a:t>Nozzle</a:t>
            </a:r>
            <a:r>
              <a:rPr lang="de-DE"/>
              <a:t> </a:t>
            </a:r>
            <a:r>
              <a:rPr lang="de-DE" err="1"/>
              <a:t>side</a:t>
            </a:r>
            <a:r>
              <a:rPr lang="de-DE"/>
              <a:t> </a:t>
            </a:r>
            <a:r>
              <a:rPr lang="de-DE" err="1"/>
              <a:t>is</a:t>
            </a:r>
            <a:r>
              <a:rPr lang="de-DE"/>
              <a:t> a Wall </a:t>
            </a:r>
            <a:r>
              <a:rPr lang="de-DE" err="1"/>
              <a:t>to</a:t>
            </a:r>
            <a:r>
              <a:rPr lang="de-DE"/>
              <a:t> </a:t>
            </a:r>
            <a:r>
              <a:rPr lang="de-DE" err="1"/>
              <a:t>keep</a:t>
            </a:r>
            <a:r>
              <a:rPr lang="de-DE"/>
              <a:t> </a:t>
            </a:r>
            <a:r>
              <a:rPr lang="de-DE" err="1"/>
              <a:t>the</a:t>
            </a:r>
            <a:r>
              <a:rPr lang="de-DE"/>
              <a:t> BL </a:t>
            </a:r>
            <a:r>
              <a:rPr lang="de-DE" err="1"/>
              <a:t>inside</a:t>
            </a:r>
            <a:r>
              <a:rPr lang="de-DE"/>
              <a:t> </a:t>
            </a:r>
            <a:r>
              <a:rPr lang="de-DE" err="1"/>
              <a:t>the</a:t>
            </a:r>
            <a:r>
              <a:rPr lang="de-DE"/>
              <a:t> </a:t>
            </a:r>
            <a:r>
              <a:rPr lang="de-DE" err="1"/>
              <a:t>Nozzle</a:t>
            </a:r>
            <a:r>
              <a:rPr lang="de-DE"/>
              <a:t> </a:t>
            </a:r>
            <a:r>
              <a:rPr lang="de-DE" err="1"/>
              <a:t>steady</a:t>
            </a:r>
            <a:r>
              <a:rPr lang="de-DE"/>
              <a:t> and on </a:t>
            </a:r>
            <a:r>
              <a:rPr lang="de-DE" err="1"/>
              <a:t>the</a:t>
            </a:r>
            <a:r>
              <a:rPr lang="de-DE"/>
              <a:t> Lot </a:t>
            </a:r>
            <a:r>
              <a:rPr lang="de-DE" err="1"/>
              <a:t>side</a:t>
            </a:r>
            <a:r>
              <a:rPr lang="de-DE"/>
              <a:t> </a:t>
            </a:r>
            <a:r>
              <a:rPr lang="de-DE" err="1"/>
              <a:t>it</a:t>
            </a:r>
            <a:r>
              <a:rPr lang="de-DE"/>
              <a:t> </a:t>
            </a:r>
            <a:r>
              <a:rPr lang="de-DE" err="1"/>
              <a:t>is</a:t>
            </a:r>
            <a:r>
              <a:rPr lang="de-DE"/>
              <a:t> a </a:t>
            </a:r>
            <a:r>
              <a:rPr lang="de-DE" err="1"/>
              <a:t>free</a:t>
            </a:r>
            <a:r>
              <a:rPr lang="de-DE"/>
              <a:t> Flow </a:t>
            </a:r>
            <a:r>
              <a:rPr lang="de-DE" err="1"/>
              <a:t>to</a:t>
            </a:r>
            <a:r>
              <a:rPr lang="de-DE"/>
              <a:t> </a:t>
            </a:r>
            <a:r>
              <a:rPr lang="de-DE" err="1"/>
              <a:t>make</a:t>
            </a:r>
            <a:r>
              <a:rPr lang="de-DE"/>
              <a:t> </a:t>
            </a:r>
            <a:r>
              <a:rPr lang="de-DE" err="1"/>
              <a:t>the</a:t>
            </a:r>
            <a:r>
              <a:rPr lang="de-DE"/>
              <a:t> </a:t>
            </a:r>
            <a:r>
              <a:rPr lang="de-DE" err="1"/>
              <a:t>secondary</a:t>
            </a:r>
            <a:r>
              <a:rPr lang="de-DE"/>
              <a:t> Stream </a:t>
            </a:r>
            <a:r>
              <a:rPr lang="de-DE" err="1"/>
              <a:t>go</a:t>
            </a:r>
            <a:r>
              <a:rPr lang="de-DE"/>
              <a:t> out </a:t>
            </a:r>
            <a:r>
              <a:rPr lang="de-DE" err="1"/>
              <a:t>of</a:t>
            </a:r>
            <a:r>
              <a:rPr lang="de-DE"/>
              <a:t> </a:t>
            </a:r>
            <a:r>
              <a:rPr lang="de-DE" err="1"/>
              <a:t>the</a:t>
            </a:r>
            <a:r>
              <a:rPr lang="de-DE"/>
              <a:t> </a:t>
            </a:r>
            <a:r>
              <a:rPr lang="de-DE" err="1"/>
              <a:t>slots</a:t>
            </a:r>
            <a:endParaRPr lang="de-DE"/>
          </a:p>
          <a:p>
            <a:pPr marL="171450" lvl="0" indent="-171450" algn="l" rtl="0">
              <a:spcBef>
                <a:spcPts val="0"/>
              </a:spcBef>
              <a:spcAft>
                <a:spcPts val="0"/>
              </a:spcAft>
              <a:buFontTx/>
              <a:buChar char="-"/>
            </a:pPr>
            <a:r>
              <a:rPr lang="de-DE"/>
              <a:t>(In General: All </a:t>
            </a:r>
            <a:r>
              <a:rPr lang="de-DE" err="1"/>
              <a:t>BC‘s</a:t>
            </a:r>
            <a:r>
              <a:rPr lang="de-DE"/>
              <a:t> and </a:t>
            </a:r>
            <a:r>
              <a:rPr lang="de-DE" err="1"/>
              <a:t>Inital</a:t>
            </a:r>
            <a:r>
              <a:rPr lang="de-DE"/>
              <a:t> </a:t>
            </a:r>
            <a:r>
              <a:rPr lang="de-DE" err="1"/>
              <a:t>Conditions</a:t>
            </a:r>
            <a:r>
              <a:rPr lang="de-DE"/>
              <a:t> </a:t>
            </a:r>
            <a:r>
              <a:rPr lang="de-DE" err="1"/>
              <a:t>that</a:t>
            </a:r>
            <a:r>
              <a:rPr lang="de-DE"/>
              <a:t> </a:t>
            </a:r>
            <a:r>
              <a:rPr lang="de-DE" err="1"/>
              <a:t>we</a:t>
            </a:r>
            <a:r>
              <a:rPr lang="de-DE"/>
              <a:t> </a:t>
            </a:r>
            <a:r>
              <a:rPr lang="de-DE" err="1"/>
              <a:t>have</a:t>
            </a:r>
            <a:r>
              <a:rPr lang="de-DE"/>
              <a:t> </a:t>
            </a:r>
            <a:r>
              <a:rPr lang="de-DE" err="1"/>
              <a:t>no</a:t>
            </a:r>
            <a:r>
              <a:rPr lang="de-DE"/>
              <a:t> Information </a:t>
            </a:r>
            <a:r>
              <a:rPr lang="de-DE" err="1"/>
              <a:t>about</a:t>
            </a:r>
            <a:r>
              <a:rPr lang="de-DE"/>
              <a:t> was </a:t>
            </a:r>
            <a:r>
              <a:rPr lang="de-DE" err="1"/>
              <a:t>left</a:t>
            </a:r>
            <a:r>
              <a:rPr lang="de-DE"/>
              <a:t> </a:t>
            </a:r>
            <a:r>
              <a:rPr lang="de-DE" err="1"/>
              <a:t>as</a:t>
            </a:r>
            <a:r>
              <a:rPr lang="de-DE"/>
              <a:t> </a:t>
            </a:r>
            <a:r>
              <a:rPr lang="de-DE" err="1"/>
              <a:t>the</a:t>
            </a:r>
            <a:r>
              <a:rPr lang="de-DE"/>
              <a:t> </a:t>
            </a:r>
            <a:r>
              <a:rPr lang="de-DE" err="1"/>
              <a:t>standard</a:t>
            </a:r>
            <a:r>
              <a:rPr lang="de-DE"/>
              <a:t> </a:t>
            </a:r>
            <a:r>
              <a:rPr lang="de-DE" err="1"/>
              <a:t>values</a:t>
            </a:r>
            <a:r>
              <a:rPr lang="de-DE"/>
              <a:t>)</a:t>
            </a:r>
          </a:p>
          <a:p>
            <a:pPr marL="171450" lvl="0" indent="-171450" algn="l" rtl="0">
              <a:spcBef>
                <a:spcPts val="0"/>
              </a:spcBef>
              <a:spcAft>
                <a:spcPts val="0"/>
              </a:spcAft>
              <a:buFontTx/>
              <a:buChar char="-"/>
            </a:pPr>
            <a:endParaRPr lang="de-DE"/>
          </a:p>
          <a:p>
            <a:pPr marL="0" lvl="0" indent="0" algn="l" rtl="0">
              <a:spcBef>
                <a:spcPts val="0"/>
              </a:spcBef>
              <a:spcAft>
                <a:spcPts val="0"/>
              </a:spcAft>
              <a:buFontTx/>
              <a:buNone/>
            </a:pPr>
            <a:r>
              <a:rPr lang="de-DE" err="1"/>
              <a:t>Governing</a:t>
            </a:r>
            <a:r>
              <a:rPr lang="de-DE"/>
              <a:t> </a:t>
            </a:r>
            <a:r>
              <a:rPr lang="de-DE" err="1"/>
              <a:t>Equations</a:t>
            </a:r>
            <a:r>
              <a:rPr lang="de-DE"/>
              <a:t>:</a:t>
            </a:r>
          </a:p>
          <a:p>
            <a:pPr marL="171450" lvl="0" indent="-171450" algn="l" rtl="0">
              <a:spcBef>
                <a:spcPts val="0"/>
              </a:spcBef>
              <a:spcAft>
                <a:spcPts val="0"/>
              </a:spcAft>
              <a:buFontTx/>
              <a:buChar char="-"/>
            </a:pPr>
            <a:r>
              <a:rPr lang="de-DE"/>
              <a:t>(2D Flow: 2D Simulation)</a:t>
            </a:r>
          </a:p>
          <a:p>
            <a:pPr marL="171450" lvl="0" indent="-171450" algn="l" rtl="0">
              <a:spcBef>
                <a:spcPts val="0"/>
              </a:spcBef>
              <a:spcAft>
                <a:spcPts val="0"/>
              </a:spcAft>
              <a:buFontTx/>
              <a:buChar char="-"/>
            </a:pPr>
            <a:r>
              <a:rPr lang="de-DE"/>
              <a:t>(Steady: Simulation </a:t>
            </a:r>
            <a:r>
              <a:rPr lang="de-DE" err="1"/>
              <a:t>is</a:t>
            </a:r>
            <a:r>
              <a:rPr lang="de-DE"/>
              <a:t> Steady)</a:t>
            </a:r>
          </a:p>
          <a:p>
            <a:pPr marL="171450" lvl="0" indent="-171450" algn="l" rtl="0">
              <a:spcBef>
                <a:spcPts val="0"/>
              </a:spcBef>
              <a:spcAft>
                <a:spcPts val="0"/>
              </a:spcAft>
              <a:buFontTx/>
              <a:buChar char="-"/>
            </a:pPr>
            <a:r>
              <a:rPr lang="de-DE"/>
              <a:t>Gas + Ideal Gas: Normal Air </a:t>
            </a:r>
            <a:r>
              <a:rPr lang="de-DE" err="1"/>
              <a:t>is</a:t>
            </a:r>
            <a:r>
              <a:rPr lang="de-DE"/>
              <a:t> </a:t>
            </a:r>
            <a:r>
              <a:rPr lang="de-DE" err="1"/>
              <a:t>used</a:t>
            </a:r>
            <a:r>
              <a:rPr lang="de-DE"/>
              <a:t> in </a:t>
            </a:r>
            <a:r>
              <a:rPr lang="de-DE" err="1"/>
              <a:t>the</a:t>
            </a:r>
            <a:r>
              <a:rPr lang="de-DE"/>
              <a:t> Experiments</a:t>
            </a:r>
          </a:p>
          <a:p>
            <a:pPr marL="171450" lvl="0" indent="-171450" algn="l" rtl="0">
              <a:spcBef>
                <a:spcPts val="0"/>
              </a:spcBef>
              <a:spcAft>
                <a:spcPts val="0"/>
              </a:spcAft>
              <a:buFontTx/>
              <a:buChar char="-"/>
            </a:pPr>
            <a:r>
              <a:rPr lang="de-DE"/>
              <a:t>(</a:t>
            </a:r>
            <a:r>
              <a:rPr lang="de-DE" err="1"/>
              <a:t>Gradients</a:t>
            </a:r>
            <a:r>
              <a:rPr lang="de-DE"/>
              <a:t>: ???)</a:t>
            </a:r>
          </a:p>
          <a:p>
            <a:pPr marL="171450" lvl="0" indent="-171450" algn="l" rtl="0">
              <a:spcBef>
                <a:spcPts val="0"/>
              </a:spcBef>
              <a:spcAft>
                <a:spcPts val="0"/>
              </a:spcAft>
              <a:buFontTx/>
              <a:buChar char="-"/>
            </a:pPr>
            <a:r>
              <a:rPr lang="de-DE" err="1"/>
              <a:t>Coupled</a:t>
            </a:r>
            <a:r>
              <a:rPr lang="de-DE"/>
              <a:t> Flow: Much </a:t>
            </a:r>
            <a:r>
              <a:rPr lang="de-DE" err="1"/>
              <a:t>more</a:t>
            </a:r>
            <a:r>
              <a:rPr lang="de-DE"/>
              <a:t> </a:t>
            </a:r>
            <a:r>
              <a:rPr lang="de-DE" err="1"/>
              <a:t>stable</a:t>
            </a:r>
            <a:r>
              <a:rPr lang="de-DE"/>
              <a:t> in </a:t>
            </a:r>
            <a:r>
              <a:rPr lang="de-DE" err="1"/>
              <a:t>Supersonic</a:t>
            </a:r>
            <a:r>
              <a:rPr lang="de-DE"/>
              <a:t> </a:t>
            </a:r>
            <a:r>
              <a:rPr lang="de-DE" err="1"/>
              <a:t>Flows</a:t>
            </a:r>
            <a:r>
              <a:rPr lang="de-DE"/>
              <a:t> </a:t>
            </a:r>
            <a:r>
              <a:rPr lang="de-DE" err="1"/>
              <a:t>with</a:t>
            </a:r>
            <a:r>
              <a:rPr lang="de-DE"/>
              <a:t> </a:t>
            </a:r>
            <a:r>
              <a:rPr lang="de-DE" err="1"/>
              <a:t>shocks</a:t>
            </a:r>
            <a:r>
              <a:rPr lang="de-DE"/>
              <a:t> (</a:t>
            </a:r>
            <a:r>
              <a:rPr lang="de-DE" err="1"/>
              <a:t>standard</a:t>
            </a:r>
            <a:r>
              <a:rPr lang="de-DE"/>
              <a:t> </a:t>
            </a:r>
            <a:r>
              <a:rPr lang="de-DE" err="1"/>
              <a:t>for</a:t>
            </a:r>
            <a:r>
              <a:rPr lang="de-DE"/>
              <a:t> </a:t>
            </a:r>
            <a:r>
              <a:rPr lang="de-DE" err="1"/>
              <a:t>supersonic</a:t>
            </a:r>
            <a:r>
              <a:rPr lang="de-DE"/>
              <a:t> </a:t>
            </a:r>
            <a:r>
              <a:rPr lang="de-DE" err="1"/>
              <a:t>flows</a:t>
            </a:r>
            <a:r>
              <a:rPr lang="de-DE"/>
              <a:t>)</a:t>
            </a:r>
          </a:p>
          <a:p>
            <a:pPr marL="171450" lvl="0" indent="-171450" algn="l" rtl="0">
              <a:spcBef>
                <a:spcPts val="0"/>
              </a:spcBef>
              <a:spcAft>
                <a:spcPts val="0"/>
              </a:spcAft>
              <a:buFontTx/>
              <a:buChar char="-"/>
            </a:pPr>
            <a:r>
              <a:rPr lang="de-DE" err="1"/>
              <a:t>Spalart-Allmaras</a:t>
            </a:r>
            <a:r>
              <a:rPr lang="de-DE"/>
              <a:t> </a:t>
            </a:r>
            <a:r>
              <a:rPr lang="de-DE" err="1"/>
              <a:t>Turbulence</a:t>
            </a:r>
            <a:r>
              <a:rPr lang="de-DE"/>
              <a:t> Model: </a:t>
            </a:r>
          </a:p>
          <a:p>
            <a:pPr marL="171450" lvl="0" indent="-171450" algn="l" rtl="0">
              <a:spcBef>
                <a:spcPts val="0"/>
              </a:spcBef>
              <a:spcAft>
                <a:spcPts val="0"/>
              </a:spcAft>
              <a:buFontTx/>
              <a:buChar char="-"/>
            </a:pPr>
            <a:r>
              <a:rPr lang="de-DE" err="1"/>
              <a:t>Simplified</a:t>
            </a:r>
            <a:r>
              <a:rPr lang="de-DE"/>
              <a:t> Reynolds </a:t>
            </a:r>
            <a:r>
              <a:rPr lang="de-DE" err="1"/>
              <a:t>averaged</a:t>
            </a:r>
            <a:r>
              <a:rPr lang="de-DE"/>
              <a:t> Navier Stokes:</a:t>
            </a:r>
          </a:p>
          <a:p>
            <a:pPr marL="171450" lvl="0" indent="-171450" algn="l" rtl="0">
              <a:spcBef>
                <a:spcPts val="0"/>
              </a:spcBef>
              <a:spcAft>
                <a:spcPts val="0"/>
              </a:spcAft>
              <a:buFontTx/>
              <a:buChar char="-"/>
            </a:pPr>
            <a:r>
              <a:rPr lang="de-DE"/>
              <a:t>All y+ Wall Treatment: </a:t>
            </a:r>
          </a:p>
          <a:p>
            <a:pPr marL="171450" lvl="0" indent="-171450" algn="l" rtl="0">
              <a:spcBef>
                <a:spcPts val="0"/>
              </a:spcBef>
              <a:spcAft>
                <a:spcPts val="0"/>
              </a:spcAft>
              <a:buFontTx/>
              <a:buChar char="-"/>
            </a:pPr>
            <a:endParaRPr lang="de-DE"/>
          </a:p>
          <a:p>
            <a:pPr marL="0" lvl="0" indent="0" algn="l" rtl="0">
              <a:spcBef>
                <a:spcPts val="0"/>
              </a:spcBef>
              <a:spcAft>
                <a:spcPts val="0"/>
              </a:spcAft>
              <a:buFontTx/>
              <a:buNone/>
            </a:pPr>
            <a:r>
              <a:rPr lang="de-DE" err="1"/>
              <a:t>Extracted</a:t>
            </a:r>
            <a:r>
              <a:rPr lang="de-DE"/>
              <a:t> Data:</a:t>
            </a:r>
          </a:p>
          <a:p>
            <a:pPr marL="171450" lvl="0" indent="-171450" algn="l" rtl="0">
              <a:spcBef>
                <a:spcPts val="0"/>
              </a:spcBef>
              <a:spcAft>
                <a:spcPts val="0"/>
              </a:spcAft>
              <a:buFontTx/>
              <a:buChar char="-"/>
            </a:pPr>
            <a:r>
              <a:rPr lang="de-DE"/>
              <a:t>Mach Scene </a:t>
            </a:r>
            <a:r>
              <a:rPr lang="de-DE" err="1"/>
              <a:t>shows</a:t>
            </a:r>
            <a:r>
              <a:rPr lang="de-DE"/>
              <a:t> </a:t>
            </a:r>
            <a:r>
              <a:rPr lang="de-DE" err="1"/>
              <a:t>the</a:t>
            </a:r>
            <a:r>
              <a:rPr lang="de-DE"/>
              <a:t> Flow Inside and outside </a:t>
            </a:r>
            <a:r>
              <a:rPr lang="de-DE" err="1"/>
              <a:t>of</a:t>
            </a:r>
            <a:r>
              <a:rPr lang="de-DE"/>
              <a:t> </a:t>
            </a:r>
            <a:r>
              <a:rPr lang="de-DE" err="1"/>
              <a:t>the</a:t>
            </a:r>
            <a:r>
              <a:rPr lang="de-DE"/>
              <a:t> </a:t>
            </a:r>
            <a:r>
              <a:rPr lang="de-DE" err="1"/>
              <a:t>Nozzle</a:t>
            </a:r>
            <a:r>
              <a:rPr lang="de-DE"/>
              <a:t> and </a:t>
            </a:r>
            <a:r>
              <a:rPr lang="de-DE" err="1"/>
              <a:t>is</a:t>
            </a:r>
            <a:r>
              <a:rPr lang="de-DE"/>
              <a:t> </a:t>
            </a:r>
            <a:r>
              <a:rPr lang="de-DE" err="1"/>
              <a:t>important</a:t>
            </a:r>
            <a:r>
              <a:rPr lang="de-DE"/>
              <a:t> </a:t>
            </a:r>
            <a:r>
              <a:rPr lang="de-DE" err="1"/>
              <a:t>for</a:t>
            </a:r>
            <a:r>
              <a:rPr lang="de-DE"/>
              <a:t> Visual </a:t>
            </a:r>
            <a:r>
              <a:rPr lang="de-DE" err="1"/>
              <a:t>Confimation</a:t>
            </a:r>
            <a:r>
              <a:rPr lang="de-DE"/>
              <a:t> </a:t>
            </a:r>
            <a:r>
              <a:rPr lang="de-DE" err="1"/>
              <a:t>that</a:t>
            </a:r>
            <a:r>
              <a:rPr lang="de-DE"/>
              <a:t> </a:t>
            </a:r>
            <a:r>
              <a:rPr lang="de-DE" err="1"/>
              <a:t>the</a:t>
            </a:r>
            <a:r>
              <a:rPr lang="de-DE"/>
              <a:t> Model </a:t>
            </a:r>
            <a:r>
              <a:rPr lang="de-DE" err="1"/>
              <a:t>is</a:t>
            </a:r>
            <a:r>
              <a:rPr lang="de-DE"/>
              <a:t> </a:t>
            </a:r>
            <a:r>
              <a:rPr lang="de-DE" err="1"/>
              <a:t>working</a:t>
            </a:r>
            <a:endParaRPr lang="de-DE"/>
          </a:p>
          <a:p>
            <a:pPr marL="171450" lvl="0" indent="-171450" algn="l" rtl="0">
              <a:spcBef>
                <a:spcPts val="0"/>
              </a:spcBef>
              <a:spcAft>
                <a:spcPts val="0"/>
              </a:spcAft>
              <a:buFontTx/>
              <a:buChar char="-"/>
            </a:pPr>
            <a:r>
              <a:rPr lang="de-DE"/>
              <a:t>A total </a:t>
            </a:r>
            <a:r>
              <a:rPr lang="de-DE" err="1"/>
              <a:t>of</a:t>
            </a:r>
            <a:r>
              <a:rPr lang="de-DE"/>
              <a:t> 50 Measurement Points </a:t>
            </a:r>
            <a:r>
              <a:rPr lang="de-DE" err="1"/>
              <a:t>is</a:t>
            </a:r>
            <a:r>
              <a:rPr lang="de-DE"/>
              <a:t> </a:t>
            </a:r>
            <a:r>
              <a:rPr lang="de-DE" err="1"/>
              <a:t>used</a:t>
            </a:r>
            <a:r>
              <a:rPr lang="de-DE"/>
              <a:t> </a:t>
            </a:r>
            <a:r>
              <a:rPr lang="de-DE" err="1"/>
              <a:t>to</a:t>
            </a:r>
            <a:r>
              <a:rPr lang="de-DE"/>
              <a:t> </a:t>
            </a:r>
            <a:r>
              <a:rPr lang="de-DE" err="1"/>
              <a:t>measure</a:t>
            </a:r>
            <a:r>
              <a:rPr lang="de-DE"/>
              <a:t> </a:t>
            </a:r>
            <a:r>
              <a:rPr lang="de-DE" err="1"/>
              <a:t>the</a:t>
            </a:r>
            <a:r>
              <a:rPr lang="de-DE"/>
              <a:t> </a:t>
            </a:r>
            <a:r>
              <a:rPr lang="de-DE" err="1"/>
              <a:t>static</a:t>
            </a:r>
            <a:r>
              <a:rPr lang="de-DE"/>
              <a:t> </a:t>
            </a:r>
            <a:r>
              <a:rPr lang="de-DE" err="1"/>
              <a:t>Pressure</a:t>
            </a:r>
            <a:r>
              <a:rPr lang="de-DE"/>
              <a:t> on </a:t>
            </a:r>
            <a:r>
              <a:rPr lang="de-DE" err="1"/>
              <a:t>the</a:t>
            </a:r>
            <a:r>
              <a:rPr lang="de-DE"/>
              <a:t> </a:t>
            </a:r>
            <a:r>
              <a:rPr lang="de-DE" err="1"/>
              <a:t>Nozzle</a:t>
            </a:r>
            <a:r>
              <a:rPr lang="de-DE"/>
              <a:t> Walls (</a:t>
            </a:r>
            <a:r>
              <a:rPr lang="de-DE" err="1"/>
              <a:t>Positions</a:t>
            </a:r>
            <a:r>
              <a:rPr lang="de-DE"/>
              <a:t> </a:t>
            </a:r>
            <a:r>
              <a:rPr lang="de-DE" err="1"/>
              <a:t>are</a:t>
            </a:r>
            <a:r>
              <a:rPr lang="de-DE"/>
              <a:t> </a:t>
            </a:r>
            <a:r>
              <a:rPr lang="de-DE" err="1"/>
              <a:t>derived</a:t>
            </a:r>
            <a:r>
              <a:rPr lang="de-DE"/>
              <a:t> </a:t>
            </a:r>
            <a:r>
              <a:rPr lang="de-DE" err="1"/>
              <a:t>from</a:t>
            </a:r>
            <a:r>
              <a:rPr lang="de-DE"/>
              <a:t> </a:t>
            </a:r>
            <a:r>
              <a:rPr lang="de-DE" err="1"/>
              <a:t>the</a:t>
            </a:r>
            <a:r>
              <a:rPr lang="de-DE"/>
              <a:t> </a:t>
            </a:r>
            <a:r>
              <a:rPr lang="de-DE" err="1"/>
              <a:t>Figures</a:t>
            </a:r>
            <a:r>
              <a:rPr lang="de-DE"/>
              <a:t> </a:t>
            </a:r>
            <a:r>
              <a:rPr lang="de-DE" err="1"/>
              <a:t>given</a:t>
            </a:r>
            <a:r>
              <a:rPr lang="de-DE"/>
              <a:t> in </a:t>
            </a:r>
            <a:r>
              <a:rPr lang="de-DE" err="1"/>
              <a:t>the</a:t>
            </a:r>
            <a:r>
              <a:rPr lang="de-DE"/>
              <a:t> Paper)</a:t>
            </a:r>
          </a:p>
          <a:p>
            <a:pPr marL="171450" lvl="0" indent="-171450" algn="l" rtl="0">
              <a:spcBef>
                <a:spcPts val="0"/>
              </a:spcBef>
              <a:spcAft>
                <a:spcPts val="0"/>
              </a:spcAft>
              <a:buFontTx/>
              <a:buChar char="-"/>
            </a:pPr>
            <a:r>
              <a:rPr lang="de-DE"/>
              <a:t>Normal and Axial </a:t>
            </a:r>
            <a:r>
              <a:rPr lang="de-DE" err="1"/>
              <a:t>Thrust</a:t>
            </a:r>
            <a:r>
              <a:rPr lang="de-DE"/>
              <a:t> was </a:t>
            </a:r>
            <a:r>
              <a:rPr lang="de-DE" err="1"/>
              <a:t>gathered</a:t>
            </a:r>
            <a:r>
              <a:rPr lang="de-DE"/>
              <a:t> </a:t>
            </a:r>
            <a:r>
              <a:rPr lang="de-DE" err="1"/>
              <a:t>over</a:t>
            </a:r>
            <a:r>
              <a:rPr lang="de-DE"/>
              <a:t> </a:t>
            </a:r>
            <a:r>
              <a:rPr lang="de-DE" err="1"/>
              <a:t>the</a:t>
            </a:r>
            <a:r>
              <a:rPr lang="de-DE"/>
              <a:t> Imprint Area </a:t>
            </a:r>
            <a:r>
              <a:rPr lang="de-DE" err="1"/>
              <a:t>to</a:t>
            </a:r>
            <a:r>
              <a:rPr lang="de-DE"/>
              <a:t> </a:t>
            </a:r>
            <a:r>
              <a:rPr lang="de-DE" err="1"/>
              <a:t>the</a:t>
            </a:r>
            <a:r>
              <a:rPr lang="de-DE"/>
              <a:t> Windtunnel (</a:t>
            </a:r>
            <a:r>
              <a:rPr lang="de-DE" err="1"/>
              <a:t>most</a:t>
            </a:r>
            <a:r>
              <a:rPr lang="de-DE"/>
              <a:t> </a:t>
            </a:r>
            <a:r>
              <a:rPr lang="de-DE" err="1"/>
              <a:t>accurate</a:t>
            </a:r>
            <a:r>
              <a:rPr lang="de-DE"/>
              <a:t>) -&gt; </a:t>
            </a:r>
            <a:r>
              <a:rPr lang="de-DE" err="1"/>
              <a:t>Before</a:t>
            </a:r>
            <a:r>
              <a:rPr lang="de-DE"/>
              <a:t> </a:t>
            </a:r>
            <a:r>
              <a:rPr lang="de-DE" err="1"/>
              <a:t>it</a:t>
            </a:r>
            <a:r>
              <a:rPr lang="de-DE"/>
              <a:t> was </a:t>
            </a:r>
            <a:r>
              <a:rPr lang="de-DE" err="1"/>
              <a:t>Measured</a:t>
            </a:r>
            <a:r>
              <a:rPr lang="de-DE"/>
              <a:t> </a:t>
            </a:r>
            <a:r>
              <a:rPr lang="de-DE" err="1"/>
              <a:t>by</a:t>
            </a:r>
            <a:r>
              <a:rPr lang="de-DE"/>
              <a:t> </a:t>
            </a:r>
            <a:r>
              <a:rPr lang="de-DE" err="1"/>
              <a:t>the</a:t>
            </a:r>
            <a:r>
              <a:rPr lang="de-DE"/>
              <a:t> Force </a:t>
            </a:r>
            <a:r>
              <a:rPr lang="de-DE" err="1"/>
              <a:t>over</a:t>
            </a:r>
            <a:r>
              <a:rPr lang="de-DE"/>
              <a:t> </a:t>
            </a:r>
            <a:r>
              <a:rPr lang="de-DE" err="1"/>
              <a:t>the</a:t>
            </a:r>
            <a:r>
              <a:rPr lang="de-DE"/>
              <a:t> Upper and Lower </a:t>
            </a:r>
            <a:r>
              <a:rPr lang="de-DE" err="1"/>
              <a:t>Nozzle</a:t>
            </a:r>
            <a:r>
              <a:rPr lang="de-DE"/>
              <a:t> Wall (</a:t>
            </a:r>
            <a:r>
              <a:rPr lang="de-DE" err="1"/>
              <a:t>Less</a:t>
            </a:r>
            <a:r>
              <a:rPr lang="de-DE"/>
              <a:t> </a:t>
            </a:r>
            <a:r>
              <a:rPr lang="de-DE" err="1"/>
              <a:t>Accurate</a:t>
            </a:r>
            <a:r>
              <a:rPr lang="de-DE"/>
              <a:t>)</a:t>
            </a:r>
          </a:p>
          <a:p>
            <a:pPr marL="171450" lvl="0" indent="-171450" algn="l" rtl="0">
              <a:spcBef>
                <a:spcPts val="0"/>
              </a:spcBef>
              <a:spcAft>
                <a:spcPts val="0"/>
              </a:spcAft>
              <a:buFontTx/>
              <a:buChar char="-"/>
            </a:pPr>
            <a:r>
              <a:rPr lang="en-US"/>
              <a:t>(When using configuration 1, axial and normal thrust was used to calculate the angle of the thrust. When gathering data on configuration five, force on the upper and lower nozzle sections was used to calculate the thrust angle)</a:t>
            </a:r>
            <a:endParaRPr lang="de-DE"/>
          </a:p>
          <a:p>
            <a:pPr marL="171450" lvl="0" indent="-171450" algn="l" rtl="0">
              <a:spcBef>
                <a:spcPts val="0"/>
              </a:spcBef>
              <a:spcAft>
                <a:spcPts val="0"/>
              </a:spcAft>
              <a:buFontTx/>
              <a:buChar char="-"/>
            </a:pPr>
            <a:r>
              <a:rPr lang="de-DE" err="1"/>
              <a:t>Mass</a:t>
            </a:r>
            <a:r>
              <a:rPr lang="de-DE"/>
              <a:t> Flow was </a:t>
            </a:r>
            <a:r>
              <a:rPr lang="de-DE" err="1"/>
              <a:t>gathered</a:t>
            </a:r>
            <a:r>
              <a:rPr lang="de-DE"/>
              <a:t> </a:t>
            </a:r>
            <a:r>
              <a:rPr lang="de-DE" err="1"/>
              <a:t>over</a:t>
            </a:r>
            <a:r>
              <a:rPr lang="de-DE"/>
              <a:t> </a:t>
            </a:r>
            <a:r>
              <a:rPr lang="de-DE" err="1"/>
              <a:t>the</a:t>
            </a:r>
            <a:r>
              <a:rPr lang="de-DE"/>
              <a:t> Stagnation </a:t>
            </a:r>
            <a:r>
              <a:rPr lang="de-DE" err="1"/>
              <a:t>Inlet</a:t>
            </a:r>
            <a:r>
              <a:rPr lang="de-DE"/>
              <a:t> </a:t>
            </a:r>
            <a:r>
              <a:rPr lang="de-DE" err="1"/>
              <a:t>of</a:t>
            </a:r>
            <a:r>
              <a:rPr lang="de-DE"/>
              <a:t> </a:t>
            </a:r>
            <a:r>
              <a:rPr lang="de-DE" err="1"/>
              <a:t>the</a:t>
            </a:r>
            <a:r>
              <a:rPr lang="de-DE"/>
              <a:t> </a:t>
            </a:r>
            <a:r>
              <a:rPr lang="de-DE" err="1"/>
              <a:t>Nozzle</a:t>
            </a:r>
            <a:r>
              <a:rPr lang="de-DE"/>
              <a:t> and </a:t>
            </a:r>
            <a:r>
              <a:rPr lang="de-DE" err="1"/>
              <a:t>the</a:t>
            </a:r>
            <a:r>
              <a:rPr lang="de-DE"/>
              <a:t> Imprint Areas </a:t>
            </a:r>
            <a:r>
              <a:rPr lang="de-DE" err="1"/>
              <a:t>the</a:t>
            </a:r>
            <a:r>
              <a:rPr lang="de-DE"/>
              <a:t> </a:t>
            </a:r>
            <a:r>
              <a:rPr lang="de-DE" err="1"/>
              <a:t>the</a:t>
            </a:r>
            <a:r>
              <a:rPr lang="de-DE"/>
              <a:t> Slots and </a:t>
            </a:r>
            <a:r>
              <a:rPr lang="de-DE" err="1"/>
              <a:t>the</a:t>
            </a:r>
            <a:r>
              <a:rPr lang="de-DE"/>
              <a:t> Windtunnel </a:t>
            </a:r>
            <a:r>
              <a:rPr lang="de-DE" err="1"/>
              <a:t>to</a:t>
            </a:r>
            <a:r>
              <a:rPr lang="de-DE"/>
              <a:t> </a:t>
            </a:r>
            <a:r>
              <a:rPr lang="de-DE" err="1"/>
              <a:t>confirm</a:t>
            </a:r>
            <a:r>
              <a:rPr lang="de-DE"/>
              <a:t> </a:t>
            </a:r>
            <a:r>
              <a:rPr lang="de-DE" err="1"/>
              <a:t>that</a:t>
            </a:r>
            <a:r>
              <a:rPr lang="de-DE"/>
              <a:t> </a:t>
            </a:r>
            <a:r>
              <a:rPr lang="de-DE" err="1"/>
              <a:t>the</a:t>
            </a:r>
            <a:r>
              <a:rPr lang="de-DE"/>
              <a:t> Numbers </a:t>
            </a:r>
            <a:r>
              <a:rPr lang="de-DE" err="1"/>
              <a:t>add</a:t>
            </a:r>
            <a:r>
              <a:rPr lang="de-DE"/>
              <a:t> </a:t>
            </a:r>
            <a:r>
              <a:rPr lang="de-DE" err="1"/>
              <a:t>up</a:t>
            </a:r>
            <a:r>
              <a:rPr lang="de-DE"/>
              <a:t> (</a:t>
            </a:r>
            <a:r>
              <a:rPr lang="de-DE" err="1"/>
              <a:t>Mass</a:t>
            </a:r>
            <a:r>
              <a:rPr lang="de-DE"/>
              <a:t> Flow </a:t>
            </a:r>
            <a:r>
              <a:rPr lang="de-DE" err="1"/>
              <a:t>must</a:t>
            </a:r>
            <a:r>
              <a:rPr lang="de-DE"/>
              <a:t> </a:t>
            </a:r>
            <a:r>
              <a:rPr lang="de-DE" err="1"/>
              <a:t>be</a:t>
            </a:r>
            <a:r>
              <a:rPr lang="de-DE"/>
              <a:t> </a:t>
            </a:r>
            <a:r>
              <a:rPr lang="de-DE" err="1"/>
              <a:t>constant</a:t>
            </a:r>
            <a:r>
              <a:rPr lang="de-DE"/>
              <a:t> </a:t>
            </a:r>
            <a:r>
              <a:rPr lang="de-DE" err="1"/>
              <a:t>through</a:t>
            </a:r>
            <a:r>
              <a:rPr lang="de-DE"/>
              <a:t> </a:t>
            </a:r>
            <a:r>
              <a:rPr lang="de-DE" err="1"/>
              <a:t>the</a:t>
            </a:r>
            <a:r>
              <a:rPr lang="de-DE"/>
              <a:t> </a:t>
            </a:r>
            <a:r>
              <a:rPr lang="de-DE" err="1"/>
              <a:t>Nozzle</a:t>
            </a:r>
            <a:r>
              <a:rPr lang="de-DE"/>
              <a:t>)</a:t>
            </a:r>
          </a:p>
          <a:p>
            <a:pPr marL="171450" lvl="0" indent="-171450" algn="l" rtl="0">
              <a:spcBef>
                <a:spcPts val="0"/>
              </a:spcBef>
              <a:spcAft>
                <a:spcPts val="0"/>
              </a:spcAft>
              <a:buFontTx/>
              <a:buChar char="-"/>
            </a:pPr>
            <a:r>
              <a:rPr lang="de-DE" err="1"/>
              <a:t>Shadowgraphs</a:t>
            </a:r>
            <a:r>
              <a:rPr lang="de-DE"/>
              <a:t> </a:t>
            </a:r>
            <a:r>
              <a:rPr lang="de-DE" err="1"/>
              <a:t>were</a:t>
            </a:r>
            <a:r>
              <a:rPr lang="de-DE"/>
              <a:t> </a:t>
            </a:r>
            <a:r>
              <a:rPr lang="de-DE" err="1"/>
              <a:t>created</a:t>
            </a:r>
            <a:r>
              <a:rPr lang="de-DE"/>
              <a:t> </a:t>
            </a:r>
            <a:r>
              <a:rPr lang="de-DE" err="1"/>
              <a:t>to</a:t>
            </a:r>
            <a:r>
              <a:rPr lang="de-DE"/>
              <a:t> </a:t>
            </a:r>
            <a:r>
              <a:rPr lang="de-DE" err="1"/>
              <a:t>directly</a:t>
            </a:r>
            <a:r>
              <a:rPr lang="de-DE"/>
              <a:t> </a:t>
            </a:r>
            <a:r>
              <a:rPr lang="de-DE" err="1"/>
              <a:t>compare</a:t>
            </a:r>
            <a:r>
              <a:rPr lang="de-DE"/>
              <a:t> </a:t>
            </a:r>
            <a:r>
              <a:rPr lang="de-DE" err="1"/>
              <a:t>them</a:t>
            </a:r>
            <a:r>
              <a:rPr lang="de-DE"/>
              <a:t> </a:t>
            </a:r>
            <a:r>
              <a:rPr lang="de-DE" err="1"/>
              <a:t>to</a:t>
            </a:r>
            <a:r>
              <a:rPr lang="de-DE"/>
              <a:t> </a:t>
            </a:r>
            <a:r>
              <a:rPr lang="de-DE" err="1"/>
              <a:t>the</a:t>
            </a:r>
            <a:r>
              <a:rPr lang="de-DE"/>
              <a:t> </a:t>
            </a:r>
            <a:r>
              <a:rPr lang="de-DE" err="1"/>
              <a:t>Shadowgraphs</a:t>
            </a:r>
            <a:r>
              <a:rPr lang="de-DE"/>
              <a:t> </a:t>
            </a:r>
            <a:r>
              <a:rPr lang="de-DE" err="1"/>
              <a:t>of</a:t>
            </a:r>
            <a:r>
              <a:rPr lang="de-DE"/>
              <a:t> </a:t>
            </a:r>
            <a:r>
              <a:rPr lang="de-DE" err="1"/>
              <a:t>the</a:t>
            </a:r>
            <a:r>
              <a:rPr lang="de-DE"/>
              <a:t> Experiment</a:t>
            </a:r>
          </a:p>
          <a:p>
            <a:pPr marL="171450" lvl="0" indent="-171450" algn="l" rtl="0">
              <a:spcBef>
                <a:spcPts val="0"/>
              </a:spcBef>
              <a:spcAft>
                <a:spcPts val="0"/>
              </a:spcAft>
              <a:buFontTx/>
              <a:buChar char="-"/>
            </a:pPr>
            <a:r>
              <a:rPr lang="de-DE"/>
              <a:t>In </a:t>
            </a:r>
            <a:r>
              <a:rPr lang="de-DE" err="1"/>
              <a:t>order</a:t>
            </a:r>
            <a:r>
              <a:rPr lang="de-DE"/>
              <a:t> </a:t>
            </a:r>
            <a:r>
              <a:rPr lang="de-DE" err="1"/>
              <a:t>to</a:t>
            </a:r>
            <a:r>
              <a:rPr lang="de-DE"/>
              <a:t> </a:t>
            </a:r>
            <a:r>
              <a:rPr lang="de-DE" err="1"/>
              <a:t>post</a:t>
            </a:r>
            <a:r>
              <a:rPr lang="de-DE"/>
              <a:t> </a:t>
            </a:r>
            <a:r>
              <a:rPr lang="de-DE" err="1"/>
              <a:t>process</a:t>
            </a:r>
            <a:r>
              <a:rPr lang="de-DE"/>
              <a:t> </a:t>
            </a:r>
            <a:r>
              <a:rPr lang="de-DE" err="1"/>
              <a:t>the</a:t>
            </a:r>
            <a:r>
              <a:rPr lang="de-DE"/>
              <a:t> </a:t>
            </a:r>
            <a:r>
              <a:rPr lang="de-DE" err="1"/>
              <a:t>data</a:t>
            </a:r>
            <a:r>
              <a:rPr lang="de-DE"/>
              <a:t> </a:t>
            </a:r>
            <a:r>
              <a:rPr lang="de-DE" err="1"/>
              <a:t>we</a:t>
            </a:r>
            <a:r>
              <a:rPr lang="de-DE"/>
              <a:t> </a:t>
            </a:r>
            <a:r>
              <a:rPr lang="de-DE" err="1"/>
              <a:t>often</a:t>
            </a:r>
            <a:r>
              <a:rPr lang="de-DE"/>
              <a:t> </a:t>
            </a:r>
            <a:r>
              <a:rPr lang="de-DE" err="1"/>
              <a:t>had</a:t>
            </a:r>
            <a:r>
              <a:rPr lang="de-DE"/>
              <a:t> </a:t>
            </a:r>
            <a:r>
              <a:rPr lang="de-DE" err="1"/>
              <a:t>to</a:t>
            </a:r>
            <a:r>
              <a:rPr lang="de-DE"/>
              <a:t> do </a:t>
            </a:r>
            <a:r>
              <a:rPr lang="de-DE" err="1"/>
              <a:t>Calculations</a:t>
            </a:r>
            <a:r>
              <a:rPr lang="de-DE"/>
              <a:t> </a:t>
            </a:r>
            <a:r>
              <a:rPr lang="de-DE" err="1"/>
              <a:t>with</a:t>
            </a:r>
            <a:r>
              <a:rPr lang="de-DE"/>
              <a:t> </a:t>
            </a:r>
            <a:r>
              <a:rPr lang="de-DE" err="1"/>
              <a:t>the</a:t>
            </a:r>
            <a:r>
              <a:rPr lang="de-DE"/>
              <a:t> </a:t>
            </a:r>
            <a:r>
              <a:rPr lang="de-DE" err="1"/>
              <a:t>raw</a:t>
            </a:r>
            <a:r>
              <a:rPr lang="de-DE"/>
              <a:t> Data </a:t>
            </a:r>
            <a:r>
              <a:rPr lang="de-DE" err="1"/>
              <a:t>to</a:t>
            </a:r>
            <a:r>
              <a:rPr lang="de-DE"/>
              <a:t> </a:t>
            </a:r>
            <a:r>
              <a:rPr lang="de-DE" err="1"/>
              <a:t>get</a:t>
            </a:r>
            <a:r>
              <a:rPr lang="de-DE"/>
              <a:t> </a:t>
            </a:r>
            <a:r>
              <a:rPr lang="de-DE" err="1"/>
              <a:t>the</a:t>
            </a:r>
            <a:r>
              <a:rPr lang="de-DE"/>
              <a:t> </a:t>
            </a:r>
            <a:r>
              <a:rPr lang="de-DE" err="1"/>
              <a:t>Thrust</a:t>
            </a:r>
            <a:r>
              <a:rPr lang="de-DE"/>
              <a:t> Vector Angle, The Ideal </a:t>
            </a:r>
            <a:r>
              <a:rPr lang="de-DE" err="1"/>
              <a:t>Thrust</a:t>
            </a:r>
            <a:r>
              <a:rPr lang="de-DE"/>
              <a:t> (</a:t>
            </a:r>
            <a:r>
              <a:rPr lang="de-DE" err="1"/>
              <a:t>Theoretically</a:t>
            </a:r>
            <a:r>
              <a:rPr lang="de-DE"/>
              <a:t>) </a:t>
            </a:r>
            <a:r>
              <a:rPr lang="de-DE" err="1"/>
              <a:t>or</a:t>
            </a:r>
            <a:r>
              <a:rPr lang="de-DE"/>
              <a:t> </a:t>
            </a:r>
            <a:r>
              <a:rPr lang="de-DE" err="1"/>
              <a:t>the</a:t>
            </a:r>
            <a:r>
              <a:rPr lang="de-DE"/>
              <a:t> </a:t>
            </a:r>
            <a:r>
              <a:rPr lang="de-DE" err="1"/>
              <a:t>resultant</a:t>
            </a:r>
            <a:r>
              <a:rPr lang="de-DE"/>
              <a:t> </a:t>
            </a:r>
            <a:r>
              <a:rPr lang="de-DE" err="1"/>
              <a:t>Thrust</a:t>
            </a:r>
            <a:endParaRPr lang="de-DE"/>
          </a:p>
          <a:p>
            <a:pPr marL="171450" lvl="0" indent="-171450" algn="l" rtl="0">
              <a:spcBef>
                <a:spcPts val="0"/>
              </a:spcBef>
              <a:spcAft>
                <a:spcPts val="0"/>
              </a:spcAft>
              <a:buFontTx/>
              <a:buChar char="-"/>
            </a:pPr>
            <a:endParaRPr lang="de-DE"/>
          </a:p>
          <a:p>
            <a:pPr marL="0" lvl="0" indent="0" algn="l" rtl="0">
              <a:spcBef>
                <a:spcPts val="0"/>
              </a:spcBef>
              <a:spcAft>
                <a:spcPts val="0"/>
              </a:spcAft>
              <a:buFontTx/>
              <a:buNone/>
            </a:pPr>
            <a:endParaRPr lang="de-DE"/>
          </a:p>
          <a:p>
            <a:pPr marL="171450" lvl="0" indent="-171450" algn="l" rtl="0">
              <a:spcBef>
                <a:spcPts val="0"/>
              </a:spcBef>
              <a:spcAft>
                <a:spcPts val="0"/>
              </a:spcAft>
              <a:buFontTx/>
              <a:buChar char="-"/>
            </a:pPr>
            <a:endParaRPr lang="de-DE"/>
          </a:p>
          <a:p>
            <a:pPr marL="171450" lvl="0" indent="-171450" algn="l" rtl="0">
              <a:spcBef>
                <a:spcPts val="0"/>
              </a:spcBef>
              <a:spcAft>
                <a:spcPts val="0"/>
              </a:spcAft>
              <a:buFontTx/>
              <a:buChar char="-"/>
            </a:pPr>
            <a:endParaRPr lang="de-DE"/>
          </a:p>
          <a:p>
            <a:pPr marL="171450" lvl="0" indent="-171450" algn="l" rtl="0">
              <a:spcBef>
                <a:spcPts val="0"/>
              </a:spcBef>
              <a:spcAft>
                <a:spcPts val="0"/>
              </a:spcAft>
              <a:buFontTx/>
              <a:buChar char="-"/>
            </a:pPr>
            <a:endParaRPr lang="de-DE"/>
          </a:p>
        </p:txBody>
      </p:sp>
    </p:spTree>
    <p:extLst>
      <p:ext uri="{BB962C8B-B14F-4D97-AF65-F5344CB8AC3E}">
        <p14:creationId xmlns:p14="http://schemas.microsoft.com/office/powerpoint/2010/main" val="178646562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3"/>
        <p:cNvGrpSpPr/>
        <p:nvPr/>
      </p:nvGrpSpPr>
      <p:grpSpPr>
        <a:xfrm>
          <a:off x="0" y="0"/>
          <a:ext cx="0" cy="0"/>
          <a:chOff x="0" y="0"/>
          <a:chExt cx="0" cy="0"/>
        </a:xfrm>
      </p:grpSpPr>
      <p:sp>
        <p:nvSpPr>
          <p:cNvPr id="734" name="Google Shape;734;g107aaa41fe9_0_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5" name="Google Shape;735;g107aaa41fe9_0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err="1"/>
              <a:t>Methodology</a:t>
            </a:r>
            <a:r>
              <a:rPr lang="de-DE"/>
              <a:t>:</a:t>
            </a:r>
          </a:p>
          <a:p>
            <a:pPr marL="171450" lvl="0" indent="-171450" algn="l" rtl="0">
              <a:spcBef>
                <a:spcPts val="0"/>
              </a:spcBef>
              <a:spcAft>
                <a:spcPts val="0"/>
              </a:spcAft>
              <a:buFontTx/>
              <a:buChar char="-"/>
            </a:pPr>
            <a:r>
              <a:rPr lang="de-DE"/>
              <a:t>Like all </a:t>
            </a:r>
            <a:r>
              <a:rPr lang="de-DE" err="1"/>
              <a:t>the</a:t>
            </a:r>
            <a:r>
              <a:rPr lang="de-DE"/>
              <a:t> </a:t>
            </a:r>
            <a:r>
              <a:rPr lang="de-DE" err="1"/>
              <a:t>other</a:t>
            </a:r>
            <a:r>
              <a:rPr lang="de-DE"/>
              <a:t> Teams </a:t>
            </a:r>
            <a:r>
              <a:rPr lang="de-DE" err="1"/>
              <a:t>we</a:t>
            </a:r>
            <a:r>
              <a:rPr lang="de-DE"/>
              <a:t> </a:t>
            </a:r>
            <a:r>
              <a:rPr lang="de-DE" err="1"/>
              <a:t>first</a:t>
            </a:r>
            <a:r>
              <a:rPr lang="de-DE"/>
              <a:t> </a:t>
            </a:r>
            <a:r>
              <a:rPr lang="de-DE" err="1"/>
              <a:t>read</a:t>
            </a:r>
            <a:r>
              <a:rPr lang="de-DE"/>
              <a:t> </a:t>
            </a:r>
            <a:r>
              <a:rPr lang="de-DE" err="1"/>
              <a:t>the</a:t>
            </a:r>
            <a:r>
              <a:rPr lang="de-DE"/>
              <a:t> </a:t>
            </a:r>
            <a:r>
              <a:rPr lang="de-DE" err="1"/>
              <a:t>entire</a:t>
            </a:r>
            <a:r>
              <a:rPr lang="de-DE"/>
              <a:t> </a:t>
            </a:r>
            <a:r>
              <a:rPr lang="de-DE" err="1"/>
              <a:t>paper</a:t>
            </a:r>
            <a:r>
              <a:rPr lang="de-DE"/>
              <a:t> </a:t>
            </a:r>
            <a:r>
              <a:rPr lang="de-DE" err="1"/>
              <a:t>carefully</a:t>
            </a:r>
            <a:r>
              <a:rPr lang="de-DE"/>
              <a:t> and </a:t>
            </a:r>
            <a:r>
              <a:rPr lang="de-DE" err="1"/>
              <a:t>tried</a:t>
            </a:r>
            <a:r>
              <a:rPr lang="de-DE"/>
              <a:t> </a:t>
            </a:r>
            <a:r>
              <a:rPr lang="de-DE" err="1"/>
              <a:t>to</a:t>
            </a:r>
            <a:r>
              <a:rPr lang="de-DE"/>
              <a:t> </a:t>
            </a:r>
            <a:r>
              <a:rPr lang="de-DE" err="1"/>
              <a:t>understand</a:t>
            </a:r>
            <a:r>
              <a:rPr lang="de-DE"/>
              <a:t> </a:t>
            </a:r>
            <a:r>
              <a:rPr lang="de-DE" err="1"/>
              <a:t>as</a:t>
            </a:r>
            <a:r>
              <a:rPr lang="de-DE"/>
              <a:t> </a:t>
            </a:r>
            <a:r>
              <a:rPr lang="de-DE" err="1"/>
              <a:t>much</a:t>
            </a:r>
            <a:r>
              <a:rPr lang="de-DE"/>
              <a:t> </a:t>
            </a:r>
            <a:r>
              <a:rPr lang="de-DE" err="1"/>
              <a:t>as</a:t>
            </a:r>
            <a:r>
              <a:rPr lang="de-DE"/>
              <a:t> possible </a:t>
            </a:r>
            <a:r>
              <a:rPr lang="de-DE" err="1"/>
              <a:t>before</a:t>
            </a:r>
            <a:r>
              <a:rPr lang="de-DE"/>
              <a:t> </a:t>
            </a:r>
            <a:r>
              <a:rPr lang="de-DE" err="1"/>
              <a:t>starting</a:t>
            </a:r>
            <a:r>
              <a:rPr lang="de-DE"/>
              <a:t> </a:t>
            </a:r>
            <a:r>
              <a:rPr lang="de-DE" err="1"/>
              <a:t>the</a:t>
            </a:r>
            <a:r>
              <a:rPr lang="de-DE"/>
              <a:t> </a:t>
            </a:r>
            <a:r>
              <a:rPr lang="de-DE" err="1"/>
              <a:t>work</a:t>
            </a:r>
            <a:r>
              <a:rPr lang="de-DE"/>
              <a:t> on </a:t>
            </a:r>
            <a:r>
              <a:rPr lang="de-DE" err="1"/>
              <a:t>the</a:t>
            </a:r>
            <a:r>
              <a:rPr lang="de-DE"/>
              <a:t> Computer</a:t>
            </a:r>
          </a:p>
          <a:p>
            <a:pPr marL="0" lvl="0" indent="0" algn="l" rtl="0">
              <a:spcBef>
                <a:spcPts val="0"/>
              </a:spcBef>
              <a:spcAft>
                <a:spcPts val="0"/>
              </a:spcAft>
              <a:buFontTx/>
              <a:buNone/>
            </a:pPr>
            <a:r>
              <a:rPr lang="de-DE"/>
              <a:t>Catia:</a:t>
            </a:r>
          </a:p>
          <a:p>
            <a:pPr marL="171450" lvl="0" indent="-171450" algn="l" rtl="0">
              <a:spcBef>
                <a:spcPts val="0"/>
              </a:spcBef>
              <a:spcAft>
                <a:spcPts val="0"/>
              </a:spcAft>
              <a:buFontTx/>
              <a:buChar char="-"/>
            </a:pPr>
            <a:r>
              <a:rPr lang="de-DE" err="1"/>
              <a:t>Creating</a:t>
            </a:r>
            <a:r>
              <a:rPr lang="de-DE"/>
              <a:t> </a:t>
            </a:r>
            <a:r>
              <a:rPr lang="de-DE" err="1"/>
              <a:t>the</a:t>
            </a:r>
            <a:r>
              <a:rPr lang="de-DE"/>
              <a:t> Geometry </a:t>
            </a:r>
            <a:r>
              <a:rPr lang="de-DE" err="1"/>
              <a:t>for</a:t>
            </a:r>
            <a:r>
              <a:rPr lang="de-DE"/>
              <a:t> </a:t>
            </a:r>
            <a:r>
              <a:rPr lang="de-DE" err="1"/>
              <a:t>the</a:t>
            </a:r>
            <a:r>
              <a:rPr lang="de-DE"/>
              <a:t> Project was in </a:t>
            </a:r>
            <a:r>
              <a:rPr lang="de-DE" err="1"/>
              <a:t>our</a:t>
            </a:r>
            <a:r>
              <a:rPr lang="de-DE"/>
              <a:t> </a:t>
            </a:r>
            <a:r>
              <a:rPr lang="de-DE" err="1"/>
              <a:t>case</a:t>
            </a:r>
            <a:r>
              <a:rPr lang="de-DE"/>
              <a:t> </a:t>
            </a:r>
            <a:r>
              <a:rPr lang="de-DE" err="1"/>
              <a:t>very</a:t>
            </a:r>
            <a:r>
              <a:rPr lang="de-DE"/>
              <a:t> simple. The Geometry </a:t>
            </a:r>
            <a:r>
              <a:rPr lang="de-DE" err="1"/>
              <a:t>of</a:t>
            </a:r>
            <a:r>
              <a:rPr lang="de-DE"/>
              <a:t> </a:t>
            </a:r>
            <a:r>
              <a:rPr lang="de-DE" err="1"/>
              <a:t>the</a:t>
            </a:r>
            <a:r>
              <a:rPr lang="de-DE"/>
              <a:t> </a:t>
            </a:r>
            <a:r>
              <a:rPr lang="de-DE" err="1"/>
              <a:t>Nozzle</a:t>
            </a:r>
            <a:r>
              <a:rPr lang="de-DE"/>
              <a:t> was </a:t>
            </a:r>
            <a:r>
              <a:rPr lang="de-DE" err="1"/>
              <a:t>precicely</a:t>
            </a:r>
            <a:r>
              <a:rPr lang="de-DE"/>
              <a:t> </a:t>
            </a:r>
            <a:r>
              <a:rPr lang="de-DE" err="1"/>
              <a:t>given</a:t>
            </a:r>
            <a:r>
              <a:rPr lang="de-DE"/>
              <a:t> in </a:t>
            </a:r>
            <a:r>
              <a:rPr lang="de-DE" err="1"/>
              <a:t>the</a:t>
            </a:r>
            <a:r>
              <a:rPr lang="de-DE"/>
              <a:t> </a:t>
            </a:r>
            <a:r>
              <a:rPr lang="de-DE" err="1"/>
              <a:t>paper</a:t>
            </a:r>
            <a:endParaRPr lang="de-DE"/>
          </a:p>
          <a:p>
            <a:pPr marL="171450" lvl="0" indent="-171450" algn="l" rtl="0">
              <a:spcBef>
                <a:spcPts val="0"/>
              </a:spcBef>
              <a:spcAft>
                <a:spcPts val="0"/>
              </a:spcAft>
              <a:buFontTx/>
              <a:buChar char="-"/>
            </a:pPr>
            <a:r>
              <a:rPr lang="de-DE" err="1"/>
              <a:t>Exception</a:t>
            </a:r>
            <a:r>
              <a:rPr lang="de-DE"/>
              <a:t>: </a:t>
            </a:r>
            <a:r>
              <a:rPr lang="de-DE" err="1"/>
              <a:t>We</a:t>
            </a:r>
            <a:r>
              <a:rPr lang="de-DE"/>
              <a:t> </a:t>
            </a:r>
            <a:r>
              <a:rPr lang="de-DE" err="1"/>
              <a:t>don‘t</a:t>
            </a:r>
            <a:r>
              <a:rPr lang="de-DE"/>
              <a:t> </a:t>
            </a:r>
            <a:r>
              <a:rPr lang="de-DE" err="1"/>
              <a:t>really</a:t>
            </a:r>
            <a:r>
              <a:rPr lang="de-DE"/>
              <a:t> </a:t>
            </a:r>
            <a:r>
              <a:rPr lang="de-DE" err="1"/>
              <a:t>know</a:t>
            </a:r>
            <a:r>
              <a:rPr lang="de-DE"/>
              <a:t> </a:t>
            </a:r>
            <a:r>
              <a:rPr lang="de-DE" err="1"/>
              <a:t>how</a:t>
            </a:r>
            <a:r>
              <a:rPr lang="de-DE"/>
              <a:t> </a:t>
            </a:r>
            <a:r>
              <a:rPr lang="de-DE" err="1"/>
              <a:t>wide</a:t>
            </a:r>
            <a:r>
              <a:rPr lang="de-DE"/>
              <a:t> </a:t>
            </a:r>
            <a:r>
              <a:rPr lang="de-DE" err="1"/>
              <a:t>the</a:t>
            </a:r>
            <a:r>
              <a:rPr lang="de-DE"/>
              <a:t> </a:t>
            </a:r>
            <a:r>
              <a:rPr lang="de-DE" err="1"/>
              <a:t>Nozzle</a:t>
            </a:r>
            <a:r>
              <a:rPr lang="de-DE"/>
              <a:t> </a:t>
            </a:r>
            <a:r>
              <a:rPr lang="de-DE" err="1"/>
              <a:t>is</a:t>
            </a:r>
            <a:r>
              <a:rPr lang="de-DE"/>
              <a:t> (</a:t>
            </a:r>
            <a:r>
              <a:rPr lang="de-DE" err="1"/>
              <a:t>it</a:t>
            </a:r>
            <a:r>
              <a:rPr lang="de-DE"/>
              <a:t> </a:t>
            </a:r>
            <a:r>
              <a:rPr lang="de-DE" err="1"/>
              <a:t>is</a:t>
            </a:r>
            <a:r>
              <a:rPr lang="de-DE"/>
              <a:t> not </a:t>
            </a:r>
            <a:r>
              <a:rPr lang="de-DE" err="1"/>
              <a:t>axis-symmetrical</a:t>
            </a:r>
            <a:r>
              <a:rPr lang="de-DE"/>
              <a:t>) but </a:t>
            </a:r>
            <a:r>
              <a:rPr lang="de-DE" err="1"/>
              <a:t>it</a:t>
            </a:r>
            <a:r>
              <a:rPr lang="de-DE"/>
              <a:t> </a:t>
            </a:r>
            <a:r>
              <a:rPr lang="de-DE" err="1"/>
              <a:t>doesn‘t</a:t>
            </a:r>
            <a:r>
              <a:rPr lang="de-DE"/>
              <a:t> matter </a:t>
            </a:r>
            <a:r>
              <a:rPr lang="de-DE" err="1"/>
              <a:t>for</a:t>
            </a:r>
            <a:r>
              <a:rPr lang="de-DE"/>
              <a:t> </a:t>
            </a:r>
            <a:r>
              <a:rPr lang="de-DE" err="1"/>
              <a:t>our</a:t>
            </a:r>
            <a:r>
              <a:rPr lang="de-DE"/>
              <a:t> 2D Simulation -&gt; 2D Simulation </a:t>
            </a:r>
            <a:r>
              <a:rPr lang="de-DE" err="1"/>
              <a:t>is</a:t>
            </a:r>
            <a:r>
              <a:rPr lang="de-DE"/>
              <a:t> </a:t>
            </a:r>
            <a:r>
              <a:rPr lang="de-DE" err="1"/>
              <a:t>best</a:t>
            </a:r>
            <a:r>
              <a:rPr lang="de-DE"/>
              <a:t> </a:t>
            </a:r>
            <a:r>
              <a:rPr lang="de-DE" err="1"/>
              <a:t>option</a:t>
            </a:r>
            <a:r>
              <a:rPr lang="de-DE"/>
              <a:t> </a:t>
            </a:r>
            <a:r>
              <a:rPr lang="de-DE" err="1"/>
              <a:t>because</a:t>
            </a:r>
            <a:r>
              <a:rPr lang="de-DE"/>
              <a:t> </a:t>
            </a:r>
            <a:r>
              <a:rPr lang="de-DE" err="1"/>
              <a:t>we</a:t>
            </a:r>
            <a:r>
              <a:rPr lang="de-DE"/>
              <a:t> </a:t>
            </a:r>
            <a:r>
              <a:rPr lang="de-DE" err="1"/>
              <a:t>cannot</a:t>
            </a:r>
            <a:r>
              <a:rPr lang="de-DE"/>
              <a:t> </a:t>
            </a:r>
            <a:r>
              <a:rPr lang="de-DE" err="1"/>
              <a:t>use</a:t>
            </a:r>
            <a:r>
              <a:rPr lang="de-DE"/>
              <a:t> </a:t>
            </a:r>
            <a:r>
              <a:rPr lang="de-DE" err="1"/>
              <a:t>axissymmetrical</a:t>
            </a:r>
            <a:r>
              <a:rPr lang="de-DE"/>
              <a:t> </a:t>
            </a:r>
            <a:r>
              <a:rPr lang="de-DE" err="1"/>
              <a:t>as</a:t>
            </a:r>
            <a:r>
              <a:rPr lang="de-DE"/>
              <a:t> </a:t>
            </a:r>
            <a:r>
              <a:rPr lang="de-DE" err="1"/>
              <a:t>it</a:t>
            </a:r>
            <a:r>
              <a:rPr lang="de-DE"/>
              <a:t> </a:t>
            </a:r>
            <a:r>
              <a:rPr lang="de-DE" err="1"/>
              <a:t>wouldnt</a:t>
            </a:r>
            <a:r>
              <a:rPr lang="de-DE"/>
              <a:t> </a:t>
            </a:r>
            <a:r>
              <a:rPr lang="de-DE" err="1"/>
              <a:t>show</a:t>
            </a:r>
            <a:r>
              <a:rPr lang="de-DE"/>
              <a:t> </a:t>
            </a:r>
            <a:r>
              <a:rPr lang="de-DE" err="1"/>
              <a:t>the</a:t>
            </a:r>
            <a:r>
              <a:rPr lang="de-DE"/>
              <a:t> </a:t>
            </a:r>
            <a:r>
              <a:rPr lang="de-DE" err="1"/>
              <a:t>thrust</a:t>
            </a:r>
            <a:r>
              <a:rPr lang="de-DE"/>
              <a:t> </a:t>
            </a:r>
            <a:r>
              <a:rPr lang="de-DE" err="1"/>
              <a:t>vectoring</a:t>
            </a:r>
            <a:r>
              <a:rPr lang="de-DE"/>
              <a:t> and a 3D </a:t>
            </a:r>
            <a:r>
              <a:rPr lang="de-DE" err="1"/>
              <a:t>Simuation</a:t>
            </a:r>
            <a:r>
              <a:rPr lang="de-DE"/>
              <a:t> </a:t>
            </a:r>
            <a:r>
              <a:rPr lang="de-DE" err="1"/>
              <a:t>would</a:t>
            </a:r>
            <a:r>
              <a:rPr lang="de-DE"/>
              <a:t> </a:t>
            </a:r>
            <a:r>
              <a:rPr lang="de-DE" err="1"/>
              <a:t>cost</a:t>
            </a:r>
            <a:r>
              <a:rPr lang="de-DE"/>
              <a:t> a </a:t>
            </a:r>
            <a:r>
              <a:rPr lang="de-DE" err="1"/>
              <a:t>lot</a:t>
            </a:r>
            <a:r>
              <a:rPr lang="de-DE"/>
              <a:t> </a:t>
            </a:r>
            <a:r>
              <a:rPr lang="de-DE" err="1"/>
              <a:t>more</a:t>
            </a:r>
            <a:r>
              <a:rPr lang="de-DE"/>
              <a:t> </a:t>
            </a:r>
            <a:r>
              <a:rPr lang="de-DE" err="1"/>
              <a:t>computational</a:t>
            </a:r>
            <a:r>
              <a:rPr lang="de-DE"/>
              <a:t> power and </a:t>
            </a:r>
            <a:r>
              <a:rPr lang="de-DE" err="1"/>
              <a:t>does</a:t>
            </a:r>
            <a:r>
              <a:rPr lang="de-DE"/>
              <a:t> not </a:t>
            </a:r>
            <a:r>
              <a:rPr lang="de-DE" err="1"/>
              <a:t>show</a:t>
            </a:r>
            <a:r>
              <a:rPr lang="de-DE"/>
              <a:t> </a:t>
            </a:r>
            <a:r>
              <a:rPr lang="de-DE" err="1"/>
              <a:t>any</a:t>
            </a:r>
            <a:r>
              <a:rPr lang="de-DE"/>
              <a:t> relevant </a:t>
            </a:r>
            <a:r>
              <a:rPr lang="de-DE" err="1"/>
              <a:t>effects</a:t>
            </a:r>
            <a:r>
              <a:rPr lang="de-DE"/>
              <a:t> </a:t>
            </a:r>
            <a:r>
              <a:rPr lang="de-DE" err="1"/>
              <a:t>we</a:t>
            </a:r>
            <a:r>
              <a:rPr lang="de-DE"/>
              <a:t> </a:t>
            </a:r>
            <a:r>
              <a:rPr lang="de-DE" err="1"/>
              <a:t>want</a:t>
            </a:r>
            <a:r>
              <a:rPr lang="de-DE"/>
              <a:t> </a:t>
            </a:r>
            <a:r>
              <a:rPr lang="de-DE" err="1"/>
              <a:t>to</a:t>
            </a:r>
            <a:r>
              <a:rPr lang="de-DE"/>
              <a:t> </a:t>
            </a:r>
            <a:r>
              <a:rPr lang="de-DE" err="1"/>
              <a:t>display</a:t>
            </a:r>
            <a:r>
              <a:rPr lang="de-DE"/>
              <a:t> (Setup </a:t>
            </a:r>
            <a:r>
              <a:rPr lang="de-DE" err="1"/>
              <a:t>the</a:t>
            </a:r>
            <a:r>
              <a:rPr lang="de-DE"/>
              <a:t> same </a:t>
            </a:r>
            <a:r>
              <a:rPr lang="de-DE" err="1"/>
              <a:t>as</a:t>
            </a:r>
            <a:r>
              <a:rPr lang="de-DE"/>
              <a:t> in </a:t>
            </a:r>
            <a:r>
              <a:rPr lang="de-DE" err="1"/>
              <a:t>the</a:t>
            </a:r>
            <a:r>
              <a:rPr lang="de-DE"/>
              <a:t> Paper)</a:t>
            </a:r>
          </a:p>
          <a:p>
            <a:pPr marL="171450" lvl="0" indent="-171450" algn="l" rtl="0">
              <a:spcBef>
                <a:spcPts val="0"/>
              </a:spcBef>
              <a:spcAft>
                <a:spcPts val="0"/>
              </a:spcAft>
              <a:buFontTx/>
              <a:buChar char="-"/>
            </a:pPr>
            <a:r>
              <a:rPr lang="de-DE" err="1"/>
              <a:t>We</a:t>
            </a:r>
            <a:r>
              <a:rPr lang="de-DE"/>
              <a:t> </a:t>
            </a:r>
            <a:r>
              <a:rPr lang="de-DE" err="1"/>
              <a:t>chose</a:t>
            </a:r>
            <a:r>
              <a:rPr lang="de-DE"/>
              <a:t> </a:t>
            </a:r>
            <a:r>
              <a:rPr lang="de-DE" err="1"/>
              <a:t>to</a:t>
            </a:r>
            <a:r>
              <a:rPr lang="de-DE"/>
              <a:t> </a:t>
            </a:r>
            <a:r>
              <a:rPr lang="de-DE" err="1"/>
              <a:t>make</a:t>
            </a:r>
            <a:r>
              <a:rPr lang="de-DE"/>
              <a:t> </a:t>
            </a:r>
            <a:r>
              <a:rPr lang="de-DE" err="1"/>
              <a:t>the</a:t>
            </a:r>
            <a:r>
              <a:rPr lang="de-DE"/>
              <a:t> </a:t>
            </a:r>
            <a:r>
              <a:rPr lang="de-DE" err="1"/>
              <a:t>Nozzle</a:t>
            </a:r>
            <a:r>
              <a:rPr lang="de-DE"/>
              <a:t> </a:t>
            </a:r>
            <a:r>
              <a:rPr lang="de-DE" err="1"/>
              <a:t>one</a:t>
            </a:r>
            <a:r>
              <a:rPr lang="de-DE"/>
              <a:t> Meter </a:t>
            </a:r>
            <a:r>
              <a:rPr lang="de-DE" err="1"/>
              <a:t>wide</a:t>
            </a:r>
            <a:endParaRPr lang="de-DE"/>
          </a:p>
          <a:p>
            <a:pPr marL="171450" lvl="0" indent="-171450" algn="l" rtl="0">
              <a:spcBef>
                <a:spcPts val="0"/>
              </a:spcBef>
              <a:spcAft>
                <a:spcPts val="0"/>
              </a:spcAft>
              <a:buFontTx/>
              <a:buChar char="-"/>
            </a:pPr>
            <a:r>
              <a:rPr lang="de-DE" err="1"/>
              <a:t>We</a:t>
            </a:r>
            <a:r>
              <a:rPr lang="de-DE"/>
              <a:t> also </a:t>
            </a:r>
            <a:r>
              <a:rPr lang="de-DE" err="1"/>
              <a:t>Created</a:t>
            </a:r>
            <a:r>
              <a:rPr lang="de-DE"/>
              <a:t> </a:t>
            </a:r>
            <a:r>
              <a:rPr lang="de-DE" err="1"/>
              <a:t>the</a:t>
            </a:r>
            <a:r>
              <a:rPr lang="de-DE"/>
              <a:t> „</a:t>
            </a:r>
            <a:r>
              <a:rPr lang="de-DE" err="1"/>
              <a:t>No</a:t>
            </a:r>
            <a:r>
              <a:rPr lang="de-DE"/>
              <a:t> </a:t>
            </a:r>
            <a:r>
              <a:rPr lang="de-DE" err="1"/>
              <a:t>slip</a:t>
            </a:r>
            <a:r>
              <a:rPr lang="de-DE"/>
              <a:t> Walls“ in Catia: </a:t>
            </a:r>
            <a:r>
              <a:rPr lang="de-DE" err="1"/>
              <a:t>Subtraction</a:t>
            </a:r>
            <a:r>
              <a:rPr lang="de-DE"/>
              <a:t> </a:t>
            </a:r>
            <a:r>
              <a:rPr lang="de-DE" err="1"/>
              <a:t>from</a:t>
            </a:r>
            <a:r>
              <a:rPr lang="de-DE"/>
              <a:t> </a:t>
            </a:r>
            <a:r>
              <a:rPr lang="de-DE" err="1"/>
              <a:t>the</a:t>
            </a:r>
            <a:r>
              <a:rPr lang="de-DE"/>
              <a:t> Windtunnel </a:t>
            </a:r>
            <a:r>
              <a:rPr lang="de-DE" err="1"/>
              <a:t>that</a:t>
            </a:r>
            <a:r>
              <a:rPr lang="de-DE"/>
              <a:t> </a:t>
            </a:r>
            <a:r>
              <a:rPr lang="de-DE" err="1"/>
              <a:t>represents</a:t>
            </a:r>
            <a:r>
              <a:rPr lang="de-DE"/>
              <a:t> a Geometry </a:t>
            </a:r>
            <a:r>
              <a:rPr lang="de-DE" err="1"/>
              <a:t>of</a:t>
            </a:r>
            <a:r>
              <a:rPr lang="de-DE"/>
              <a:t> a </a:t>
            </a:r>
            <a:r>
              <a:rPr lang="de-DE" err="1"/>
              <a:t>airplane</a:t>
            </a:r>
            <a:r>
              <a:rPr lang="de-DE"/>
              <a:t> </a:t>
            </a:r>
            <a:r>
              <a:rPr lang="de-DE" err="1"/>
              <a:t>that</a:t>
            </a:r>
            <a:r>
              <a:rPr lang="de-DE"/>
              <a:t> </a:t>
            </a:r>
            <a:r>
              <a:rPr lang="de-DE" err="1"/>
              <a:t>has</a:t>
            </a:r>
            <a:r>
              <a:rPr lang="de-DE"/>
              <a:t> </a:t>
            </a:r>
            <a:r>
              <a:rPr lang="de-DE" err="1"/>
              <a:t>the</a:t>
            </a:r>
            <a:r>
              <a:rPr lang="de-DE"/>
              <a:t> </a:t>
            </a:r>
            <a:r>
              <a:rPr lang="de-DE" err="1"/>
              <a:t>nozzle</a:t>
            </a:r>
            <a:r>
              <a:rPr lang="de-DE"/>
              <a:t> </a:t>
            </a:r>
            <a:r>
              <a:rPr lang="de-DE" err="1"/>
              <a:t>Mounted</a:t>
            </a:r>
            <a:endParaRPr lang="de-DE"/>
          </a:p>
          <a:p>
            <a:pPr marL="171450" lvl="0" indent="-171450" algn="l" rtl="0">
              <a:spcBef>
                <a:spcPts val="0"/>
              </a:spcBef>
              <a:spcAft>
                <a:spcPts val="0"/>
              </a:spcAft>
              <a:buFontTx/>
              <a:buChar char="-"/>
            </a:pPr>
            <a:r>
              <a:rPr lang="de-DE"/>
              <a:t>A </a:t>
            </a:r>
            <a:r>
              <a:rPr lang="de-DE" err="1"/>
              <a:t>Refinement</a:t>
            </a:r>
            <a:r>
              <a:rPr lang="de-DE"/>
              <a:t> Area </a:t>
            </a:r>
            <a:r>
              <a:rPr lang="de-DE" err="1"/>
              <a:t>for</a:t>
            </a:r>
            <a:r>
              <a:rPr lang="de-DE"/>
              <a:t> </a:t>
            </a:r>
            <a:r>
              <a:rPr lang="de-DE" err="1"/>
              <a:t>the</a:t>
            </a:r>
            <a:r>
              <a:rPr lang="de-DE"/>
              <a:t> Flow </a:t>
            </a:r>
            <a:r>
              <a:rPr lang="de-DE" err="1"/>
              <a:t>directly</a:t>
            </a:r>
            <a:r>
              <a:rPr lang="de-DE"/>
              <a:t> Outside </a:t>
            </a:r>
            <a:r>
              <a:rPr lang="de-DE" err="1"/>
              <a:t>the</a:t>
            </a:r>
            <a:r>
              <a:rPr lang="de-DE"/>
              <a:t> </a:t>
            </a:r>
            <a:r>
              <a:rPr lang="de-DE" err="1"/>
              <a:t>Nozzle</a:t>
            </a:r>
            <a:r>
              <a:rPr lang="de-DE"/>
              <a:t> was also </a:t>
            </a:r>
            <a:r>
              <a:rPr lang="de-DE" err="1"/>
              <a:t>Created</a:t>
            </a:r>
            <a:r>
              <a:rPr lang="de-DE"/>
              <a:t> in Catia</a:t>
            </a:r>
          </a:p>
          <a:p>
            <a:pPr marL="0" lvl="0" indent="0" algn="l" rtl="0">
              <a:spcBef>
                <a:spcPts val="0"/>
              </a:spcBef>
              <a:spcAft>
                <a:spcPts val="0"/>
              </a:spcAft>
              <a:buFontTx/>
              <a:buNone/>
            </a:pPr>
            <a:endParaRPr lang="de-DE"/>
          </a:p>
          <a:p>
            <a:pPr marL="0" lvl="0" indent="0" algn="l" rtl="0">
              <a:spcBef>
                <a:spcPts val="0"/>
              </a:spcBef>
              <a:spcAft>
                <a:spcPts val="0"/>
              </a:spcAft>
              <a:buFontTx/>
              <a:buNone/>
            </a:pPr>
            <a:r>
              <a:rPr lang="de-DE"/>
              <a:t>Star CCM:</a:t>
            </a:r>
          </a:p>
          <a:p>
            <a:pPr marL="0" lvl="0" indent="0" algn="l" rtl="0">
              <a:spcBef>
                <a:spcPts val="0"/>
              </a:spcBef>
              <a:spcAft>
                <a:spcPts val="0"/>
              </a:spcAft>
              <a:buFontTx/>
              <a:buNone/>
            </a:pPr>
            <a:endParaRPr lang="de-DE"/>
          </a:p>
          <a:p>
            <a:pPr marL="0" lvl="0" indent="0" algn="l" rtl="0">
              <a:spcBef>
                <a:spcPts val="0"/>
              </a:spcBef>
              <a:spcAft>
                <a:spcPts val="0"/>
              </a:spcAft>
              <a:buFontTx/>
              <a:buNone/>
            </a:pPr>
            <a:r>
              <a:rPr lang="de-DE"/>
              <a:t>Geometry:</a:t>
            </a:r>
          </a:p>
          <a:p>
            <a:pPr marL="171450" lvl="0" indent="-171450" algn="l" rtl="0">
              <a:spcBef>
                <a:spcPts val="0"/>
              </a:spcBef>
              <a:spcAft>
                <a:spcPts val="0"/>
              </a:spcAft>
              <a:buFontTx/>
              <a:buChar char="-"/>
            </a:pPr>
            <a:r>
              <a:rPr lang="de-DE"/>
              <a:t>Every </a:t>
            </a:r>
            <a:r>
              <a:rPr lang="de-DE" err="1"/>
              <a:t>other</a:t>
            </a:r>
            <a:r>
              <a:rPr lang="de-DE"/>
              <a:t> Geometry </a:t>
            </a:r>
            <a:r>
              <a:rPr lang="de-DE" err="1"/>
              <a:t>for</a:t>
            </a:r>
            <a:r>
              <a:rPr lang="de-DE"/>
              <a:t> </a:t>
            </a:r>
            <a:r>
              <a:rPr lang="de-DE" err="1"/>
              <a:t>the</a:t>
            </a:r>
            <a:r>
              <a:rPr lang="de-DE"/>
              <a:t> fluid </a:t>
            </a:r>
            <a:r>
              <a:rPr lang="de-DE" err="1"/>
              <a:t>domain</a:t>
            </a:r>
            <a:r>
              <a:rPr lang="de-DE"/>
              <a:t> was </a:t>
            </a:r>
            <a:r>
              <a:rPr lang="de-DE" err="1"/>
              <a:t>created</a:t>
            </a:r>
            <a:r>
              <a:rPr lang="de-DE"/>
              <a:t> </a:t>
            </a:r>
            <a:r>
              <a:rPr lang="de-DE" err="1"/>
              <a:t>directly</a:t>
            </a:r>
            <a:r>
              <a:rPr lang="de-DE"/>
              <a:t> in Star </a:t>
            </a:r>
            <a:r>
              <a:rPr lang="de-DE" err="1"/>
              <a:t>because</a:t>
            </a:r>
            <a:r>
              <a:rPr lang="de-DE"/>
              <a:t> </a:t>
            </a:r>
            <a:r>
              <a:rPr lang="de-DE" err="1"/>
              <a:t>we</a:t>
            </a:r>
            <a:r>
              <a:rPr lang="de-DE"/>
              <a:t> </a:t>
            </a:r>
            <a:r>
              <a:rPr lang="de-DE" err="1"/>
              <a:t>can</a:t>
            </a:r>
            <a:r>
              <a:rPr lang="de-DE"/>
              <a:t> </a:t>
            </a:r>
            <a:r>
              <a:rPr lang="de-DE" err="1"/>
              <a:t>then</a:t>
            </a:r>
            <a:r>
              <a:rPr lang="de-DE"/>
              <a:t> </a:t>
            </a:r>
            <a:r>
              <a:rPr lang="de-DE" err="1"/>
              <a:t>easily</a:t>
            </a:r>
            <a:r>
              <a:rPr lang="de-DE"/>
              <a:t> </a:t>
            </a:r>
            <a:r>
              <a:rPr lang="de-DE" err="1"/>
              <a:t>change</a:t>
            </a:r>
            <a:r>
              <a:rPr lang="de-DE"/>
              <a:t> </a:t>
            </a:r>
            <a:r>
              <a:rPr lang="de-DE" err="1"/>
              <a:t>the</a:t>
            </a:r>
            <a:r>
              <a:rPr lang="de-DE"/>
              <a:t> </a:t>
            </a:r>
            <a:r>
              <a:rPr lang="de-DE" err="1"/>
              <a:t>configuration</a:t>
            </a:r>
            <a:r>
              <a:rPr lang="de-DE"/>
              <a:t> </a:t>
            </a:r>
            <a:r>
              <a:rPr lang="de-DE" err="1"/>
              <a:t>without</a:t>
            </a:r>
            <a:r>
              <a:rPr lang="de-DE"/>
              <a:t> </a:t>
            </a:r>
            <a:r>
              <a:rPr lang="de-DE" err="1"/>
              <a:t>switching</a:t>
            </a:r>
            <a:r>
              <a:rPr lang="de-DE"/>
              <a:t> </a:t>
            </a:r>
            <a:r>
              <a:rPr lang="de-DE" err="1"/>
              <a:t>the</a:t>
            </a:r>
            <a:r>
              <a:rPr lang="de-DE"/>
              <a:t> Simulation</a:t>
            </a:r>
          </a:p>
          <a:p>
            <a:pPr marL="171450" lvl="0" indent="-171450" algn="l" rtl="0">
              <a:spcBef>
                <a:spcPts val="0"/>
              </a:spcBef>
              <a:spcAft>
                <a:spcPts val="0"/>
              </a:spcAft>
              <a:buFontTx/>
              <a:buChar char="-"/>
            </a:pPr>
            <a:r>
              <a:rPr lang="de-DE" err="1"/>
              <a:t>Geomitry</a:t>
            </a:r>
            <a:r>
              <a:rPr lang="de-DE"/>
              <a:t> </a:t>
            </a:r>
            <a:r>
              <a:rPr lang="de-DE" err="1"/>
              <a:t>Created</a:t>
            </a:r>
            <a:r>
              <a:rPr lang="de-DE"/>
              <a:t> in Star: Windtunnel, Slots, </a:t>
            </a:r>
            <a:r>
              <a:rPr lang="de-DE" err="1"/>
              <a:t>Refinement</a:t>
            </a:r>
            <a:r>
              <a:rPr lang="de-DE"/>
              <a:t> Areas </a:t>
            </a:r>
            <a:r>
              <a:rPr lang="de-DE" err="1"/>
              <a:t>for</a:t>
            </a:r>
            <a:r>
              <a:rPr lang="de-DE"/>
              <a:t> </a:t>
            </a:r>
            <a:r>
              <a:rPr lang="de-DE" err="1"/>
              <a:t>Nozzle</a:t>
            </a:r>
            <a:r>
              <a:rPr lang="de-DE"/>
              <a:t> and Slots</a:t>
            </a:r>
          </a:p>
          <a:p>
            <a:pPr marL="171450" lvl="0" indent="-171450" algn="l" rtl="0">
              <a:spcBef>
                <a:spcPts val="0"/>
              </a:spcBef>
              <a:spcAft>
                <a:spcPts val="0"/>
              </a:spcAft>
              <a:buFontTx/>
              <a:buChar char="-"/>
            </a:pPr>
            <a:r>
              <a:rPr lang="de-DE"/>
              <a:t>Imprint </a:t>
            </a:r>
            <a:r>
              <a:rPr lang="de-DE" err="1"/>
              <a:t>Function</a:t>
            </a:r>
            <a:r>
              <a:rPr lang="de-DE"/>
              <a:t>: </a:t>
            </a:r>
            <a:r>
              <a:rPr lang="de-DE" err="1"/>
              <a:t>Instead</a:t>
            </a:r>
            <a:r>
              <a:rPr lang="de-DE"/>
              <a:t> </a:t>
            </a:r>
            <a:r>
              <a:rPr lang="de-DE" err="1"/>
              <a:t>of</a:t>
            </a:r>
            <a:r>
              <a:rPr lang="de-DE"/>
              <a:t> „</a:t>
            </a:r>
            <a:r>
              <a:rPr lang="de-DE" err="1"/>
              <a:t>Unite</a:t>
            </a:r>
            <a:r>
              <a:rPr lang="de-DE"/>
              <a:t>“ </a:t>
            </a:r>
            <a:r>
              <a:rPr lang="de-DE" err="1"/>
              <a:t>we</a:t>
            </a:r>
            <a:r>
              <a:rPr lang="de-DE"/>
              <a:t> </a:t>
            </a:r>
            <a:r>
              <a:rPr lang="de-DE" err="1"/>
              <a:t>used</a:t>
            </a:r>
            <a:r>
              <a:rPr lang="de-DE"/>
              <a:t> </a:t>
            </a:r>
            <a:r>
              <a:rPr lang="de-DE" err="1"/>
              <a:t>the</a:t>
            </a:r>
            <a:r>
              <a:rPr lang="de-DE"/>
              <a:t> Imprint </a:t>
            </a:r>
            <a:r>
              <a:rPr lang="de-DE" err="1"/>
              <a:t>Function</a:t>
            </a:r>
            <a:r>
              <a:rPr lang="de-DE"/>
              <a:t> </a:t>
            </a:r>
            <a:r>
              <a:rPr lang="de-DE" err="1"/>
              <a:t>for</a:t>
            </a:r>
            <a:r>
              <a:rPr lang="de-DE"/>
              <a:t> </a:t>
            </a:r>
            <a:r>
              <a:rPr lang="de-DE" err="1"/>
              <a:t>Merging</a:t>
            </a:r>
            <a:r>
              <a:rPr lang="de-DE"/>
              <a:t> </a:t>
            </a:r>
            <a:r>
              <a:rPr lang="de-DE" err="1"/>
              <a:t>the</a:t>
            </a:r>
            <a:r>
              <a:rPr lang="de-DE"/>
              <a:t> </a:t>
            </a:r>
            <a:r>
              <a:rPr lang="de-DE" err="1"/>
              <a:t>diffenrent</a:t>
            </a:r>
            <a:r>
              <a:rPr lang="de-DE"/>
              <a:t> Part </a:t>
            </a:r>
          </a:p>
          <a:p>
            <a:pPr marL="628650" lvl="1" indent="-171450" algn="l" rtl="0">
              <a:spcBef>
                <a:spcPts val="0"/>
              </a:spcBef>
              <a:spcAft>
                <a:spcPts val="0"/>
              </a:spcAft>
              <a:buFontTx/>
              <a:buChar char="-"/>
            </a:pPr>
            <a:r>
              <a:rPr lang="de-DE"/>
              <a:t>1. </a:t>
            </a:r>
            <a:r>
              <a:rPr lang="de-DE" err="1"/>
              <a:t>We</a:t>
            </a:r>
            <a:r>
              <a:rPr lang="de-DE"/>
              <a:t> </a:t>
            </a:r>
            <a:r>
              <a:rPr lang="de-DE" err="1"/>
              <a:t>have</a:t>
            </a:r>
            <a:r>
              <a:rPr lang="de-DE"/>
              <a:t> </a:t>
            </a:r>
            <a:r>
              <a:rPr lang="de-DE" err="1"/>
              <a:t>direct</a:t>
            </a:r>
            <a:r>
              <a:rPr lang="de-DE"/>
              <a:t> </a:t>
            </a:r>
            <a:r>
              <a:rPr lang="de-DE" err="1"/>
              <a:t>Accessability</a:t>
            </a:r>
            <a:r>
              <a:rPr lang="de-DE"/>
              <a:t> </a:t>
            </a:r>
            <a:r>
              <a:rPr lang="de-DE" err="1"/>
              <a:t>to</a:t>
            </a:r>
            <a:r>
              <a:rPr lang="de-DE"/>
              <a:t> </a:t>
            </a:r>
            <a:r>
              <a:rPr lang="de-DE" err="1"/>
              <a:t>the</a:t>
            </a:r>
            <a:r>
              <a:rPr lang="de-DE"/>
              <a:t> planes </a:t>
            </a:r>
            <a:r>
              <a:rPr lang="de-DE" err="1"/>
              <a:t>that</a:t>
            </a:r>
            <a:r>
              <a:rPr lang="de-DE"/>
              <a:t> connect </a:t>
            </a:r>
            <a:r>
              <a:rPr lang="de-DE" err="1"/>
              <a:t>the</a:t>
            </a:r>
            <a:r>
              <a:rPr lang="de-DE"/>
              <a:t> </a:t>
            </a:r>
            <a:r>
              <a:rPr lang="de-DE" err="1"/>
              <a:t>Nozzle</a:t>
            </a:r>
            <a:r>
              <a:rPr lang="de-DE"/>
              <a:t> </a:t>
            </a:r>
            <a:r>
              <a:rPr lang="de-DE" err="1"/>
              <a:t>with</a:t>
            </a:r>
            <a:r>
              <a:rPr lang="de-DE"/>
              <a:t> </a:t>
            </a:r>
            <a:r>
              <a:rPr lang="de-DE" err="1"/>
              <a:t>the</a:t>
            </a:r>
            <a:r>
              <a:rPr lang="de-DE"/>
              <a:t> Slots and </a:t>
            </a:r>
            <a:r>
              <a:rPr lang="de-DE" err="1"/>
              <a:t>the</a:t>
            </a:r>
            <a:r>
              <a:rPr lang="de-DE"/>
              <a:t> Windtunnel -&gt; </a:t>
            </a:r>
            <a:r>
              <a:rPr lang="de-DE" err="1"/>
              <a:t>Better</a:t>
            </a:r>
            <a:r>
              <a:rPr lang="de-DE"/>
              <a:t> </a:t>
            </a:r>
            <a:r>
              <a:rPr lang="de-DE" err="1"/>
              <a:t>for</a:t>
            </a:r>
            <a:r>
              <a:rPr lang="de-DE"/>
              <a:t> </a:t>
            </a:r>
            <a:r>
              <a:rPr lang="de-DE" err="1"/>
              <a:t>Measuring</a:t>
            </a:r>
            <a:r>
              <a:rPr lang="de-DE"/>
              <a:t> </a:t>
            </a:r>
            <a:r>
              <a:rPr lang="de-DE" err="1"/>
              <a:t>Thrust</a:t>
            </a:r>
            <a:endParaRPr lang="de-DE"/>
          </a:p>
          <a:p>
            <a:pPr marL="628650" lvl="1" indent="-171450" algn="l" rtl="0">
              <a:spcBef>
                <a:spcPts val="0"/>
              </a:spcBef>
              <a:spcAft>
                <a:spcPts val="0"/>
              </a:spcAft>
              <a:buFontTx/>
              <a:buChar char="-"/>
            </a:pPr>
            <a:r>
              <a:rPr lang="de-DE"/>
              <a:t>2. </a:t>
            </a:r>
            <a:r>
              <a:rPr lang="de-DE" err="1"/>
              <a:t>We</a:t>
            </a:r>
            <a:r>
              <a:rPr lang="de-DE"/>
              <a:t> </a:t>
            </a:r>
            <a:r>
              <a:rPr lang="de-DE" err="1"/>
              <a:t>can</a:t>
            </a:r>
            <a:r>
              <a:rPr lang="de-DE"/>
              <a:t> </a:t>
            </a:r>
            <a:r>
              <a:rPr lang="de-DE" err="1"/>
              <a:t>make</a:t>
            </a:r>
            <a:r>
              <a:rPr lang="de-DE"/>
              <a:t> </a:t>
            </a:r>
            <a:r>
              <a:rPr lang="de-DE" err="1"/>
              <a:t>the</a:t>
            </a:r>
            <a:r>
              <a:rPr lang="de-DE"/>
              <a:t> Boundary Prism </a:t>
            </a:r>
            <a:r>
              <a:rPr lang="de-DE" err="1"/>
              <a:t>layer</a:t>
            </a:r>
            <a:r>
              <a:rPr lang="de-DE"/>
              <a:t> </a:t>
            </a:r>
            <a:r>
              <a:rPr lang="de-DE" err="1"/>
              <a:t>go</a:t>
            </a:r>
            <a:r>
              <a:rPr lang="de-DE"/>
              <a:t> </a:t>
            </a:r>
            <a:r>
              <a:rPr lang="de-DE" err="1"/>
              <a:t>over</a:t>
            </a:r>
            <a:r>
              <a:rPr lang="de-DE"/>
              <a:t> </a:t>
            </a:r>
            <a:r>
              <a:rPr lang="de-DE" err="1"/>
              <a:t>the</a:t>
            </a:r>
            <a:r>
              <a:rPr lang="de-DE"/>
              <a:t> Slot </a:t>
            </a:r>
            <a:r>
              <a:rPr lang="de-DE" err="1"/>
              <a:t>Inlets</a:t>
            </a:r>
            <a:r>
              <a:rPr lang="de-DE"/>
              <a:t> </a:t>
            </a:r>
            <a:r>
              <a:rPr lang="de-DE" err="1"/>
              <a:t>which</a:t>
            </a:r>
            <a:r>
              <a:rPr lang="de-DE"/>
              <a:t> </a:t>
            </a:r>
            <a:r>
              <a:rPr lang="de-DE" err="1"/>
              <a:t>provides</a:t>
            </a:r>
            <a:r>
              <a:rPr lang="de-DE"/>
              <a:t> a </a:t>
            </a:r>
            <a:r>
              <a:rPr lang="de-DE" err="1"/>
              <a:t>more</a:t>
            </a:r>
            <a:r>
              <a:rPr lang="de-DE"/>
              <a:t> </a:t>
            </a:r>
            <a:r>
              <a:rPr lang="de-DE" err="1"/>
              <a:t>accurate</a:t>
            </a:r>
            <a:r>
              <a:rPr lang="de-DE"/>
              <a:t> Mesh </a:t>
            </a:r>
            <a:r>
              <a:rPr lang="de-DE" err="1"/>
              <a:t>Refinement</a:t>
            </a:r>
            <a:endParaRPr lang="de-DE"/>
          </a:p>
          <a:p>
            <a:pPr marL="0" lvl="0" indent="0" algn="l" rtl="0">
              <a:spcBef>
                <a:spcPts val="0"/>
              </a:spcBef>
              <a:spcAft>
                <a:spcPts val="0"/>
              </a:spcAft>
              <a:buFontTx/>
              <a:buNone/>
            </a:pPr>
            <a:r>
              <a:rPr lang="de-DE"/>
              <a:t>Mesh:</a:t>
            </a:r>
          </a:p>
          <a:p>
            <a:pPr marL="171450" lvl="0" indent="-171450" algn="l" rtl="0">
              <a:spcBef>
                <a:spcPts val="0"/>
              </a:spcBef>
              <a:spcAft>
                <a:spcPts val="0"/>
              </a:spcAft>
              <a:buFontTx/>
              <a:buChar char="-"/>
            </a:pPr>
            <a:r>
              <a:rPr lang="de-DE"/>
              <a:t>Mesh </a:t>
            </a:r>
            <a:r>
              <a:rPr lang="de-DE" err="1"/>
              <a:t>is</a:t>
            </a:r>
            <a:r>
              <a:rPr lang="de-DE"/>
              <a:t> different </a:t>
            </a:r>
            <a:r>
              <a:rPr lang="de-DE" err="1"/>
              <a:t>than</a:t>
            </a:r>
            <a:r>
              <a:rPr lang="de-DE"/>
              <a:t> in </a:t>
            </a:r>
            <a:r>
              <a:rPr lang="de-DE" err="1"/>
              <a:t>the</a:t>
            </a:r>
            <a:r>
              <a:rPr lang="de-DE"/>
              <a:t> Paper: </a:t>
            </a:r>
            <a:r>
              <a:rPr lang="de-DE" err="1"/>
              <a:t>We</a:t>
            </a:r>
            <a:r>
              <a:rPr lang="de-DE"/>
              <a:t> </a:t>
            </a:r>
            <a:r>
              <a:rPr lang="de-DE" err="1"/>
              <a:t>used</a:t>
            </a:r>
            <a:r>
              <a:rPr lang="de-DE"/>
              <a:t> a polygonal </a:t>
            </a:r>
            <a:r>
              <a:rPr lang="de-DE" err="1"/>
              <a:t>Mesher</a:t>
            </a:r>
            <a:r>
              <a:rPr lang="de-DE"/>
              <a:t> </a:t>
            </a:r>
            <a:r>
              <a:rPr lang="de-DE" err="1"/>
              <a:t>as</a:t>
            </a:r>
            <a:r>
              <a:rPr lang="de-DE"/>
              <a:t> </a:t>
            </a:r>
            <a:r>
              <a:rPr lang="de-DE" err="1"/>
              <a:t>it</a:t>
            </a:r>
            <a:r>
              <a:rPr lang="de-DE"/>
              <a:t> </a:t>
            </a:r>
            <a:r>
              <a:rPr lang="de-DE" err="1"/>
              <a:t>is</a:t>
            </a:r>
            <a:r>
              <a:rPr lang="de-DE"/>
              <a:t> just </a:t>
            </a:r>
            <a:r>
              <a:rPr lang="de-DE" err="1"/>
              <a:t>more</a:t>
            </a:r>
            <a:r>
              <a:rPr lang="de-DE"/>
              <a:t> modern and </a:t>
            </a:r>
            <a:r>
              <a:rPr lang="de-DE" err="1"/>
              <a:t>accurate</a:t>
            </a:r>
            <a:endParaRPr lang="de-DE"/>
          </a:p>
          <a:p>
            <a:pPr marL="171450" lvl="0" indent="-171450" algn="l" rtl="0">
              <a:spcBef>
                <a:spcPts val="0"/>
              </a:spcBef>
              <a:spcAft>
                <a:spcPts val="0"/>
              </a:spcAft>
              <a:buFontTx/>
              <a:buChar char="-"/>
            </a:pPr>
            <a:r>
              <a:rPr lang="de-DE" err="1"/>
              <a:t>It</a:t>
            </a:r>
            <a:r>
              <a:rPr lang="de-DE"/>
              <a:t> </a:t>
            </a:r>
            <a:r>
              <a:rPr lang="de-DE" err="1"/>
              <a:t>is</a:t>
            </a:r>
            <a:r>
              <a:rPr lang="de-DE"/>
              <a:t> </a:t>
            </a:r>
            <a:r>
              <a:rPr lang="de-DE" err="1"/>
              <a:t>important</a:t>
            </a:r>
            <a:r>
              <a:rPr lang="de-DE"/>
              <a:t> </a:t>
            </a:r>
            <a:r>
              <a:rPr lang="de-DE" err="1"/>
              <a:t>to</a:t>
            </a:r>
            <a:r>
              <a:rPr lang="de-DE"/>
              <a:t> </a:t>
            </a:r>
            <a:r>
              <a:rPr lang="de-DE" err="1"/>
              <a:t>make</a:t>
            </a:r>
            <a:r>
              <a:rPr lang="de-DE"/>
              <a:t> </a:t>
            </a:r>
            <a:r>
              <a:rPr lang="de-DE" err="1"/>
              <a:t>the</a:t>
            </a:r>
            <a:r>
              <a:rPr lang="de-DE"/>
              <a:t> Fluid Domain </a:t>
            </a:r>
            <a:r>
              <a:rPr lang="de-DE" err="1"/>
              <a:t>very</a:t>
            </a:r>
            <a:r>
              <a:rPr lang="de-DE"/>
              <a:t> large so </a:t>
            </a:r>
            <a:r>
              <a:rPr lang="de-DE" err="1"/>
              <a:t>the</a:t>
            </a:r>
            <a:r>
              <a:rPr lang="de-DE"/>
              <a:t> Stream out </a:t>
            </a:r>
            <a:r>
              <a:rPr lang="de-DE" err="1"/>
              <a:t>of</a:t>
            </a:r>
            <a:r>
              <a:rPr lang="de-DE"/>
              <a:t> </a:t>
            </a:r>
            <a:r>
              <a:rPr lang="de-DE" err="1"/>
              <a:t>the</a:t>
            </a:r>
            <a:r>
              <a:rPr lang="de-DE"/>
              <a:t> </a:t>
            </a:r>
            <a:r>
              <a:rPr lang="de-DE" err="1"/>
              <a:t>Nozzle</a:t>
            </a:r>
            <a:r>
              <a:rPr lang="de-DE"/>
              <a:t> </a:t>
            </a:r>
            <a:r>
              <a:rPr lang="de-DE" err="1"/>
              <a:t>has</a:t>
            </a:r>
            <a:r>
              <a:rPr lang="de-DE"/>
              <a:t> </a:t>
            </a:r>
            <a:r>
              <a:rPr lang="de-DE" err="1"/>
              <a:t>no</a:t>
            </a:r>
            <a:r>
              <a:rPr lang="de-DE"/>
              <a:t> ???-</a:t>
            </a:r>
            <a:r>
              <a:rPr lang="de-DE" err="1"/>
              <a:t>Effects</a:t>
            </a:r>
            <a:r>
              <a:rPr lang="de-DE"/>
              <a:t> </a:t>
            </a:r>
            <a:r>
              <a:rPr lang="de-DE" err="1"/>
              <a:t>with</a:t>
            </a:r>
            <a:r>
              <a:rPr lang="de-DE"/>
              <a:t> </a:t>
            </a:r>
            <a:r>
              <a:rPr lang="de-DE" err="1"/>
              <a:t>the</a:t>
            </a:r>
            <a:r>
              <a:rPr lang="de-DE"/>
              <a:t> Borders </a:t>
            </a:r>
            <a:r>
              <a:rPr lang="de-DE" err="1"/>
              <a:t>of</a:t>
            </a:r>
            <a:r>
              <a:rPr lang="de-DE"/>
              <a:t> </a:t>
            </a:r>
            <a:r>
              <a:rPr lang="de-DE" err="1"/>
              <a:t>the</a:t>
            </a:r>
            <a:r>
              <a:rPr lang="de-DE"/>
              <a:t> Fluid Domain. </a:t>
            </a:r>
            <a:r>
              <a:rPr lang="de-DE" err="1"/>
              <a:t>To</a:t>
            </a:r>
            <a:r>
              <a:rPr lang="de-DE"/>
              <a:t> </a:t>
            </a:r>
            <a:r>
              <a:rPr lang="de-DE" err="1"/>
              <a:t>keep</a:t>
            </a:r>
            <a:r>
              <a:rPr lang="de-DE"/>
              <a:t> </a:t>
            </a:r>
            <a:r>
              <a:rPr lang="de-DE" err="1"/>
              <a:t>computational</a:t>
            </a:r>
            <a:r>
              <a:rPr lang="de-DE"/>
              <a:t> </a:t>
            </a:r>
            <a:r>
              <a:rPr lang="de-DE" err="1"/>
              <a:t>cost</a:t>
            </a:r>
            <a:r>
              <a:rPr lang="de-DE"/>
              <a:t> </a:t>
            </a:r>
            <a:r>
              <a:rPr lang="de-DE" err="1"/>
              <a:t>low</a:t>
            </a:r>
            <a:r>
              <a:rPr lang="de-DE"/>
              <a:t> </a:t>
            </a:r>
            <a:r>
              <a:rPr lang="de-DE" err="1"/>
              <a:t>the</a:t>
            </a:r>
            <a:r>
              <a:rPr lang="de-DE"/>
              <a:t> </a:t>
            </a:r>
            <a:r>
              <a:rPr lang="de-DE" err="1"/>
              <a:t>base</a:t>
            </a:r>
            <a:r>
              <a:rPr lang="de-DE"/>
              <a:t> </a:t>
            </a:r>
            <a:r>
              <a:rPr lang="de-DE" err="1"/>
              <a:t>cize</a:t>
            </a:r>
            <a:r>
              <a:rPr lang="de-DE"/>
              <a:t> </a:t>
            </a:r>
            <a:r>
              <a:rPr lang="de-DE" err="1"/>
              <a:t>of</a:t>
            </a:r>
            <a:r>
              <a:rPr lang="de-DE"/>
              <a:t> </a:t>
            </a:r>
            <a:r>
              <a:rPr lang="de-DE" err="1"/>
              <a:t>the</a:t>
            </a:r>
            <a:r>
              <a:rPr lang="de-DE"/>
              <a:t> </a:t>
            </a:r>
            <a:r>
              <a:rPr lang="de-DE" err="1"/>
              <a:t>mesh</a:t>
            </a:r>
            <a:r>
              <a:rPr lang="de-DE"/>
              <a:t> </a:t>
            </a:r>
            <a:r>
              <a:rPr lang="de-DE" err="1"/>
              <a:t>is</a:t>
            </a:r>
            <a:r>
              <a:rPr lang="de-DE"/>
              <a:t> </a:t>
            </a:r>
            <a:r>
              <a:rPr lang="de-DE" err="1"/>
              <a:t>reallylarge</a:t>
            </a:r>
            <a:endParaRPr lang="de-DE"/>
          </a:p>
          <a:p>
            <a:pPr marL="171450" lvl="0" indent="-171450" algn="l" rtl="0">
              <a:spcBef>
                <a:spcPts val="0"/>
              </a:spcBef>
              <a:spcAft>
                <a:spcPts val="0"/>
              </a:spcAft>
              <a:buFontTx/>
              <a:buChar char="-"/>
            </a:pPr>
            <a:r>
              <a:rPr lang="de-DE" err="1"/>
              <a:t>Refinement</a:t>
            </a:r>
            <a:r>
              <a:rPr lang="de-DE"/>
              <a:t> in </a:t>
            </a:r>
            <a:r>
              <a:rPr lang="de-DE" err="1"/>
              <a:t>the</a:t>
            </a:r>
            <a:r>
              <a:rPr lang="de-DE"/>
              <a:t> </a:t>
            </a:r>
            <a:r>
              <a:rPr lang="de-DE" err="1"/>
              <a:t>Nozzle</a:t>
            </a:r>
            <a:r>
              <a:rPr lang="de-DE"/>
              <a:t> </a:t>
            </a:r>
            <a:r>
              <a:rPr lang="de-DE" err="1"/>
              <a:t>is</a:t>
            </a:r>
            <a:r>
              <a:rPr lang="de-DE"/>
              <a:t> </a:t>
            </a:r>
            <a:r>
              <a:rPr lang="de-DE" err="1"/>
              <a:t>important</a:t>
            </a:r>
            <a:r>
              <a:rPr lang="de-DE"/>
              <a:t> </a:t>
            </a:r>
            <a:r>
              <a:rPr lang="de-DE" err="1"/>
              <a:t>to</a:t>
            </a:r>
            <a:r>
              <a:rPr lang="de-DE"/>
              <a:t> catch </a:t>
            </a:r>
            <a:r>
              <a:rPr lang="de-DE" err="1"/>
              <a:t>the</a:t>
            </a:r>
            <a:r>
              <a:rPr lang="de-DE"/>
              <a:t> </a:t>
            </a:r>
            <a:r>
              <a:rPr lang="de-DE" err="1"/>
              <a:t>shocks</a:t>
            </a:r>
            <a:r>
              <a:rPr lang="de-DE"/>
              <a:t> </a:t>
            </a:r>
            <a:r>
              <a:rPr lang="de-DE" err="1"/>
              <a:t>created</a:t>
            </a:r>
            <a:r>
              <a:rPr lang="de-DE"/>
              <a:t> </a:t>
            </a:r>
            <a:r>
              <a:rPr lang="de-DE" err="1"/>
              <a:t>by</a:t>
            </a:r>
            <a:r>
              <a:rPr lang="de-DE"/>
              <a:t> </a:t>
            </a:r>
            <a:r>
              <a:rPr lang="de-DE" err="1"/>
              <a:t>the</a:t>
            </a:r>
            <a:r>
              <a:rPr lang="de-DE"/>
              <a:t> </a:t>
            </a:r>
            <a:r>
              <a:rPr lang="de-DE" err="1"/>
              <a:t>slots</a:t>
            </a:r>
            <a:r>
              <a:rPr lang="de-DE"/>
              <a:t> </a:t>
            </a:r>
          </a:p>
          <a:p>
            <a:pPr marL="171450" lvl="0" indent="-171450" algn="l" rtl="0">
              <a:spcBef>
                <a:spcPts val="0"/>
              </a:spcBef>
              <a:spcAft>
                <a:spcPts val="0"/>
              </a:spcAft>
              <a:buFontTx/>
              <a:buChar char="-"/>
            </a:pPr>
            <a:r>
              <a:rPr lang="de-DE" err="1"/>
              <a:t>Refinement</a:t>
            </a:r>
            <a:r>
              <a:rPr lang="de-DE"/>
              <a:t> </a:t>
            </a:r>
            <a:r>
              <a:rPr lang="de-DE" err="1"/>
              <a:t>of</a:t>
            </a:r>
            <a:r>
              <a:rPr lang="de-DE"/>
              <a:t> </a:t>
            </a:r>
            <a:r>
              <a:rPr lang="de-DE" err="1"/>
              <a:t>the</a:t>
            </a:r>
            <a:r>
              <a:rPr lang="de-DE"/>
              <a:t> </a:t>
            </a:r>
            <a:r>
              <a:rPr lang="de-DE" err="1"/>
              <a:t>exit</a:t>
            </a:r>
            <a:r>
              <a:rPr lang="de-DE"/>
              <a:t> stream </a:t>
            </a:r>
            <a:r>
              <a:rPr lang="de-DE" err="1"/>
              <a:t>to</a:t>
            </a:r>
            <a:r>
              <a:rPr lang="de-DE"/>
              <a:t> catch </a:t>
            </a:r>
            <a:r>
              <a:rPr lang="de-DE" err="1"/>
              <a:t>mash</a:t>
            </a:r>
            <a:r>
              <a:rPr lang="de-DE"/>
              <a:t> </a:t>
            </a:r>
            <a:r>
              <a:rPr lang="de-DE" err="1"/>
              <a:t>diamonds</a:t>
            </a:r>
            <a:r>
              <a:rPr lang="de-DE"/>
              <a:t> and </a:t>
            </a:r>
            <a:r>
              <a:rPr lang="de-DE" err="1"/>
              <a:t>transition</a:t>
            </a:r>
            <a:r>
              <a:rPr lang="de-DE"/>
              <a:t> </a:t>
            </a:r>
            <a:r>
              <a:rPr lang="de-DE" err="1"/>
              <a:t>to</a:t>
            </a:r>
            <a:r>
              <a:rPr lang="de-DE"/>
              <a:t> </a:t>
            </a:r>
            <a:r>
              <a:rPr lang="de-DE" err="1"/>
              <a:t>the</a:t>
            </a:r>
            <a:r>
              <a:rPr lang="de-DE"/>
              <a:t> </a:t>
            </a:r>
            <a:r>
              <a:rPr lang="de-DE" err="1"/>
              <a:t>surrounding</a:t>
            </a:r>
            <a:r>
              <a:rPr lang="de-DE"/>
              <a:t> </a:t>
            </a:r>
            <a:r>
              <a:rPr lang="de-DE" err="1"/>
              <a:t>flow</a:t>
            </a:r>
            <a:endParaRPr lang="de-DE"/>
          </a:p>
          <a:p>
            <a:pPr marL="171450" lvl="0" indent="-171450" algn="l" rtl="0">
              <a:spcBef>
                <a:spcPts val="0"/>
              </a:spcBef>
              <a:spcAft>
                <a:spcPts val="0"/>
              </a:spcAft>
              <a:buFontTx/>
              <a:buChar char="-"/>
            </a:pPr>
            <a:r>
              <a:rPr lang="de-DE"/>
              <a:t>Slots </a:t>
            </a:r>
            <a:r>
              <a:rPr lang="de-DE" err="1"/>
              <a:t>have</a:t>
            </a:r>
            <a:r>
              <a:rPr lang="de-DE"/>
              <a:t> a </a:t>
            </a:r>
            <a:r>
              <a:rPr lang="de-DE" err="1"/>
              <a:t>seperate</a:t>
            </a:r>
            <a:r>
              <a:rPr lang="de-DE"/>
              <a:t> </a:t>
            </a:r>
            <a:r>
              <a:rPr lang="de-DE" err="1"/>
              <a:t>mesh</a:t>
            </a:r>
            <a:r>
              <a:rPr lang="de-DE"/>
              <a:t> </a:t>
            </a:r>
            <a:r>
              <a:rPr lang="de-DE" err="1"/>
              <a:t>with</a:t>
            </a:r>
            <a:r>
              <a:rPr lang="de-DE"/>
              <a:t> different </a:t>
            </a:r>
            <a:r>
              <a:rPr lang="de-DE" err="1"/>
              <a:t>base</a:t>
            </a:r>
            <a:r>
              <a:rPr lang="de-DE"/>
              <a:t> </a:t>
            </a:r>
            <a:r>
              <a:rPr lang="de-DE" err="1"/>
              <a:t>size</a:t>
            </a:r>
            <a:r>
              <a:rPr lang="de-DE"/>
              <a:t> and </a:t>
            </a:r>
            <a:r>
              <a:rPr lang="de-DE" err="1"/>
              <a:t>boundary</a:t>
            </a:r>
            <a:r>
              <a:rPr lang="de-DE"/>
              <a:t> </a:t>
            </a:r>
            <a:r>
              <a:rPr lang="de-DE" err="1"/>
              <a:t>layer</a:t>
            </a:r>
            <a:r>
              <a:rPr lang="de-DE"/>
              <a:t> </a:t>
            </a:r>
            <a:r>
              <a:rPr lang="de-DE" err="1"/>
              <a:t>because</a:t>
            </a:r>
            <a:r>
              <a:rPr lang="de-DE"/>
              <a:t> </a:t>
            </a:r>
            <a:r>
              <a:rPr lang="de-DE" err="1"/>
              <a:t>the</a:t>
            </a:r>
            <a:r>
              <a:rPr lang="de-DE"/>
              <a:t> </a:t>
            </a:r>
            <a:r>
              <a:rPr lang="de-DE" err="1"/>
              <a:t>geometry</a:t>
            </a:r>
            <a:r>
              <a:rPr lang="de-DE"/>
              <a:t> </a:t>
            </a:r>
            <a:r>
              <a:rPr lang="de-DE" err="1"/>
              <a:t>is</a:t>
            </a:r>
            <a:r>
              <a:rPr lang="de-DE"/>
              <a:t> </a:t>
            </a:r>
            <a:r>
              <a:rPr lang="de-DE" err="1"/>
              <a:t>very</a:t>
            </a:r>
            <a:r>
              <a:rPr lang="de-DE"/>
              <a:t> </a:t>
            </a:r>
            <a:r>
              <a:rPr lang="de-DE" err="1"/>
              <a:t>small</a:t>
            </a:r>
            <a:r>
              <a:rPr lang="de-DE"/>
              <a:t> </a:t>
            </a:r>
            <a:r>
              <a:rPr lang="de-DE" err="1"/>
              <a:t>compared</a:t>
            </a:r>
            <a:r>
              <a:rPr lang="de-DE"/>
              <a:t> </a:t>
            </a:r>
            <a:r>
              <a:rPr lang="de-DE" err="1"/>
              <a:t>to</a:t>
            </a:r>
            <a:r>
              <a:rPr lang="de-DE"/>
              <a:t> </a:t>
            </a:r>
            <a:r>
              <a:rPr lang="de-DE" err="1"/>
              <a:t>the</a:t>
            </a:r>
            <a:r>
              <a:rPr lang="de-DE"/>
              <a:t> </a:t>
            </a:r>
            <a:r>
              <a:rPr lang="de-DE" err="1"/>
              <a:t>rest</a:t>
            </a:r>
            <a:r>
              <a:rPr lang="de-DE"/>
              <a:t> </a:t>
            </a:r>
            <a:r>
              <a:rPr lang="de-DE" err="1"/>
              <a:t>of</a:t>
            </a:r>
            <a:r>
              <a:rPr lang="de-DE"/>
              <a:t> </a:t>
            </a:r>
            <a:r>
              <a:rPr lang="de-DE" err="1"/>
              <a:t>the</a:t>
            </a:r>
            <a:r>
              <a:rPr lang="de-DE"/>
              <a:t> </a:t>
            </a:r>
            <a:r>
              <a:rPr lang="de-DE" err="1"/>
              <a:t>geometry</a:t>
            </a:r>
            <a:endParaRPr lang="de-DE"/>
          </a:p>
          <a:p>
            <a:pPr marL="171450" lvl="0" indent="-171450" algn="l" rtl="0">
              <a:spcBef>
                <a:spcPts val="0"/>
              </a:spcBef>
              <a:spcAft>
                <a:spcPts val="0"/>
              </a:spcAft>
              <a:buFontTx/>
              <a:buChar char="-"/>
            </a:pPr>
            <a:r>
              <a:rPr lang="de-DE"/>
              <a:t>BL </a:t>
            </a:r>
            <a:r>
              <a:rPr lang="de-DE" err="1"/>
              <a:t>goes</a:t>
            </a:r>
            <a:r>
              <a:rPr lang="de-DE"/>
              <a:t> </a:t>
            </a:r>
            <a:r>
              <a:rPr lang="de-DE" err="1"/>
              <a:t>over</a:t>
            </a:r>
            <a:r>
              <a:rPr lang="de-DE"/>
              <a:t> </a:t>
            </a:r>
            <a:r>
              <a:rPr lang="de-DE" err="1"/>
              <a:t>slot</a:t>
            </a:r>
            <a:r>
              <a:rPr lang="de-DE"/>
              <a:t> </a:t>
            </a:r>
            <a:r>
              <a:rPr lang="de-DE" err="1"/>
              <a:t>to</a:t>
            </a:r>
            <a:r>
              <a:rPr lang="de-DE"/>
              <a:t> </a:t>
            </a:r>
            <a:r>
              <a:rPr lang="de-DE" err="1"/>
              <a:t>cath</a:t>
            </a:r>
            <a:r>
              <a:rPr lang="de-DE"/>
              <a:t> </a:t>
            </a:r>
            <a:r>
              <a:rPr lang="de-DE" err="1"/>
              <a:t>the</a:t>
            </a:r>
            <a:r>
              <a:rPr lang="de-DE"/>
              <a:t> </a:t>
            </a:r>
            <a:r>
              <a:rPr lang="de-DE" err="1"/>
              <a:t>transition</a:t>
            </a:r>
            <a:r>
              <a:rPr lang="de-DE"/>
              <a:t> </a:t>
            </a:r>
            <a:r>
              <a:rPr lang="de-DE" err="1"/>
              <a:t>effects</a:t>
            </a:r>
            <a:r>
              <a:rPr lang="de-DE"/>
              <a:t> </a:t>
            </a:r>
            <a:r>
              <a:rPr lang="de-DE" err="1"/>
              <a:t>as</a:t>
            </a:r>
            <a:r>
              <a:rPr lang="de-DE"/>
              <a:t> </a:t>
            </a:r>
            <a:r>
              <a:rPr lang="de-DE" err="1"/>
              <a:t>good</a:t>
            </a:r>
            <a:r>
              <a:rPr lang="de-DE"/>
              <a:t> </a:t>
            </a:r>
            <a:r>
              <a:rPr lang="de-DE" err="1"/>
              <a:t>as</a:t>
            </a:r>
            <a:r>
              <a:rPr lang="de-DE"/>
              <a:t> possible and </a:t>
            </a:r>
            <a:r>
              <a:rPr lang="de-DE" err="1"/>
              <a:t>to</a:t>
            </a:r>
            <a:r>
              <a:rPr lang="de-DE"/>
              <a:t> </a:t>
            </a:r>
            <a:r>
              <a:rPr lang="de-DE" err="1"/>
              <a:t>avoid</a:t>
            </a:r>
            <a:r>
              <a:rPr lang="de-DE"/>
              <a:t> </a:t>
            </a:r>
            <a:r>
              <a:rPr lang="de-DE" err="1"/>
              <a:t>crudness</a:t>
            </a:r>
            <a:r>
              <a:rPr lang="de-DE"/>
              <a:t> on </a:t>
            </a:r>
            <a:r>
              <a:rPr lang="de-DE" err="1"/>
              <a:t>the</a:t>
            </a:r>
            <a:r>
              <a:rPr lang="de-DE"/>
              <a:t> </a:t>
            </a:r>
            <a:r>
              <a:rPr lang="de-DE" err="1"/>
              <a:t>corner</a:t>
            </a:r>
            <a:endParaRPr lang="de-DE"/>
          </a:p>
          <a:p>
            <a:pPr marL="171450" lvl="0" indent="-171450" algn="l" rtl="0">
              <a:spcBef>
                <a:spcPts val="0"/>
              </a:spcBef>
              <a:spcAft>
                <a:spcPts val="0"/>
              </a:spcAft>
              <a:buFontTx/>
              <a:buChar char="-"/>
            </a:pPr>
            <a:r>
              <a:rPr lang="de-DE" err="1"/>
              <a:t>No</a:t>
            </a:r>
            <a:r>
              <a:rPr lang="de-DE"/>
              <a:t> </a:t>
            </a:r>
            <a:r>
              <a:rPr lang="de-DE" err="1"/>
              <a:t>slip</a:t>
            </a:r>
            <a:r>
              <a:rPr lang="de-DE"/>
              <a:t> </a:t>
            </a:r>
            <a:r>
              <a:rPr lang="de-DE" err="1"/>
              <a:t>walls</a:t>
            </a:r>
            <a:r>
              <a:rPr lang="de-DE"/>
              <a:t> </a:t>
            </a:r>
            <a:r>
              <a:rPr lang="de-DE" err="1"/>
              <a:t>have</a:t>
            </a:r>
            <a:r>
              <a:rPr lang="de-DE"/>
              <a:t> </a:t>
            </a:r>
            <a:r>
              <a:rPr lang="de-DE" err="1"/>
              <a:t>less</a:t>
            </a:r>
            <a:r>
              <a:rPr lang="de-DE"/>
              <a:t> </a:t>
            </a:r>
            <a:r>
              <a:rPr lang="de-DE" err="1"/>
              <a:t>defined</a:t>
            </a:r>
            <a:r>
              <a:rPr lang="de-DE"/>
              <a:t> BL </a:t>
            </a:r>
            <a:r>
              <a:rPr lang="de-DE" err="1"/>
              <a:t>to</a:t>
            </a:r>
            <a:r>
              <a:rPr lang="de-DE"/>
              <a:t> </a:t>
            </a:r>
            <a:r>
              <a:rPr lang="de-DE" err="1"/>
              <a:t>minimize</a:t>
            </a:r>
            <a:r>
              <a:rPr lang="de-DE"/>
              <a:t> </a:t>
            </a:r>
            <a:r>
              <a:rPr lang="de-DE" err="1"/>
              <a:t>computational</a:t>
            </a:r>
            <a:r>
              <a:rPr lang="de-DE"/>
              <a:t> </a:t>
            </a:r>
            <a:r>
              <a:rPr lang="de-DE" err="1"/>
              <a:t>cost</a:t>
            </a:r>
            <a:endParaRPr lang="de-DE"/>
          </a:p>
          <a:p>
            <a:pPr marL="171450" lvl="0" indent="-171450" algn="l" rtl="0">
              <a:spcBef>
                <a:spcPts val="0"/>
              </a:spcBef>
              <a:spcAft>
                <a:spcPts val="0"/>
              </a:spcAft>
              <a:buFontTx/>
              <a:buChar char="-"/>
            </a:pPr>
            <a:r>
              <a:rPr lang="de-DE"/>
              <a:t>Y+ </a:t>
            </a:r>
            <a:r>
              <a:rPr lang="de-DE" err="1"/>
              <a:t>is</a:t>
            </a:r>
            <a:r>
              <a:rPr lang="de-DE"/>
              <a:t> </a:t>
            </a:r>
            <a:r>
              <a:rPr lang="de-DE" err="1"/>
              <a:t>below</a:t>
            </a:r>
            <a:r>
              <a:rPr lang="de-DE"/>
              <a:t> </a:t>
            </a:r>
            <a:r>
              <a:rPr lang="de-DE" err="1"/>
              <a:t>one</a:t>
            </a:r>
            <a:r>
              <a:rPr lang="de-DE"/>
              <a:t> </a:t>
            </a:r>
            <a:r>
              <a:rPr lang="de-DE" err="1"/>
              <a:t>where</a:t>
            </a:r>
            <a:r>
              <a:rPr lang="de-DE"/>
              <a:t> </a:t>
            </a:r>
            <a:r>
              <a:rPr lang="de-DE" err="1"/>
              <a:t>it</a:t>
            </a:r>
            <a:r>
              <a:rPr lang="de-DE"/>
              <a:t> </a:t>
            </a:r>
            <a:r>
              <a:rPr lang="de-DE" err="1"/>
              <a:t>is</a:t>
            </a:r>
            <a:r>
              <a:rPr lang="de-DE"/>
              <a:t> </a:t>
            </a:r>
            <a:r>
              <a:rPr lang="de-DE" err="1"/>
              <a:t>important</a:t>
            </a:r>
            <a:r>
              <a:rPr lang="de-DE"/>
              <a:t> (Essential </a:t>
            </a:r>
            <a:r>
              <a:rPr lang="de-DE" err="1"/>
              <a:t>for</a:t>
            </a:r>
            <a:r>
              <a:rPr lang="de-DE"/>
              <a:t> </a:t>
            </a:r>
            <a:r>
              <a:rPr lang="de-DE" err="1"/>
              <a:t>Spellart</a:t>
            </a:r>
            <a:r>
              <a:rPr lang="de-DE"/>
              <a:t>-</a:t>
            </a:r>
            <a:r>
              <a:rPr lang="de-DE" err="1"/>
              <a:t>Armas</a:t>
            </a:r>
            <a:r>
              <a:rPr lang="de-DE"/>
              <a:t>-Model)</a:t>
            </a:r>
          </a:p>
          <a:p>
            <a:pPr marL="171450" lvl="0" indent="-171450" algn="l" rtl="0">
              <a:spcBef>
                <a:spcPts val="0"/>
              </a:spcBef>
              <a:spcAft>
                <a:spcPts val="0"/>
              </a:spcAft>
              <a:buFontTx/>
              <a:buChar char="-"/>
            </a:pPr>
            <a:endParaRPr lang="de-DE"/>
          </a:p>
          <a:p>
            <a:pPr marL="0" lvl="0" indent="0" algn="l" rtl="0">
              <a:spcBef>
                <a:spcPts val="0"/>
              </a:spcBef>
              <a:spcAft>
                <a:spcPts val="0"/>
              </a:spcAft>
              <a:buFontTx/>
              <a:buNone/>
            </a:pPr>
            <a:r>
              <a:rPr lang="de-DE"/>
              <a:t>Boundary </a:t>
            </a:r>
            <a:r>
              <a:rPr lang="de-DE" err="1"/>
              <a:t>Conditions</a:t>
            </a:r>
            <a:r>
              <a:rPr lang="de-DE"/>
              <a:t>:</a:t>
            </a:r>
          </a:p>
          <a:p>
            <a:pPr marL="171450" lvl="0" indent="-171450" algn="l" rtl="0">
              <a:spcBef>
                <a:spcPts val="0"/>
              </a:spcBef>
              <a:spcAft>
                <a:spcPts val="0"/>
              </a:spcAft>
              <a:buFontTx/>
              <a:buChar char="-"/>
            </a:pPr>
            <a:r>
              <a:rPr lang="de-DE"/>
              <a:t>Simple BC First: Outlet </a:t>
            </a:r>
            <a:r>
              <a:rPr lang="de-DE" err="1"/>
              <a:t>is</a:t>
            </a:r>
            <a:r>
              <a:rPr lang="de-DE"/>
              <a:t> a normal </a:t>
            </a:r>
            <a:r>
              <a:rPr lang="de-DE" err="1"/>
              <a:t>Pressure</a:t>
            </a:r>
            <a:r>
              <a:rPr lang="de-DE"/>
              <a:t> Outlet </a:t>
            </a:r>
            <a:r>
              <a:rPr lang="de-DE" err="1"/>
              <a:t>with</a:t>
            </a:r>
            <a:r>
              <a:rPr lang="de-DE"/>
              <a:t> </a:t>
            </a:r>
            <a:r>
              <a:rPr lang="de-DE" err="1"/>
              <a:t>no</a:t>
            </a:r>
            <a:r>
              <a:rPr lang="de-DE"/>
              <a:t> </a:t>
            </a:r>
            <a:r>
              <a:rPr lang="de-DE" err="1"/>
              <a:t>special</a:t>
            </a:r>
            <a:r>
              <a:rPr lang="de-DE"/>
              <a:t> </a:t>
            </a:r>
            <a:r>
              <a:rPr lang="de-DE" err="1"/>
              <a:t>Condition</a:t>
            </a:r>
            <a:r>
              <a:rPr lang="de-DE"/>
              <a:t>, Upper and Lower Boundary </a:t>
            </a:r>
            <a:r>
              <a:rPr lang="de-DE" err="1"/>
              <a:t>of</a:t>
            </a:r>
            <a:r>
              <a:rPr lang="de-DE"/>
              <a:t> </a:t>
            </a:r>
            <a:r>
              <a:rPr lang="de-DE" err="1"/>
              <a:t>the</a:t>
            </a:r>
            <a:r>
              <a:rPr lang="de-DE"/>
              <a:t> Fluid Domain </a:t>
            </a:r>
            <a:r>
              <a:rPr lang="de-DE" err="1"/>
              <a:t>are</a:t>
            </a:r>
            <a:r>
              <a:rPr lang="de-DE"/>
              <a:t> </a:t>
            </a:r>
            <a:r>
              <a:rPr lang="de-DE" err="1"/>
              <a:t>Symmetry</a:t>
            </a:r>
            <a:r>
              <a:rPr lang="de-DE"/>
              <a:t> Planes and </a:t>
            </a:r>
            <a:r>
              <a:rPr lang="de-DE" err="1"/>
              <a:t>No</a:t>
            </a:r>
            <a:r>
              <a:rPr lang="de-DE"/>
              <a:t> Slip Wall </a:t>
            </a:r>
            <a:r>
              <a:rPr lang="de-DE" err="1"/>
              <a:t>is</a:t>
            </a:r>
            <a:r>
              <a:rPr lang="de-DE"/>
              <a:t> a normal Wall</a:t>
            </a:r>
          </a:p>
          <a:p>
            <a:pPr marL="171450" lvl="0" indent="-171450" algn="l" rtl="0">
              <a:spcBef>
                <a:spcPts val="0"/>
              </a:spcBef>
              <a:spcAft>
                <a:spcPts val="0"/>
              </a:spcAft>
              <a:buFontTx/>
              <a:buChar char="-"/>
            </a:pPr>
            <a:r>
              <a:rPr lang="de-DE" err="1"/>
              <a:t>Inlets</a:t>
            </a:r>
            <a:r>
              <a:rPr lang="de-DE"/>
              <a:t> </a:t>
            </a:r>
            <a:r>
              <a:rPr lang="de-DE" err="1"/>
              <a:t>of</a:t>
            </a:r>
            <a:r>
              <a:rPr lang="de-DE"/>
              <a:t> </a:t>
            </a:r>
            <a:r>
              <a:rPr lang="de-DE" err="1"/>
              <a:t>the</a:t>
            </a:r>
            <a:r>
              <a:rPr lang="de-DE"/>
              <a:t> Fluid Domain </a:t>
            </a:r>
            <a:r>
              <a:rPr lang="de-DE" err="1"/>
              <a:t>are</a:t>
            </a:r>
            <a:r>
              <a:rPr lang="de-DE"/>
              <a:t> Velocity </a:t>
            </a:r>
            <a:r>
              <a:rPr lang="de-DE" err="1"/>
              <a:t>Inlets</a:t>
            </a:r>
            <a:r>
              <a:rPr lang="de-DE"/>
              <a:t> </a:t>
            </a:r>
            <a:r>
              <a:rPr lang="de-DE" err="1"/>
              <a:t>with</a:t>
            </a:r>
            <a:r>
              <a:rPr lang="de-DE"/>
              <a:t> a </a:t>
            </a:r>
            <a:r>
              <a:rPr lang="de-DE" err="1"/>
              <a:t>low</a:t>
            </a:r>
            <a:r>
              <a:rPr lang="de-DE"/>
              <a:t> Velocity </a:t>
            </a:r>
            <a:r>
              <a:rPr lang="de-DE" err="1"/>
              <a:t>Number</a:t>
            </a:r>
            <a:r>
              <a:rPr lang="de-DE"/>
              <a:t> (10 m/s) so </a:t>
            </a:r>
            <a:r>
              <a:rPr lang="de-DE" err="1"/>
              <a:t>it</a:t>
            </a:r>
            <a:r>
              <a:rPr lang="de-DE"/>
              <a:t> </a:t>
            </a:r>
            <a:r>
              <a:rPr lang="de-DE" err="1"/>
              <a:t>does</a:t>
            </a:r>
            <a:r>
              <a:rPr lang="de-DE"/>
              <a:t> not </a:t>
            </a:r>
            <a:r>
              <a:rPr lang="de-DE" err="1"/>
              <a:t>affect</a:t>
            </a:r>
            <a:r>
              <a:rPr lang="de-DE"/>
              <a:t> </a:t>
            </a:r>
            <a:r>
              <a:rPr lang="de-DE" err="1"/>
              <a:t>the</a:t>
            </a:r>
            <a:r>
              <a:rPr lang="de-DE"/>
              <a:t> stream </a:t>
            </a:r>
            <a:r>
              <a:rPr lang="de-DE" err="1"/>
              <a:t>coming</a:t>
            </a:r>
            <a:r>
              <a:rPr lang="de-DE"/>
              <a:t> out </a:t>
            </a:r>
            <a:r>
              <a:rPr lang="de-DE" err="1"/>
              <a:t>of</a:t>
            </a:r>
            <a:r>
              <a:rPr lang="de-DE"/>
              <a:t> </a:t>
            </a:r>
            <a:r>
              <a:rPr lang="de-DE" err="1"/>
              <a:t>the</a:t>
            </a:r>
            <a:r>
              <a:rPr lang="de-DE"/>
              <a:t> </a:t>
            </a:r>
            <a:r>
              <a:rPr lang="de-DE" err="1"/>
              <a:t>nozzle</a:t>
            </a:r>
            <a:r>
              <a:rPr lang="de-DE"/>
              <a:t> (</a:t>
            </a:r>
            <a:r>
              <a:rPr lang="de-DE" err="1"/>
              <a:t>No</a:t>
            </a:r>
            <a:r>
              <a:rPr lang="de-DE"/>
              <a:t> </a:t>
            </a:r>
            <a:r>
              <a:rPr lang="de-DE" err="1"/>
              <a:t>Number</a:t>
            </a:r>
            <a:r>
              <a:rPr lang="de-DE"/>
              <a:t> </a:t>
            </a:r>
            <a:r>
              <a:rPr lang="de-DE" err="1"/>
              <a:t>given</a:t>
            </a:r>
            <a:r>
              <a:rPr lang="de-DE"/>
              <a:t> in </a:t>
            </a:r>
            <a:r>
              <a:rPr lang="de-DE" err="1"/>
              <a:t>the</a:t>
            </a:r>
            <a:r>
              <a:rPr lang="de-DE"/>
              <a:t> </a:t>
            </a:r>
            <a:r>
              <a:rPr lang="de-DE" err="1"/>
              <a:t>paper</a:t>
            </a:r>
            <a:r>
              <a:rPr lang="de-DE"/>
              <a:t>)</a:t>
            </a:r>
          </a:p>
          <a:p>
            <a:pPr marL="171450" lvl="0" indent="-171450" algn="l" rtl="0">
              <a:spcBef>
                <a:spcPts val="0"/>
              </a:spcBef>
              <a:spcAft>
                <a:spcPts val="0"/>
              </a:spcAft>
              <a:buFontTx/>
              <a:buChar char="-"/>
            </a:pPr>
            <a:r>
              <a:rPr lang="de-DE"/>
              <a:t>Initial </a:t>
            </a:r>
            <a:r>
              <a:rPr lang="de-DE" err="1"/>
              <a:t>Conditions</a:t>
            </a:r>
            <a:r>
              <a:rPr lang="de-DE"/>
              <a:t>: </a:t>
            </a:r>
            <a:r>
              <a:rPr lang="de-DE" err="1"/>
              <a:t>Atmospheric</a:t>
            </a:r>
            <a:r>
              <a:rPr lang="de-DE"/>
              <a:t> </a:t>
            </a:r>
            <a:r>
              <a:rPr lang="de-DE" err="1"/>
              <a:t>Pressure</a:t>
            </a:r>
            <a:r>
              <a:rPr lang="de-DE"/>
              <a:t> </a:t>
            </a:r>
            <a:r>
              <a:rPr lang="de-DE" err="1"/>
              <a:t>to</a:t>
            </a:r>
            <a:r>
              <a:rPr lang="de-DE"/>
              <a:t> 1bar (Simulation </a:t>
            </a:r>
            <a:r>
              <a:rPr lang="de-DE" err="1"/>
              <a:t>is</a:t>
            </a:r>
            <a:r>
              <a:rPr lang="de-DE"/>
              <a:t> </a:t>
            </a:r>
            <a:r>
              <a:rPr lang="de-DE" err="1"/>
              <a:t>more</a:t>
            </a:r>
            <a:r>
              <a:rPr lang="de-DE"/>
              <a:t> </a:t>
            </a:r>
            <a:r>
              <a:rPr lang="de-DE" err="1"/>
              <a:t>stable</a:t>
            </a:r>
            <a:r>
              <a:rPr lang="de-DE"/>
              <a:t>) and Reference </a:t>
            </a:r>
            <a:r>
              <a:rPr lang="de-DE" err="1"/>
              <a:t>Pressure</a:t>
            </a:r>
            <a:r>
              <a:rPr lang="de-DE"/>
              <a:t> </a:t>
            </a:r>
            <a:r>
              <a:rPr lang="de-DE" err="1"/>
              <a:t>to</a:t>
            </a:r>
            <a:r>
              <a:rPr lang="de-DE"/>
              <a:t> 0 (</a:t>
            </a:r>
            <a:r>
              <a:rPr lang="de-DE" err="1"/>
              <a:t>Important</a:t>
            </a:r>
            <a:r>
              <a:rPr lang="de-DE"/>
              <a:t> </a:t>
            </a:r>
            <a:r>
              <a:rPr lang="de-DE" err="1"/>
              <a:t>for</a:t>
            </a:r>
            <a:r>
              <a:rPr lang="de-DE"/>
              <a:t> </a:t>
            </a:r>
            <a:r>
              <a:rPr lang="de-DE" err="1"/>
              <a:t>measuring</a:t>
            </a:r>
            <a:r>
              <a:rPr lang="de-DE"/>
              <a:t> </a:t>
            </a:r>
            <a:r>
              <a:rPr lang="de-DE" err="1"/>
              <a:t>the</a:t>
            </a:r>
            <a:r>
              <a:rPr lang="de-DE"/>
              <a:t> </a:t>
            </a:r>
            <a:r>
              <a:rPr lang="de-DE" err="1"/>
              <a:t>absoute</a:t>
            </a:r>
            <a:r>
              <a:rPr lang="de-DE"/>
              <a:t> </a:t>
            </a:r>
            <a:r>
              <a:rPr lang="de-DE" err="1"/>
              <a:t>Pressure</a:t>
            </a:r>
            <a:r>
              <a:rPr lang="de-DE"/>
              <a:t> not </a:t>
            </a:r>
            <a:r>
              <a:rPr lang="de-DE" err="1"/>
              <a:t>the</a:t>
            </a:r>
            <a:r>
              <a:rPr lang="de-DE"/>
              <a:t> relative </a:t>
            </a:r>
            <a:r>
              <a:rPr lang="de-DE" err="1"/>
              <a:t>Pressure</a:t>
            </a:r>
            <a:r>
              <a:rPr lang="de-DE"/>
              <a:t>)</a:t>
            </a:r>
          </a:p>
          <a:p>
            <a:pPr marL="171450" lvl="0" indent="-171450" algn="l" rtl="0">
              <a:spcBef>
                <a:spcPts val="0"/>
              </a:spcBef>
              <a:spcAft>
                <a:spcPts val="0"/>
              </a:spcAft>
              <a:buFontTx/>
              <a:buChar char="-"/>
            </a:pPr>
            <a:r>
              <a:rPr lang="de-DE"/>
              <a:t>In </a:t>
            </a:r>
            <a:r>
              <a:rPr lang="de-DE" err="1"/>
              <a:t>the</a:t>
            </a:r>
            <a:r>
              <a:rPr lang="de-DE"/>
              <a:t> Paper </a:t>
            </a:r>
            <a:r>
              <a:rPr lang="de-DE" err="1"/>
              <a:t>only</a:t>
            </a:r>
            <a:r>
              <a:rPr lang="de-DE"/>
              <a:t> </a:t>
            </a:r>
            <a:r>
              <a:rPr lang="de-DE" err="1"/>
              <a:t>the</a:t>
            </a:r>
            <a:r>
              <a:rPr lang="de-DE"/>
              <a:t> NPR and SPR </a:t>
            </a:r>
            <a:r>
              <a:rPr lang="de-DE" err="1"/>
              <a:t>is</a:t>
            </a:r>
            <a:r>
              <a:rPr lang="de-DE"/>
              <a:t> </a:t>
            </a:r>
            <a:r>
              <a:rPr lang="de-DE" err="1"/>
              <a:t>given</a:t>
            </a:r>
            <a:r>
              <a:rPr lang="de-DE"/>
              <a:t> -&gt; Stagnation </a:t>
            </a:r>
            <a:r>
              <a:rPr lang="de-DE" err="1"/>
              <a:t>Inlets</a:t>
            </a:r>
            <a:r>
              <a:rPr lang="de-DE"/>
              <a:t> </a:t>
            </a:r>
            <a:r>
              <a:rPr lang="de-DE" err="1"/>
              <a:t>must</a:t>
            </a:r>
            <a:r>
              <a:rPr lang="de-DE"/>
              <a:t> </a:t>
            </a:r>
            <a:r>
              <a:rPr lang="de-DE" err="1"/>
              <a:t>be</a:t>
            </a:r>
            <a:r>
              <a:rPr lang="de-DE"/>
              <a:t> Chosen </a:t>
            </a:r>
            <a:r>
              <a:rPr lang="de-DE" err="1"/>
              <a:t>for</a:t>
            </a:r>
            <a:r>
              <a:rPr lang="de-DE"/>
              <a:t> </a:t>
            </a:r>
            <a:r>
              <a:rPr lang="de-DE" err="1"/>
              <a:t>Nozzle</a:t>
            </a:r>
            <a:r>
              <a:rPr lang="de-DE"/>
              <a:t> </a:t>
            </a:r>
            <a:r>
              <a:rPr lang="de-DE" err="1"/>
              <a:t>Inlet</a:t>
            </a:r>
            <a:r>
              <a:rPr lang="de-DE"/>
              <a:t> and </a:t>
            </a:r>
            <a:r>
              <a:rPr lang="de-DE" err="1"/>
              <a:t>the</a:t>
            </a:r>
            <a:r>
              <a:rPr lang="de-DE"/>
              <a:t> </a:t>
            </a:r>
            <a:r>
              <a:rPr lang="de-DE" err="1"/>
              <a:t>Inlets</a:t>
            </a:r>
            <a:r>
              <a:rPr lang="de-DE"/>
              <a:t> </a:t>
            </a:r>
            <a:r>
              <a:rPr lang="de-DE" err="1"/>
              <a:t>of</a:t>
            </a:r>
            <a:r>
              <a:rPr lang="de-DE"/>
              <a:t> </a:t>
            </a:r>
            <a:r>
              <a:rPr lang="de-DE" err="1"/>
              <a:t>the</a:t>
            </a:r>
            <a:r>
              <a:rPr lang="de-DE"/>
              <a:t> Slots (</a:t>
            </a:r>
            <a:r>
              <a:rPr lang="de-DE" err="1"/>
              <a:t>Temperature</a:t>
            </a:r>
            <a:r>
              <a:rPr lang="de-DE"/>
              <a:t> 300K 8No </a:t>
            </a:r>
            <a:r>
              <a:rPr lang="de-DE" err="1"/>
              <a:t>number</a:t>
            </a:r>
            <a:r>
              <a:rPr lang="de-DE"/>
              <a:t> </a:t>
            </a:r>
            <a:r>
              <a:rPr lang="de-DE" err="1"/>
              <a:t>given</a:t>
            </a:r>
            <a:r>
              <a:rPr lang="de-DE"/>
              <a:t> but </a:t>
            </a:r>
            <a:r>
              <a:rPr lang="de-DE" err="1"/>
              <a:t>we</a:t>
            </a:r>
            <a:r>
              <a:rPr lang="de-DE"/>
              <a:t> </a:t>
            </a:r>
            <a:r>
              <a:rPr lang="de-DE" err="1"/>
              <a:t>know</a:t>
            </a:r>
            <a:r>
              <a:rPr lang="de-DE"/>
              <a:t> </a:t>
            </a:r>
            <a:r>
              <a:rPr lang="de-DE" err="1"/>
              <a:t>it</a:t>
            </a:r>
            <a:r>
              <a:rPr lang="de-DE"/>
              <a:t> </a:t>
            </a:r>
            <a:r>
              <a:rPr lang="de-DE" err="1"/>
              <a:t>is</a:t>
            </a:r>
            <a:r>
              <a:rPr lang="de-DE"/>
              <a:t> a </a:t>
            </a:r>
            <a:r>
              <a:rPr lang="de-DE" err="1"/>
              <a:t>cold</a:t>
            </a:r>
            <a:r>
              <a:rPr lang="de-DE"/>
              <a:t> </a:t>
            </a:r>
            <a:r>
              <a:rPr lang="de-DE" err="1"/>
              <a:t>jet</a:t>
            </a:r>
            <a:r>
              <a:rPr lang="de-DE"/>
              <a:t>) and </a:t>
            </a:r>
            <a:r>
              <a:rPr lang="de-DE" err="1"/>
              <a:t>Pressure</a:t>
            </a:r>
            <a:r>
              <a:rPr lang="de-DE"/>
              <a:t> </a:t>
            </a:r>
            <a:r>
              <a:rPr lang="de-DE" err="1"/>
              <a:t>varying</a:t>
            </a:r>
            <a:r>
              <a:rPr lang="de-DE"/>
              <a:t> on </a:t>
            </a:r>
            <a:r>
              <a:rPr lang="de-DE" err="1"/>
              <a:t>the</a:t>
            </a:r>
            <a:r>
              <a:rPr lang="de-DE"/>
              <a:t> </a:t>
            </a:r>
            <a:r>
              <a:rPr lang="de-DE" err="1"/>
              <a:t>current</a:t>
            </a:r>
            <a:r>
              <a:rPr lang="de-DE"/>
              <a:t> </a:t>
            </a:r>
            <a:r>
              <a:rPr lang="de-DE" err="1"/>
              <a:t>Configuration</a:t>
            </a:r>
            <a:r>
              <a:rPr lang="de-DE"/>
              <a:t>) -&gt; </a:t>
            </a:r>
            <a:r>
              <a:rPr lang="de-DE" err="1"/>
              <a:t>It</a:t>
            </a:r>
            <a:r>
              <a:rPr lang="de-DE"/>
              <a:t> </a:t>
            </a:r>
            <a:r>
              <a:rPr lang="de-DE" err="1"/>
              <a:t>is</a:t>
            </a:r>
            <a:r>
              <a:rPr lang="de-DE"/>
              <a:t> </a:t>
            </a:r>
            <a:r>
              <a:rPr lang="de-DE" err="1"/>
              <a:t>important</a:t>
            </a:r>
            <a:r>
              <a:rPr lang="de-DE"/>
              <a:t> </a:t>
            </a:r>
            <a:r>
              <a:rPr lang="de-DE" err="1"/>
              <a:t>to</a:t>
            </a:r>
            <a:r>
              <a:rPr lang="de-DE"/>
              <a:t> </a:t>
            </a:r>
            <a:r>
              <a:rPr lang="de-DE" err="1"/>
              <a:t>start</a:t>
            </a:r>
            <a:r>
              <a:rPr lang="de-DE"/>
              <a:t> </a:t>
            </a:r>
            <a:r>
              <a:rPr lang="de-DE" err="1"/>
              <a:t>the</a:t>
            </a:r>
            <a:r>
              <a:rPr lang="de-DE"/>
              <a:t> Simulation </a:t>
            </a:r>
            <a:r>
              <a:rPr lang="de-DE" err="1"/>
              <a:t>with</a:t>
            </a:r>
            <a:r>
              <a:rPr lang="de-DE"/>
              <a:t> moderate Values and do a </a:t>
            </a:r>
            <a:r>
              <a:rPr lang="de-DE" err="1"/>
              <a:t>few</a:t>
            </a:r>
            <a:r>
              <a:rPr lang="de-DE"/>
              <a:t> </a:t>
            </a:r>
            <a:r>
              <a:rPr lang="de-DE" err="1"/>
              <a:t>step</a:t>
            </a:r>
            <a:r>
              <a:rPr lang="de-DE"/>
              <a:t> </a:t>
            </a:r>
            <a:r>
              <a:rPr lang="de-DE" err="1"/>
              <a:t>Build</a:t>
            </a:r>
            <a:r>
              <a:rPr lang="de-DE"/>
              <a:t> Up so Simulation </a:t>
            </a:r>
            <a:r>
              <a:rPr lang="de-DE" err="1"/>
              <a:t>doesn‘t</a:t>
            </a:r>
            <a:r>
              <a:rPr lang="de-DE"/>
              <a:t> crash</a:t>
            </a:r>
          </a:p>
          <a:p>
            <a:pPr marL="171450" lvl="0" indent="-171450" algn="l" rtl="0">
              <a:spcBef>
                <a:spcPts val="0"/>
              </a:spcBef>
              <a:spcAft>
                <a:spcPts val="0"/>
              </a:spcAft>
              <a:buFontTx/>
              <a:buChar char="-"/>
            </a:pPr>
            <a:r>
              <a:rPr lang="de-DE"/>
              <a:t>The Imprint Area </a:t>
            </a:r>
            <a:r>
              <a:rPr lang="de-DE" err="1"/>
              <a:t>to</a:t>
            </a:r>
            <a:r>
              <a:rPr lang="de-DE"/>
              <a:t> </a:t>
            </a:r>
            <a:r>
              <a:rPr lang="de-DE" err="1"/>
              <a:t>the</a:t>
            </a:r>
            <a:r>
              <a:rPr lang="de-DE"/>
              <a:t> Windtunnel </a:t>
            </a:r>
            <a:r>
              <a:rPr lang="de-DE" err="1"/>
              <a:t>is</a:t>
            </a:r>
            <a:r>
              <a:rPr lang="de-DE"/>
              <a:t> a Free Flow on </a:t>
            </a:r>
            <a:r>
              <a:rPr lang="de-DE" err="1"/>
              <a:t>both</a:t>
            </a:r>
            <a:r>
              <a:rPr lang="de-DE"/>
              <a:t> </a:t>
            </a:r>
            <a:r>
              <a:rPr lang="de-DE" err="1"/>
              <a:t>sides</a:t>
            </a:r>
            <a:r>
              <a:rPr lang="de-DE"/>
              <a:t> so </a:t>
            </a:r>
            <a:r>
              <a:rPr lang="de-DE" err="1"/>
              <a:t>no</a:t>
            </a:r>
            <a:r>
              <a:rPr lang="de-DE"/>
              <a:t> Boundary Layer </a:t>
            </a:r>
            <a:r>
              <a:rPr lang="de-DE" err="1"/>
              <a:t>is</a:t>
            </a:r>
            <a:r>
              <a:rPr lang="de-DE"/>
              <a:t> </a:t>
            </a:r>
            <a:r>
              <a:rPr lang="de-DE" err="1"/>
              <a:t>created</a:t>
            </a:r>
            <a:r>
              <a:rPr lang="de-DE"/>
              <a:t> and normal Flow </a:t>
            </a:r>
            <a:r>
              <a:rPr lang="de-DE" err="1"/>
              <a:t>is</a:t>
            </a:r>
            <a:r>
              <a:rPr lang="de-DE"/>
              <a:t> Possible</a:t>
            </a:r>
          </a:p>
          <a:p>
            <a:pPr marL="171450" lvl="0" indent="-171450" algn="l" rtl="0">
              <a:spcBef>
                <a:spcPts val="0"/>
              </a:spcBef>
              <a:spcAft>
                <a:spcPts val="0"/>
              </a:spcAft>
              <a:buFontTx/>
              <a:buChar char="-"/>
            </a:pPr>
            <a:r>
              <a:rPr lang="de-DE"/>
              <a:t>The Imprint Area </a:t>
            </a:r>
            <a:r>
              <a:rPr lang="de-DE" err="1"/>
              <a:t>to</a:t>
            </a:r>
            <a:r>
              <a:rPr lang="de-DE"/>
              <a:t> </a:t>
            </a:r>
            <a:r>
              <a:rPr lang="de-DE" err="1"/>
              <a:t>the</a:t>
            </a:r>
            <a:r>
              <a:rPr lang="de-DE"/>
              <a:t> </a:t>
            </a:r>
            <a:r>
              <a:rPr lang="de-DE" err="1"/>
              <a:t>slots</a:t>
            </a:r>
            <a:r>
              <a:rPr lang="de-DE"/>
              <a:t> on </a:t>
            </a:r>
            <a:r>
              <a:rPr lang="de-DE" err="1"/>
              <a:t>the</a:t>
            </a:r>
            <a:r>
              <a:rPr lang="de-DE"/>
              <a:t> </a:t>
            </a:r>
            <a:r>
              <a:rPr lang="de-DE" err="1"/>
              <a:t>Nozzle</a:t>
            </a:r>
            <a:r>
              <a:rPr lang="de-DE"/>
              <a:t> </a:t>
            </a:r>
            <a:r>
              <a:rPr lang="de-DE" err="1"/>
              <a:t>side</a:t>
            </a:r>
            <a:r>
              <a:rPr lang="de-DE"/>
              <a:t> </a:t>
            </a:r>
            <a:r>
              <a:rPr lang="de-DE" err="1"/>
              <a:t>is</a:t>
            </a:r>
            <a:r>
              <a:rPr lang="de-DE"/>
              <a:t> a Wall </a:t>
            </a:r>
            <a:r>
              <a:rPr lang="de-DE" err="1"/>
              <a:t>to</a:t>
            </a:r>
            <a:r>
              <a:rPr lang="de-DE"/>
              <a:t> </a:t>
            </a:r>
            <a:r>
              <a:rPr lang="de-DE" err="1"/>
              <a:t>keep</a:t>
            </a:r>
            <a:r>
              <a:rPr lang="de-DE"/>
              <a:t> </a:t>
            </a:r>
            <a:r>
              <a:rPr lang="de-DE" err="1"/>
              <a:t>the</a:t>
            </a:r>
            <a:r>
              <a:rPr lang="de-DE"/>
              <a:t> BL </a:t>
            </a:r>
            <a:r>
              <a:rPr lang="de-DE" err="1"/>
              <a:t>inside</a:t>
            </a:r>
            <a:r>
              <a:rPr lang="de-DE"/>
              <a:t> </a:t>
            </a:r>
            <a:r>
              <a:rPr lang="de-DE" err="1"/>
              <a:t>the</a:t>
            </a:r>
            <a:r>
              <a:rPr lang="de-DE"/>
              <a:t> </a:t>
            </a:r>
            <a:r>
              <a:rPr lang="de-DE" err="1"/>
              <a:t>Nozzle</a:t>
            </a:r>
            <a:r>
              <a:rPr lang="de-DE"/>
              <a:t> </a:t>
            </a:r>
            <a:r>
              <a:rPr lang="de-DE" err="1"/>
              <a:t>steady</a:t>
            </a:r>
            <a:r>
              <a:rPr lang="de-DE"/>
              <a:t> and on </a:t>
            </a:r>
            <a:r>
              <a:rPr lang="de-DE" err="1"/>
              <a:t>the</a:t>
            </a:r>
            <a:r>
              <a:rPr lang="de-DE"/>
              <a:t> Lot </a:t>
            </a:r>
            <a:r>
              <a:rPr lang="de-DE" err="1"/>
              <a:t>side</a:t>
            </a:r>
            <a:r>
              <a:rPr lang="de-DE"/>
              <a:t> </a:t>
            </a:r>
            <a:r>
              <a:rPr lang="de-DE" err="1"/>
              <a:t>it</a:t>
            </a:r>
            <a:r>
              <a:rPr lang="de-DE"/>
              <a:t> </a:t>
            </a:r>
            <a:r>
              <a:rPr lang="de-DE" err="1"/>
              <a:t>is</a:t>
            </a:r>
            <a:r>
              <a:rPr lang="de-DE"/>
              <a:t> a </a:t>
            </a:r>
            <a:r>
              <a:rPr lang="de-DE" err="1"/>
              <a:t>free</a:t>
            </a:r>
            <a:r>
              <a:rPr lang="de-DE"/>
              <a:t> Flow </a:t>
            </a:r>
            <a:r>
              <a:rPr lang="de-DE" err="1"/>
              <a:t>to</a:t>
            </a:r>
            <a:r>
              <a:rPr lang="de-DE"/>
              <a:t> </a:t>
            </a:r>
            <a:r>
              <a:rPr lang="de-DE" err="1"/>
              <a:t>make</a:t>
            </a:r>
            <a:r>
              <a:rPr lang="de-DE"/>
              <a:t> </a:t>
            </a:r>
            <a:r>
              <a:rPr lang="de-DE" err="1"/>
              <a:t>the</a:t>
            </a:r>
            <a:r>
              <a:rPr lang="de-DE"/>
              <a:t> </a:t>
            </a:r>
            <a:r>
              <a:rPr lang="de-DE" err="1"/>
              <a:t>secondary</a:t>
            </a:r>
            <a:r>
              <a:rPr lang="de-DE"/>
              <a:t> Stream </a:t>
            </a:r>
            <a:r>
              <a:rPr lang="de-DE" err="1"/>
              <a:t>go</a:t>
            </a:r>
            <a:r>
              <a:rPr lang="de-DE"/>
              <a:t> out </a:t>
            </a:r>
            <a:r>
              <a:rPr lang="de-DE" err="1"/>
              <a:t>of</a:t>
            </a:r>
            <a:r>
              <a:rPr lang="de-DE"/>
              <a:t> </a:t>
            </a:r>
            <a:r>
              <a:rPr lang="de-DE" err="1"/>
              <a:t>the</a:t>
            </a:r>
            <a:r>
              <a:rPr lang="de-DE"/>
              <a:t> </a:t>
            </a:r>
            <a:r>
              <a:rPr lang="de-DE" err="1"/>
              <a:t>slots</a:t>
            </a:r>
            <a:endParaRPr lang="de-DE"/>
          </a:p>
          <a:p>
            <a:pPr marL="171450" lvl="0" indent="-171450" algn="l" rtl="0">
              <a:spcBef>
                <a:spcPts val="0"/>
              </a:spcBef>
              <a:spcAft>
                <a:spcPts val="0"/>
              </a:spcAft>
              <a:buFontTx/>
              <a:buChar char="-"/>
            </a:pPr>
            <a:r>
              <a:rPr lang="de-DE"/>
              <a:t>(In General: All </a:t>
            </a:r>
            <a:r>
              <a:rPr lang="de-DE" err="1"/>
              <a:t>BC‘s</a:t>
            </a:r>
            <a:r>
              <a:rPr lang="de-DE"/>
              <a:t> and </a:t>
            </a:r>
            <a:r>
              <a:rPr lang="de-DE" err="1"/>
              <a:t>Inital</a:t>
            </a:r>
            <a:r>
              <a:rPr lang="de-DE"/>
              <a:t> </a:t>
            </a:r>
            <a:r>
              <a:rPr lang="de-DE" err="1"/>
              <a:t>Conditions</a:t>
            </a:r>
            <a:r>
              <a:rPr lang="de-DE"/>
              <a:t> </a:t>
            </a:r>
            <a:r>
              <a:rPr lang="de-DE" err="1"/>
              <a:t>that</a:t>
            </a:r>
            <a:r>
              <a:rPr lang="de-DE"/>
              <a:t> </a:t>
            </a:r>
            <a:r>
              <a:rPr lang="de-DE" err="1"/>
              <a:t>we</a:t>
            </a:r>
            <a:r>
              <a:rPr lang="de-DE"/>
              <a:t> </a:t>
            </a:r>
            <a:r>
              <a:rPr lang="de-DE" err="1"/>
              <a:t>have</a:t>
            </a:r>
            <a:r>
              <a:rPr lang="de-DE"/>
              <a:t> </a:t>
            </a:r>
            <a:r>
              <a:rPr lang="de-DE" err="1"/>
              <a:t>no</a:t>
            </a:r>
            <a:r>
              <a:rPr lang="de-DE"/>
              <a:t> Information </a:t>
            </a:r>
            <a:r>
              <a:rPr lang="de-DE" err="1"/>
              <a:t>about</a:t>
            </a:r>
            <a:r>
              <a:rPr lang="de-DE"/>
              <a:t> was </a:t>
            </a:r>
            <a:r>
              <a:rPr lang="de-DE" err="1"/>
              <a:t>left</a:t>
            </a:r>
            <a:r>
              <a:rPr lang="de-DE"/>
              <a:t> </a:t>
            </a:r>
            <a:r>
              <a:rPr lang="de-DE" err="1"/>
              <a:t>as</a:t>
            </a:r>
            <a:r>
              <a:rPr lang="de-DE"/>
              <a:t> </a:t>
            </a:r>
            <a:r>
              <a:rPr lang="de-DE" err="1"/>
              <a:t>the</a:t>
            </a:r>
            <a:r>
              <a:rPr lang="de-DE"/>
              <a:t> </a:t>
            </a:r>
            <a:r>
              <a:rPr lang="de-DE" err="1"/>
              <a:t>standard</a:t>
            </a:r>
            <a:r>
              <a:rPr lang="de-DE"/>
              <a:t> </a:t>
            </a:r>
            <a:r>
              <a:rPr lang="de-DE" err="1"/>
              <a:t>values</a:t>
            </a:r>
            <a:r>
              <a:rPr lang="de-DE"/>
              <a:t>)</a:t>
            </a:r>
          </a:p>
          <a:p>
            <a:pPr marL="171450" lvl="0" indent="-171450" algn="l" rtl="0">
              <a:spcBef>
                <a:spcPts val="0"/>
              </a:spcBef>
              <a:spcAft>
                <a:spcPts val="0"/>
              </a:spcAft>
              <a:buFontTx/>
              <a:buChar char="-"/>
            </a:pPr>
            <a:endParaRPr lang="de-DE"/>
          </a:p>
          <a:p>
            <a:pPr marL="0" lvl="0" indent="0" algn="l" rtl="0">
              <a:spcBef>
                <a:spcPts val="0"/>
              </a:spcBef>
              <a:spcAft>
                <a:spcPts val="0"/>
              </a:spcAft>
              <a:buFontTx/>
              <a:buNone/>
            </a:pPr>
            <a:r>
              <a:rPr lang="de-DE" err="1"/>
              <a:t>Governing</a:t>
            </a:r>
            <a:r>
              <a:rPr lang="de-DE"/>
              <a:t> </a:t>
            </a:r>
            <a:r>
              <a:rPr lang="de-DE" err="1"/>
              <a:t>Equations</a:t>
            </a:r>
            <a:r>
              <a:rPr lang="de-DE"/>
              <a:t>:</a:t>
            </a:r>
          </a:p>
          <a:p>
            <a:pPr marL="171450" lvl="0" indent="-171450" algn="l" rtl="0">
              <a:spcBef>
                <a:spcPts val="0"/>
              </a:spcBef>
              <a:spcAft>
                <a:spcPts val="0"/>
              </a:spcAft>
              <a:buFontTx/>
              <a:buChar char="-"/>
            </a:pPr>
            <a:r>
              <a:rPr lang="de-DE"/>
              <a:t>(2D Flow: 2D Simulation)</a:t>
            </a:r>
          </a:p>
          <a:p>
            <a:pPr marL="171450" lvl="0" indent="-171450" algn="l" rtl="0">
              <a:spcBef>
                <a:spcPts val="0"/>
              </a:spcBef>
              <a:spcAft>
                <a:spcPts val="0"/>
              </a:spcAft>
              <a:buFontTx/>
              <a:buChar char="-"/>
            </a:pPr>
            <a:r>
              <a:rPr lang="de-DE"/>
              <a:t>(Steady: Simulation </a:t>
            </a:r>
            <a:r>
              <a:rPr lang="de-DE" err="1"/>
              <a:t>is</a:t>
            </a:r>
            <a:r>
              <a:rPr lang="de-DE"/>
              <a:t> Steady)</a:t>
            </a:r>
          </a:p>
          <a:p>
            <a:pPr marL="171450" lvl="0" indent="-171450" algn="l" rtl="0">
              <a:spcBef>
                <a:spcPts val="0"/>
              </a:spcBef>
              <a:spcAft>
                <a:spcPts val="0"/>
              </a:spcAft>
              <a:buFontTx/>
              <a:buChar char="-"/>
            </a:pPr>
            <a:r>
              <a:rPr lang="de-DE"/>
              <a:t>Gas + Ideal Gas: Normal Air </a:t>
            </a:r>
            <a:r>
              <a:rPr lang="de-DE" err="1"/>
              <a:t>is</a:t>
            </a:r>
            <a:r>
              <a:rPr lang="de-DE"/>
              <a:t> </a:t>
            </a:r>
            <a:r>
              <a:rPr lang="de-DE" err="1"/>
              <a:t>used</a:t>
            </a:r>
            <a:r>
              <a:rPr lang="de-DE"/>
              <a:t> in </a:t>
            </a:r>
            <a:r>
              <a:rPr lang="de-DE" err="1"/>
              <a:t>the</a:t>
            </a:r>
            <a:r>
              <a:rPr lang="de-DE"/>
              <a:t> Experiments</a:t>
            </a:r>
          </a:p>
          <a:p>
            <a:pPr marL="171450" lvl="0" indent="-171450" algn="l" rtl="0">
              <a:spcBef>
                <a:spcPts val="0"/>
              </a:spcBef>
              <a:spcAft>
                <a:spcPts val="0"/>
              </a:spcAft>
              <a:buFontTx/>
              <a:buChar char="-"/>
            </a:pPr>
            <a:r>
              <a:rPr lang="de-DE" err="1"/>
              <a:t>Coupled</a:t>
            </a:r>
            <a:r>
              <a:rPr lang="de-DE"/>
              <a:t> Energy: Much </a:t>
            </a:r>
            <a:r>
              <a:rPr lang="de-DE" err="1"/>
              <a:t>more</a:t>
            </a:r>
            <a:r>
              <a:rPr lang="de-DE"/>
              <a:t> </a:t>
            </a:r>
            <a:r>
              <a:rPr lang="de-DE" err="1"/>
              <a:t>stable</a:t>
            </a:r>
            <a:r>
              <a:rPr lang="de-DE"/>
              <a:t> in </a:t>
            </a:r>
            <a:r>
              <a:rPr lang="de-DE" err="1"/>
              <a:t>Supersonic</a:t>
            </a:r>
            <a:r>
              <a:rPr lang="de-DE"/>
              <a:t> </a:t>
            </a:r>
            <a:r>
              <a:rPr lang="de-DE" err="1"/>
              <a:t>Flows</a:t>
            </a:r>
            <a:r>
              <a:rPr lang="de-DE"/>
              <a:t> </a:t>
            </a:r>
            <a:r>
              <a:rPr lang="de-DE" err="1"/>
              <a:t>with</a:t>
            </a:r>
            <a:r>
              <a:rPr lang="de-DE"/>
              <a:t> </a:t>
            </a:r>
            <a:r>
              <a:rPr lang="de-DE" err="1"/>
              <a:t>shocks</a:t>
            </a:r>
            <a:r>
              <a:rPr lang="de-DE"/>
              <a:t> (</a:t>
            </a:r>
            <a:r>
              <a:rPr lang="de-DE" err="1"/>
              <a:t>standard</a:t>
            </a:r>
            <a:r>
              <a:rPr lang="de-DE"/>
              <a:t> </a:t>
            </a:r>
            <a:r>
              <a:rPr lang="de-DE" err="1"/>
              <a:t>for</a:t>
            </a:r>
            <a:r>
              <a:rPr lang="de-DE"/>
              <a:t> </a:t>
            </a:r>
            <a:r>
              <a:rPr lang="de-DE" err="1"/>
              <a:t>supersonic</a:t>
            </a:r>
            <a:r>
              <a:rPr lang="de-DE"/>
              <a:t> </a:t>
            </a:r>
            <a:r>
              <a:rPr lang="de-DE" err="1"/>
              <a:t>flows</a:t>
            </a:r>
            <a:r>
              <a:rPr lang="de-DE"/>
              <a:t>)</a:t>
            </a:r>
          </a:p>
          <a:p>
            <a:pPr marL="171450" lvl="0" indent="-171450" algn="l" rtl="0">
              <a:spcBef>
                <a:spcPts val="0"/>
              </a:spcBef>
              <a:spcAft>
                <a:spcPts val="0"/>
              </a:spcAft>
              <a:buFontTx/>
              <a:buChar char="-"/>
            </a:pPr>
            <a:r>
              <a:rPr lang="de-DE" err="1"/>
              <a:t>Spalart-Allmaras</a:t>
            </a:r>
            <a:r>
              <a:rPr lang="de-DE"/>
              <a:t> </a:t>
            </a:r>
            <a:r>
              <a:rPr lang="de-DE" err="1"/>
              <a:t>Turbulence</a:t>
            </a:r>
            <a:r>
              <a:rPr lang="de-DE"/>
              <a:t> Model: </a:t>
            </a:r>
          </a:p>
          <a:p>
            <a:pPr marL="171450" lvl="0" indent="-171450" algn="l" rtl="0">
              <a:spcBef>
                <a:spcPts val="0"/>
              </a:spcBef>
              <a:spcAft>
                <a:spcPts val="0"/>
              </a:spcAft>
              <a:buFontTx/>
              <a:buChar char="-"/>
            </a:pPr>
            <a:r>
              <a:rPr lang="de-DE" err="1"/>
              <a:t>Simplified</a:t>
            </a:r>
            <a:r>
              <a:rPr lang="de-DE"/>
              <a:t> Reynolds </a:t>
            </a:r>
            <a:r>
              <a:rPr lang="de-DE" err="1"/>
              <a:t>averaged</a:t>
            </a:r>
            <a:r>
              <a:rPr lang="de-DE"/>
              <a:t> Navier Stokes:</a:t>
            </a:r>
          </a:p>
          <a:p>
            <a:pPr marL="171450" lvl="0" indent="-171450" algn="l" rtl="0">
              <a:spcBef>
                <a:spcPts val="0"/>
              </a:spcBef>
              <a:spcAft>
                <a:spcPts val="0"/>
              </a:spcAft>
              <a:buFontTx/>
              <a:buChar char="-"/>
            </a:pPr>
            <a:r>
              <a:rPr lang="de-DE"/>
              <a:t>All y+ Wall Treatment: </a:t>
            </a:r>
          </a:p>
          <a:p>
            <a:pPr marL="171450" lvl="0" indent="-171450" algn="l" rtl="0">
              <a:spcBef>
                <a:spcPts val="0"/>
              </a:spcBef>
              <a:spcAft>
                <a:spcPts val="0"/>
              </a:spcAft>
              <a:buFontTx/>
              <a:buChar char="-"/>
            </a:pPr>
            <a:endParaRPr lang="de-DE"/>
          </a:p>
          <a:p>
            <a:pPr marL="0" lvl="0" indent="0" algn="l" rtl="0">
              <a:spcBef>
                <a:spcPts val="0"/>
              </a:spcBef>
              <a:spcAft>
                <a:spcPts val="0"/>
              </a:spcAft>
              <a:buFontTx/>
              <a:buNone/>
            </a:pPr>
            <a:r>
              <a:rPr lang="de-DE" err="1"/>
              <a:t>Extracted</a:t>
            </a:r>
            <a:r>
              <a:rPr lang="de-DE"/>
              <a:t> Data:</a:t>
            </a:r>
          </a:p>
          <a:p>
            <a:pPr marL="171450" lvl="0" indent="-171450" algn="l" rtl="0">
              <a:spcBef>
                <a:spcPts val="0"/>
              </a:spcBef>
              <a:spcAft>
                <a:spcPts val="0"/>
              </a:spcAft>
              <a:buFontTx/>
              <a:buChar char="-"/>
            </a:pPr>
            <a:r>
              <a:rPr lang="de-DE"/>
              <a:t>Mach Scene </a:t>
            </a:r>
            <a:r>
              <a:rPr lang="de-DE" err="1"/>
              <a:t>shows</a:t>
            </a:r>
            <a:r>
              <a:rPr lang="de-DE"/>
              <a:t> </a:t>
            </a:r>
            <a:r>
              <a:rPr lang="de-DE" err="1"/>
              <a:t>the</a:t>
            </a:r>
            <a:r>
              <a:rPr lang="de-DE"/>
              <a:t> Flow Inside and outside </a:t>
            </a:r>
            <a:r>
              <a:rPr lang="de-DE" err="1"/>
              <a:t>of</a:t>
            </a:r>
            <a:r>
              <a:rPr lang="de-DE"/>
              <a:t> </a:t>
            </a:r>
            <a:r>
              <a:rPr lang="de-DE" err="1"/>
              <a:t>the</a:t>
            </a:r>
            <a:r>
              <a:rPr lang="de-DE"/>
              <a:t> </a:t>
            </a:r>
            <a:r>
              <a:rPr lang="de-DE" err="1"/>
              <a:t>Nozzle</a:t>
            </a:r>
            <a:r>
              <a:rPr lang="de-DE"/>
              <a:t> and </a:t>
            </a:r>
            <a:r>
              <a:rPr lang="de-DE" err="1"/>
              <a:t>is</a:t>
            </a:r>
            <a:r>
              <a:rPr lang="de-DE"/>
              <a:t> </a:t>
            </a:r>
            <a:r>
              <a:rPr lang="de-DE" err="1"/>
              <a:t>important</a:t>
            </a:r>
            <a:r>
              <a:rPr lang="de-DE"/>
              <a:t> </a:t>
            </a:r>
            <a:r>
              <a:rPr lang="de-DE" err="1"/>
              <a:t>for</a:t>
            </a:r>
            <a:r>
              <a:rPr lang="de-DE"/>
              <a:t> Visual </a:t>
            </a:r>
            <a:r>
              <a:rPr lang="de-DE" err="1"/>
              <a:t>Confimation</a:t>
            </a:r>
            <a:r>
              <a:rPr lang="de-DE"/>
              <a:t> </a:t>
            </a:r>
            <a:r>
              <a:rPr lang="de-DE" err="1"/>
              <a:t>that</a:t>
            </a:r>
            <a:r>
              <a:rPr lang="de-DE"/>
              <a:t> </a:t>
            </a:r>
            <a:r>
              <a:rPr lang="de-DE" err="1"/>
              <a:t>the</a:t>
            </a:r>
            <a:r>
              <a:rPr lang="de-DE"/>
              <a:t> Model </a:t>
            </a:r>
            <a:r>
              <a:rPr lang="de-DE" err="1"/>
              <a:t>is</a:t>
            </a:r>
            <a:r>
              <a:rPr lang="de-DE"/>
              <a:t> </a:t>
            </a:r>
            <a:r>
              <a:rPr lang="de-DE" err="1"/>
              <a:t>working</a:t>
            </a:r>
            <a:endParaRPr lang="de-DE"/>
          </a:p>
          <a:p>
            <a:pPr marL="171450" lvl="0" indent="-171450" algn="l" rtl="0">
              <a:spcBef>
                <a:spcPts val="0"/>
              </a:spcBef>
              <a:spcAft>
                <a:spcPts val="0"/>
              </a:spcAft>
              <a:buFontTx/>
              <a:buChar char="-"/>
            </a:pPr>
            <a:r>
              <a:rPr lang="de-DE"/>
              <a:t>A total </a:t>
            </a:r>
            <a:r>
              <a:rPr lang="de-DE" err="1"/>
              <a:t>of</a:t>
            </a:r>
            <a:r>
              <a:rPr lang="de-DE"/>
              <a:t> 50 Measurement Points </a:t>
            </a:r>
            <a:r>
              <a:rPr lang="de-DE" err="1"/>
              <a:t>is</a:t>
            </a:r>
            <a:r>
              <a:rPr lang="de-DE"/>
              <a:t> </a:t>
            </a:r>
            <a:r>
              <a:rPr lang="de-DE" err="1"/>
              <a:t>used</a:t>
            </a:r>
            <a:r>
              <a:rPr lang="de-DE"/>
              <a:t> </a:t>
            </a:r>
            <a:r>
              <a:rPr lang="de-DE" err="1"/>
              <a:t>to</a:t>
            </a:r>
            <a:r>
              <a:rPr lang="de-DE"/>
              <a:t> </a:t>
            </a:r>
            <a:r>
              <a:rPr lang="de-DE" err="1"/>
              <a:t>measure</a:t>
            </a:r>
            <a:r>
              <a:rPr lang="de-DE"/>
              <a:t> </a:t>
            </a:r>
            <a:r>
              <a:rPr lang="de-DE" err="1"/>
              <a:t>the</a:t>
            </a:r>
            <a:r>
              <a:rPr lang="de-DE"/>
              <a:t> </a:t>
            </a:r>
            <a:r>
              <a:rPr lang="de-DE" err="1"/>
              <a:t>static</a:t>
            </a:r>
            <a:r>
              <a:rPr lang="de-DE"/>
              <a:t> </a:t>
            </a:r>
            <a:r>
              <a:rPr lang="de-DE" err="1"/>
              <a:t>Pressure</a:t>
            </a:r>
            <a:r>
              <a:rPr lang="de-DE"/>
              <a:t> on </a:t>
            </a:r>
            <a:r>
              <a:rPr lang="de-DE" err="1"/>
              <a:t>the</a:t>
            </a:r>
            <a:r>
              <a:rPr lang="de-DE"/>
              <a:t> </a:t>
            </a:r>
            <a:r>
              <a:rPr lang="de-DE" err="1"/>
              <a:t>Nozzle</a:t>
            </a:r>
            <a:r>
              <a:rPr lang="de-DE"/>
              <a:t> Walls (</a:t>
            </a:r>
            <a:r>
              <a:rPr lang="de-DE" err="1"/>
              <a:t>Positions</a:t>
            </a:r>
            <a:r>
              <a:rPr lang="de-DE"/>
              <a:t> </a:t>
            </a:r>
            <a:r>
              <a:rPr lang="de-DE" err="1"/>
              <a:t>are</a:t>
            </a:r>
            <a:r>
              <a:rPr lang="de-DE"/>
              <a:t> </a:t>
            </a:r>
            <a:r>
              <a:rPr lang="de-DE" err="1"/>
              <a:t>derived</a:t>
            </a:r>
            <a:r>
              <a:rPr lang="de-DE"/>
              <a:t> </a:t>
            </a:r>
            <a:r>
              <a:rPr lang="de-DE" err="1"/>
              <a:t>from</a:t>
            </a:r>
            <a:r>
              <a:rPr lang="de-DE"/>
              <a:t> </a:t>
            </a:r>
            <a:r>
              <a:rPr lang="de-DE" err="1"/>
              <a:t>the</a:t>
            </a:r>
            <a:r>
              <a:rPr lang="de-DE"/>
              <a:t> </a:t>
            </a:r>
            <a:r>
              <a:rPr lang="de-DE" err="1"/>
              <a:t>Figures</a:t>
            </a:r>
            <a:r>
              <a:rPr lang="de-DE"/>
              <a:t> </a:t>
            </a:r>
            <a:r>
              <a:rPr lang="de-DE" err="1"/>
              <a:t>given</a:t>
            </a:r>
            <a:r>
              <a:rPr lang="de-DE"/>
              <a:t> in </a:t>
            </a:r>
            <a:r>
              <a:rPr lang="de-DE" err="1"/>
              <a:t>the</a:t>
            </a:r>
            <a:r>
              <a:rPr lang="de-DE"/>
              <a:t> Paper)</a:t>
            </a:r>
          </a:p>
          <a:p>
            <a:pPr marL="171450" lvl="0" indent="-171450" algn="l" rtl="0">
              <a:spcBef>
                <a:spcPts val="0"/>
              </a:spcBef>
              <a:spcAft>
                <a:spcPts val="0"/>
              </a:spcAft>
              <a:buFontTx/>
              <a:buChar char="-"/>
            </a:pPr>
            <a:r>
              <a:rPr lang="de-DE"/>
              <a:t>Normal and Axial </a:t>
            </a:r>
            <a:r>
              <a:rPr lang="de-DE" err="1"/>
              <a:t>Thrust</a:t>
            </a:r>
            <a:r>
              <a:rPr lang="de-DE"/>
              <a:t> was </a:t>
            </a:r>
            <a:r>
              <a:rPr lang="de-DE" err="1"/>
              <a:t>gathered</a:t>
            </a:r>
            <a:r>
              <a:rPr lang="de-DE"/>
              <a:t> </a:t>
            </a:r>
            <a:r>
              <a:rPr lang="de-DE" err="1"/>
              <a:t>over</a:t>
            </a:r>
            <a:r>
              <a:rPr lang="de-DE"/>
              <a:t> </a:t>
            </a:r>
            <a:r>
              <a:rPr lang="de-DE" err="1"/>
              <a:t>the</a:t>
            </a:r>
            <a:r>
              <a:rPr lang="de-DE"/>
              <a:t> Imprint Area </a:t>
            </a:r>
            <a:r>
              <a:rPr lang="de-DE" err="1"/>
              <a:t>to</a:t>
            </a:r>
            <a:r>
              <a:rPr lang="de-DE"/>
              <a:t> </a:t>
            </a:r>
            <a:r>
              <a:rPr lang="de-DE" err="1"/>
              <a:t>the</a:t>
            </a:r>
            <a:r>
              <a:rPr lang="de-DE"/>
              <a:t> Windtunnel (</a:t>
            </a:r>
            <a:r>
              <a:rPr lang="de-DE" err="1"/>
              <a:t>most</a:t>
            </a:r>
            <a:r>
              <a:rPr lang="de-DE"/>
              <a:t> </a:t>
            </a:r>
            <a:r>
              <a:rPr lang="de-DE" err="1"/>
              <a:t>accurate</a:t>
            </a:r>
            <a:r>
              <a:rPr lang="de-DE"/>
              <a:t>) -&gt; </a:t>
            </a:r>
            <a:r>
              <a:rPr lang="de-DE" err="1"/>
              <a:t>Before</a:t>
            </a:r>
            <a:r>
              <a:rPr lang="de-DE"/>
              <a:t> </a:t>
            </a:r>
            <a:r>
              <a:rPr lang="de-DE" err="1"/>
              <a:t>it</a:t>
            </a:r>
            <a:r>
              <a:rPr lang="de-DE"/>
              <a:t> was </a:t>
            </a:r>
            <a:r>
              <a:rPr lang="de-DE" err="1"/>
              <a:t>Measured</a:t>
            </a:r>
            <a:r>
              <a:rPr lang="de-DE"/>
              <a:t> </a:t>
            </a:r>
            <a:r>
              <a:rPr lang="de-DE" err="1"/>
              <a:t>by</a:t>
            </a:r>
            <a:r>
              <a:rPr lang="de-DE"/>
              <a:t> </a:t>
            </a:r>
            <a:r>
              <a:rPr lang="de-DE" err="1"/>
              <a:t>the</a:t>
            </a:r>
            <a:r>
              <a:rPr lang="de-DE"/>
              <a:t> Force </a:t>
            </a:r>
            <a:r>
              <a:rPr lang="de-DE" err="1"/>
              <a:t>over</a:t>
            </a:r>
            <a:r>
              <a:rPr lang="de-DE"/>
              <a:t> </a:t>
            </a:r>
            <a:r>
              <a:rPr lang="de-DE" err="1"/>
              <a:t>the</a:t>
            </a:r>
            <a:r>
              <a:rPr lang="de-DE"/>
              <a:t> Upper and Lower </a:t>
            </a:r>
            <a:r>
              <a:rPr lang="de-DE" err="1"/>
              <a:t>Nozzle</a:t>
            </a:r>
            <a:r>
              <a:rPr lang="de-DE"/>
              <a:t> Wall (</a:t>
            </a:r>
            <a:r>
              <a:rPr lang="de-DE" err="1"/>
              <a:t>Less</a:t>
            </a:r>
            <a:r>
              <a:rPr lang="de-DE"/>
              <a:t> </a:t>
            </a:r>
            <a:r>
              <a:rPr lang="de-DE" err="1"/>
              <a:t>Accurate</a:t>
            </a:r>
            <a:r>
              <a:rPr lang="de-DE"/>
              <a:t>)</a:t>
            </a:r>
          </a:p>
          <a:p>
            <a:pPr marL="171450" lvl="0" indent="-171450" algn="l" rtl="0">
              <a:spcBef>
                <a:spcPts val="0"/>
              </a:spcBef>
              <a:spcAft>
                <a:spcPts val="0"/>
              </a:spcAft>
              <a:buFontTx/>
              <a:buChar char="-"/>
            </a:pPr>
            <a:r>
              <a:rPr lang="en-US"/>
              <a:t>(When using configuration 1, axial and normal thrust was used to calculate the angle of the thrust. When gathering data on configuration five, force on the upper and lower nozzle sections was used to calculate the thrust angle)</a:t>
            </a:r>
            <a:endParaRPr lang="de-DE"/>
          </a:p>
          <a:p>
            <a:pPr marL="171450" lvl="0" indent="-171450" algn="l" rtl="0">
              <a:spcBef>
                <a:spcPts val="0"/>
              </a:spcBef>
              <a:spcAft>
                <a:spcPts val="0"/>
              </a:spcAft>
              <a:buFontTx/>
              <a:buChar char="-"/>
            </a:pPr>
            <a:r>
              <a:rPr lang="de-DE" err="1"/>
              <a:t>Mass</a:t>
            </a:r>
            <a:r>
              <a:rPr lang="de-DE"/>
              <a:t> Flow was </a:t>
            </a:r>
            <a:r>
              <a:rPr lang="de-DE" err="1"/>
              <a:t>gathered</a:t>
            </a:r>
            <a:r>
              <a:rPr lang="de-DE"/>
              <a:t> </a:t>
            </a:r>
            <a:r>
              <a:rPr lang="de-DE" err="1"/>
              <a:t>over</a:t>
            </a:r>
            <a:r>
              <a:rPr lang="de-DE"/>
              <a:t> </a:t>
            </a:r>
            <a:r>
              <a:rPr lang="de-DE" err="1"/>
              <a:t>the</a:t>
            </a:r>
            <a:r>
              <a:rPr lang="de-DE"/>
              <a:t> Stagnation </a:t>
            </a:r>
            <a:r>
              <a:rPr lang="de-DE" err="1"/>
              <a:t>Inlet</a:t>
            </a:r>
            <a:r>
              <a:rPr lang="de-DE"/>
              <a:t> </a:t>
            </a:r>
            <a:r>
              <a:rPr lang="de-DE" err="1"/>
              <a:t>of</a:t>
            </a:r>
            <a:r>
              <a:rPr lang="de-DE"/>
              <a:t> </a:t>
            </a:r>
            <a:r>
              <a:rPr lang="de-DE" err="1"/>
              <a:t>the</a:t>
            </a:r>
            <a:r>
              <a:rPr lang="de-DE"/>
              <a:t> </a:t>
            </a:r>
            <a:r>
              <a:rPr lang="de-DE" err="1"/>
              <a:t>Nozzle</a:t>
            </a:r>
            <a:r>
              <a:rPr lang="de-DE"/>
              <a:t> and </a:t>
            </a:r>
            <a:r>
              <a:rPr lang="de-DE" err="1"/>
              <a:t>the</a:t>
            </a:r>
            <a:r>
              <a:rPr lang="de-DE"/>
              <a:t> Imprint Areas </a:t>
            </a:r>
            <a:r>
              <a:rPr lang="de-DE" err="1"/>
              <a:t>the</a:t>
            </a:r>
            <a:r>
              <a:rPr lang="de-DE"/>
              <a:t> Slots and </a:t>
            </a:r>
            <a:r>
              <a:rPr lang="de-DE" err="1"/>
              <a:t>the</a:t>
            </a:r>
            <a:r>
              <a:rPr lang="de-DE"/>
              <a:t> Windtunnel </a:t>
            </a:r>
            <a:r>
              <a:rPr lang="de-DE" err="1"/>
              <a:t>to</a:t>
            </a:r>
            <a:r>
              <a:rPr lang="de-DE"/>
              <a:t> </a:t>
            </a:r>
            <a:r>
              <a:rPr lang="de-DE" err="1"/>
              <a:t>confirm</a:t>
            </a:r>
            <a:r>
              <a:rPr lang="de-DE"/>
              <a:t> </a:t>
            </a:r>
            <a:r>
              <a:rPr lang="de-DE" err="1"/>
              <a:t>that</a:t>
            </a:r>
            <a:r>
              <a:rPr lang="de-DE"/>
              <a:t> </a:t>
            </a:r>
            <a:r>
              <a:rPr lang="de-DE" err="1"/>
              <a:t>the</a:t>
            </a:r>
            <a:r>
              <a:rPr lang="de-DE"/>
              <a:t> Numbers </a:t>
            </a:r>
            <a:r>
              <a:rPr lang="de-DE" err="1"/>
              <a:t>add</a:t>
            </a:r>
            <a:r>
              <a:rPr lang="de-DE"/>
              <a:t> </a:t>
            </a:r>
            <a:r>
              <a:rPr lang="de-DE" err="1"/>
              <a:t>up</a:t>
            </a:r>
            <a:r>
              <a:rPr lang="de-DE"/>
              <a:t> (</a:t>
            </a:r>
            <a:r>
              <a:rPr lang="de-DE" err="1"/>
              <a:t>Mass</a:t>
            </a:r>
            <a:r>
              <a:rPr lang="de-DE"/>
              <a:t> Flow </a:t>
            </a:r>
            <a:r>
              <a:rPr lang="de-DE" err="1"/>
              <a:t>must</a:t>
            </a:r>
            <a:r>
              <a:rPr lang="de-DE"/>
              <a:t> </a:t>
            </a:r>
            <a:r>
              <a:rPr lang="de-DE" err="1"/>
              <a:t>be</a:t>
            </a:r>
            <a:r>
              <a:rPr lang="de-DE"/>
              <a:t> </a:t>
            </a:r>
            <a:r>
              <a:rPr lang="de-DE" err="1"/>
              <a:t>constant</a:t>
            </a:r>
            <a:r>
              <a:rPr lang="de-DE"/>
              <a:t> </a:t>
            </a:r>
            <a:r>
              <a:rPr lang="de-DE" err="1"/>
              <a:t>through</a:t>
            </a:r>
            <a:r>
              <a:rPr lang="de-DE"/>
              <a:t> </a:t>
            </a:r>
            <a:r>
              <a:rPr lang="de-DE" err="1"/>
              <a:t>the</a:t>
            </a:r>
            <a:r>
              <a:rPr lang="de-DE"/>
              <a:t> </a:t>
            </a:r>
            <a:r>
              <a:rPr lang="de-DE" err="1"/>
              <a:t>Nozzle</a:t>
            </a:r>
            <a:r>
              <a:rPr lang="de-DE"/>
              <a:t>)</a:t>
            </a:r>
          </a:p>
          <a:p>
            <a:pPr marL="171450" lvl="0" indent="-171450" algn="l" rtl="0">
              <a:spcBef>
                <a:spcPts val="0"/>
              </a:spcBef>
              <a:spcAft>
                <a:spcPts val="0"/>
              </a:spcAft>
              <a:buFontTx/>
              <a:buChar char="-"/>
            </a:pPr>
            <a:r>
              <a:rPr lang="de-DE" err="1"/>
              <a:t>Shadowgraphs</a:t>
            </a:r>
            <a:r>
              <a:rPr lang="de-DE"/>
              <a:t> </a:t>
            </a:r>
            <a:r>
              <a:rPr lang="de-DE" err="1"/>
              <a:t>were</a:t>
            </a:r>
            <a:r>
              <a:rPr lang="de-DE"/>
              <a:t> </a:t>
            </a:r>
            <a:r>
              <a:rPr lang="de-DE" err="1"/>
              <a:t>created</a:t>
            </a:r>
            <a:r>
              <a:rPr lang="de-DE"/>
              <a:t> </a:t>
            </a:r>
            <a:r>
              <a:rPr lang="de-DE" err="1"/>
              <a:t>to</a:t>
            </a:r>
            <a:r>
              <a:rPr lang="de-DE"/>
              <a:t> </a:t>
            </a:r>
            <a:r>
              <a:rPr lang="de-DE" err="1"/>
              <a:t>directly</a:t>
            </a:r>
            <a:r>
              <a:rPr lang="de-DE"/>
              <a:t> </a:t>
            </a:r>
            <a:r>
              <a:rPr lang="de-DE" err="1"/>
              <a:t>compare</a:t>
            </a:r>
            <a:r>
              <a:rPr lang="de-DE"/>
              <a:t> </a:t>
            </a:r>
            <a:r>
              <a:rPr lang="de-DE" err="1"/>
              <a:t>them</a:t>
            </a:r>
            <a:r>
              <a:rPr lang="de-DE"/>
              <a:t> </a:t>
            </a:r>
            <a:r>
              <a:rPr lang="de-DE" err="1"/>
              <a:t>to</a:t>
            </a:r>
            <a:r>
              <a:rPr lang="de-DE"/>
              <a:t> </a:t>
            </a:r>
            <a:r>
              <a:rPr lang="de-DE" err="1"/>
              <a:t>the</a:t>
            </a:r>
            <a:r>
              <a:rPr lang="de-DE"/>
              <a:t> </a:t>
            </a:r>
            <a:r>
              <a:rPr lang="de-DE" err="1"/>
              <a:t>Shadowgraphs</a:t>
            </a:r>
            <a:r>
              <a:rPr lang="de-DE"/>
              <a:t> </a:t>
            </a:r>
            <a:r>
              <a:rPr lang="de-DE" err="1"/>
              <a:t>of</a:t>
            </a:r>
            <a:r>
              <a:rPr lang="de-DE"/>
              <a:t> </a:t>
            </a:r>
            <a:r>
              <a:rPr lang="de-DE" err="1"/>
              <a:t>the</a:t>
            </a:r>
            <a:r>
              <a:rPr lang="de-DE"/>
              <a:t> Experiment</a:t>
            </a:r>
          </a:p>
          <a:p>
            <a:pPr marL="171450" lvl="0" indent="-171450" algn="l" rtl="0">
              <a:spcBef>
                <a:spcPts val="0"/>
              </a:spcBef>
              <a:spcAft>
                <a:spcPts val="0"/>
              </a:spcAft>
              <a:buFontTx/>
              <a:buChar char="-"/>
            </a:pPr>
            <a:r>
              <a:rPr lang="de-DE"/>
              <a:t>In </a:t>
            </a:r>
            <a:r>
              <a:rPr lang="de-DE" err="1"/>
              <a:t>order</a:t>
            </a:r>
            <a:r>
              <a:rPr lang="de-DE"/>
              <a:t> </a:t>
            </a:r>
            <a:r>
              <a:rPr lang="de-DE" err="1"/>
              <a:t>to</a:t>
            </a:r>
            <a:r>
              <a:rPr lang="de-DE"/>
              <a:t> </a:t>
            </a:r>
            <a:r>
              <a:rPr lang="de-DE" err="1"/>
              <a:t>post</a:t>
            </a:r>
            <a:r>
              <a:rPr lang="de-DE"/>
              <a:t> </a:t>
            </a:r>
            <a:r>
              <a:rPr lang="de-DE" err="1"/>
              <a:t>process</a:t>
            </a:r>
            <a:r>
              <a:rPr lang="de-DE"/>
              <a:t> </a:t>
            </a:r>
            <a:r>
              <a:rPr lang="de-DE" err="1"/>
              <a:t>the</a:t>
            </a:r>
            <a:r>
              <a:rPr lang="de-DE"/>
              <a:t> </a:t>
            </a:r>
            <a:r>
              <a:rPr lang="de-DE" err="1"/>
              <a:t>data</a:t>
            </a:r>
            <a:r>
              <a:rPr lang="de-DE"/>
              <a:t> </a:t>
            </a:r>
            <a:r>
              <a:rPr lang="de-DE" err="1"/>
              <a:t>we</a:t>
            </a:r>
            <a:r>
              <a:rPr lang="de-DE"/>
              <a:t> </a:t>
            </a:r>
            <a:r>
              <a:rPr lang="de-DE" err="1"/>
              <a:t>often</a:t>
            </a:r>
            <a:r>
              <a:rPr lang="de-DE"/>
              <a:t> </a:t>
            </a:r>
            <a:r>
              <a:rPr lang="de-DE" err="1"/>
              <a:t>had</a:t>
            </a:r>
            <a:r>
              <a:rPr lang="de-DE"/>
              <a:t> </a:t>
            </a:r>
            <a:r>
              <a:rPr lang="de-DE" err="1"/>
              <a:t>to</a:t>
            </a:r>
            <a:r>
              <a:rPr lang="de-DE"/>
              <a:t> do </a:t>
            </a:r>
            <a:r>
              <a:rPr lang="de-DE" err="1"/>
              <a:t>Calculations</a:t>
            </a:r>
            <a:r>
              <a:rPr lang="de-DE"/>
              <a:t> </a:t>
            </a:r>
            <a:r>
              <a:rPr lang="de-DE" err="1"/>
              <a:t>with</a:t>
            </a:r>
            <a:r>
              <a:rPr lang="de-DE"/>
              <a:t> </a:t>
            </a:r>
            <a:r>
              <a:rPr lang="de-DE" err="1"/>
              <a:t>the</a:t>
            </a:r>
            <a:r>
              <a:rPr lang="de-DE"/>
              <a:t> </a:t>
            </a:r>
            <a:r>
              <a:rPr lang="de-DE" err="1"/>
              <a:t>raw</a:t>
            </a:r>
            <a:r>
              <a:rPr lang="de-DE"/>
              <a:t> Data </a:t>
            </a:r>
            <a:r>
              <a:rPr lang="de-DE" err="1"/>
              <a:t>to</a:t>
            </a:r>
            <a:r>
              <a:rPr lang="de-DE"/>
              <a:t> </a:t>
            </a:r>
            <a:r>
              <a:rPr lang="de-DE" err="1"/>
              <a:t>get</a:t>
            </a:r>
            <a:r>
              <a:rPr lang="de-DE"/>
              <a:t> </a:t>
            </a:r>
            <a:r>
              <a:rPr lang="de-DE" err="1"/>
              <a:t>the</a:t>
            </a:r>
            <a:r>
              <a:rPr lang="de-DE"/>
              <a:t> </a:t>
            </a:r>
            <a:r>
              <a:rPr lang="de-DE" err="1"/>
              <a:t>Thrust</a:t>
            </a:r>
            <a:r>
              <a:rPr lang="de-DE"/>
              <a:t> Vector Angle, The Ideal </a:t>
            </a:r>
            <a:r>
              <a:rPr lang="de-DE" err="1"/>
              <a:t>Thrust</a:t>
            </a:r>
            <a:r>
              <a:rPr lang="de-DE"/>
              <a:t> (</a:t>
            </a:r>
            <a:r>
              <a:rPr lang="de-DE" err="1"/>
              <a:t>Theoretically</a:t>
            </a:r>
            <a:r>
              <a:rPr lang="de-DE"/>
              <a:t>) </a:t>
            </a:r>
            <a:r>
              <a:rPr lang="de-DE" err="1"/>
              <a:t>or</a:t>
            </a:r>
            <a:r>
              <a:rPr lang="de-DE"/>
              <a:t> </a:t>
            </a:r>
            <a:r>
              <a:rPr lang="de-DE" err="1"/>
              <a:t>the</a:t>
            </a:r>
            <a:r>
              <a:rPr lang="de-DE"/>
              <a:t> </a:t>
            </a:r>
            <a:r>
              <a:rPr lang="de-DE" err="1"/>
              <a:t>resultant</a:t>
            </a:r>
            <a:r>
              <a:rPr lang="de-DE"/>
              <a:t> </a:t>
            </a:r>
            <a:r>
              <a:rPr lang="de-DE" err="1"/>
              <a:t>Thrust</a:t>
            </a:r>
            <a:endParaRPr lang="de-DE"/>
          </a:p>
          <a:p>
            <a:pPr marL="171450" lvl="0" indent="-171450" algn="l" rtl="0">
              <a:spcBef>
                <a:spcPts val="0"/>
              </a:spcBef>
              <a:spcAft>
                <a:spcPts val="0"/>
              </a:spcAft>
              <a:buFontTx/>
              <a:buChar char="-"/>
            </a:pPr>
            <a:endParaRPr lang="de-DE"/>
          </a:p>
          <a:p>
            <a:pPr marL="0" lvl="0" indent="0" algn="l" rtl="0">
              <a:spcBef>
                <a:spcPts val="0"/>
              </a:spcBef>
              <a:spcAft>
                <a:spcPts val="0"/>
              </a:spcAft>
              <a:buFontTx/>
              <a:buNone/>
            </a:pPr>
            <a:endParaRPr lang="de-DE"/>
          </a:p>
          <a:p>
            <a:pPr marL="171450" lvl="0" indent="-171450" algn="l" rtl="0">
              <a:spcBef>
                <a:spcPts val="0"/>
              </a:spcBef>
              <a:spcAft>
                <a:spcPts val="0"/>
              </a:spcAft>
              <a:buFontTx/>
              <a:buChar char="-"/>
            </a:pPr>
            <a:endParaRPr lang="de-DE"/>
          </a:p>
          <a:p>
            <a:pPr marL="171450" lvl="0" indent="-171450" algn="l" rtl="0">
              <a:spcBef>
                <a:spcPts val="0"/>
              </a:spcBef>
              <a:spcAft>
                <a:spcPts val="0"/>
              </a:spcAft>
              <a:buFontTx/>
              <a:buChar char="-"/>
            </a:pPr>
            <a:endParaRPr lang="de-DE"/>
          </a:p>
          <a:p>
            <a:pPr marL="171450" lvl="0" indent="-171450" algn="l" rtl="0">
              <a:spcBef>
                <a:spcPts val="0"/>
              </a:spcBef>
              <a:spcAft>
                <a:spcPts val="0"/>
              </a:spcAft>
              <a:buFontTx/>
              <a:buChar char="-"/>
            </a:pPr>
            <a:endParaRPr lang="de-DE"/>
          </a:p>
        </p:txBody>
      </p:sp>
    </p:spTree>
    <p:extLst>
      <p:ext uri="{BB962C8B-B14F-4D97-AF65-F5344CB8AC3E}">
        <p14:creationId xmlns:p14="http://schemas.microsoft.com/office/powerpoint/2010/main" val="234019752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3"/>
        <p:cNvGrpSpPr/>
        <p:nvPr/>
      </p:nvGrpSpPr>
      <p:grpSpPr>
        <a:xfrm>
          <a:off x="0" y="0"/>
          <a:ext cx="0" cy="0"/>
          <a:chOff x="0" y="0"/>
          <a:chExt cx="0" cy="0"/>
        </a:xfrm>
      </p:grpSpPr>
      <p:sp>
        <p:nvSpPr>
          <p:cNvPr id="734" name="Google Shape;734;g107aaa41fe9_0_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5" name="Google Shape;735;g107aaa41fe9_0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err="1"/>
              <a:t>Methodology</a:t>
            </a:r>
            <a:r>
              <a:rPr lang="de-DE"/>
              <a:t>:</a:t>
            </a:r>
          </a:p>
          <a:p>
            <a:pPr marL="171450" lvl="0" indent="-171450" algn="l" rtl="0">
              <a:spcBef>
                <a:spcPts val="0"/>
              </a:spcBef>
              <a:spcAft>
                <a:spcPts val="0"/>
              </a:spcAft>
              <a:buFontTx/>
              <a:buChar char="-"/>
            </a:pPr>
            <a:r>
              <a:rPr lang="de-DE"/>
              <a:t>Like all </a:t>
            </a:r>
            <a:r>
              <a:rPr lang="de-DE" err="1"/>
              <a:t>the</a:t>
            </a:r>
            <a:r>
              <a:rPr lang="de-DE"/>
              <a:t> </a:t>
            </a:r>
            <a:r>
              <a:rPr lang="de-DE" err="1"/>
              <a:t>other</a:t>
            </a:r>
            <a:r>
              <a:rPr lang="de-DE"/>
              <a:t> Teams </a:t>
            </a:r>
            <a:r>
              <a:rPr lang="de-DE" err="1"/>
              <a:t>we</a:t>
            </a:r>
            <a:r>
              <a:rPr lang="de-DE"/>
              <a:t> </a:t>
            </a:r>
            <a:r>
              <a:rPr lang="de-DE" err="1"/>
              <a:t>first</a:t>
            </a:r>
            <a:r>
              <a:rPr lang="de-DE"/>
              <a:t> </a:t>
            </a:r>
            <a:r>
              <a:rPr lang="de-DE" err="1"/>
              <a:t>read</a:t>
            </a:r>
            <a:r>
              <a:rPr lang="de-DE"/>
              <a:t> </a:t>
            </a:r>
            <a:r>
              <a:rPr lang="de-DE" err="1"/>
              <a:t>the</a:t>
            </a:r>
            <a:r>
              <a:rPr lang="de-DE"/>
              <a:t> </a:t>
            </a:r>
            <a:r>
              <a:rPr lang="de-DE" err="1"/>
              <a:t>entire</a:t>
            </a:r>
            <a:r>
              <a:rPr lang="de-DE"/>
              <a:t> </a:t>
            </a:r>
            <a:r>
              <a:rPr lang="de-DE" err="1"/>
              <a:t>paper</a:t>
            </a:r>
            <a:r>
              <a:rPr lang="de-DE"/>
              <a:t> </a:t>
            </a:r>
            <a:r>
              <a:rPr lang="de-DE" err="1"/>
              <a:t>carefully</a:t>
            </a:r>
            <a:r>
              <a:rPr lang="de-DE"/>
              <a:t> and </a:t>
            </a:r>
            <a:r>
              <a:rPr lang="de-DE" err="1"/>
              <a:t>tried</a:t>
            </a:r>
            <a:r>
              <a:rPr lang="de-DE"/>
              <a:t> </a:t>
            </a:r>
            <a:r>
              <a:rPr lang="de-DE" err="1"/>
              <a:t>to</a:t>
            </a:r>
            <a:r>
              <a:rPr lang="de-DE"/>
              <a:t> </a:t>
            </a:r>
            <a:r>
              <a:rPr lang="de-DE" err="1"/>
              <a:t>understand</a:t>
            </a:r>
            <a:r>
              <a:rPr lang="de-DE"/>
              <a:t> </a:t>
            </a:r>
            <a:r>
              <a:rPr lang="de-DE" err="1"/>
              <a:t>as</a:t>
            </a:r>
            <a:r>
              <a:rPr lang="de-DE"/>
              <a:t> </a:t>
            </a:r>
            <a:r>
              <a:rPr lang="de-DE" err="1"/>
              <a:t>much</a:t>
            </a:r>
            <a:r>
              <a:rPr lang="de-DE"/>
              <a:t> </a:t>
            </a:r>
            <a:r>
              <a:rPr lang="de-DE" err="1"/>
              <a:t>as</a:t>
            </a:r>
            <a:r>
              <a:rPr lang="de-DE"/>
              <a:t> possible </a:t>
            </a:r>
            <a:r>
              <a:rPr lang="de-DE" err="1"/>
              <a:t>before</a:t>
            </a:r>
            <a:r>
              <a:rPr lang="de-DE"/>
              <a:t> </a:t>
            </a:r>
            <a:r>
              <a:rPr lang="de-DE" err="1"/>
              <a:t>starting</a:t>
            </a:r>
            <a:r>
              <a:rPr lang="de-DE"/>
              <a:t> </a:t>
            </a:r>
            <a:r>
              <a:rPr lang="de-DE" err="1"/>
              <a:t>the</a:t>
            </a:r>
            <a:r>
              <a:rPr lang="de-DE"/>
              <a:t> </a:t>
            </a:r>
            <a:r>
              <a:rPr lang="de-DE" err="1"/>
              <a:t>work</a:t>
            </a:r>
            <a:r>
              <a:rPr lang="de-DE"/>
              <a:t> on </a:t>
            </a:r>
            <a:r>
              <a:rPr lang="de-DE" err="1"/>
              <a:t>the</a:t>
            </a:r>
            <a:r>
              <a:rPr lang="de-DE"/>
              <a:t> Computer</a:t>
            </a:r>
          </a:p>
          <a:p>
            <a:pPr marL="0" lvl="0" indent="0" algn="l" rtl="0">
              <a:spcBef>
                <a:spcPts val="0"/>
              </a:spcBef>
              <a:spcAft>
                <a:spcPts val="0"/>
              </a:spcAft>
              <a:buFontTx/>
              <a:buNone/>
            </a:pPr>
            <a:r>
              <a:rPr lang="de-DE"/>
              <a:t>Catia:</a:t>
            </a:r>
          </a:p>
          <a:p>
            <a:pPr marL="171450" lvl="0" indent="-171450" algn="l" rtl="0">
              <a:spcBef>
                <a:spcPts val="0"/>
              </a:spcBef>
              <a:spcAft>
                <a:spcPts val="0"/>
              </a:spcAft>
              <a:buFontTx/>
              <a:buChar char="-"/>
            </a:pPr>
            <a:r>
              <a:rPr lang="de-DE" err="1"/>
              <a:t>Creating</a:t>
            </a:r>
            <a:r>
              <a:rPr lang="de-DE"/>
              <a:t> </a:t>
            </a:r>
            <a:r>
              <a:rPr lang="de-DE" err="1"/>
              <a:t>the</a:t>
            </a:r>
            <a:r>
              <a:rPr lang="de-DE"/>
              <a:t> Geometry </a:t>
            </a:r>
            <a:r>
              <a:rPr lang="de-DE" err="1"/>
              <a:t>for</a:t>
            </a:r>
            <a:r>
              <a:rPr lang="de-DE"/>
              <a:t> </a:t>
            </a:r>
            <a:r>
              <a:rPr lang="de-DE" err="1"/>
              <a:t>the</a:t>
            </a:r>
            <a:r>
              <a:rPr lang="de-DE"/>
              <a:t> Project was in </a:t>
            </a:r>
            <a:r>
              <a:rPr lang="de-DE" err="1"/>
              <a:t>our</a:t>
            </a:r>
            <a:r>
              <a:rPr lang="de-DE"/>
              <a:t> </a:t>
            </a:r>
            <a:r>
              <a:rPr lang="de-DE" err="1"/>
              <a:t>case</a:t>
            </a:r>
            <a:r>
              <a:rPr lang="de-DE"/>
              <a:t> </a:t>
            </a:r>
            <a:r>
              <a:rPr lang="de-DE" err="1"/>
              <a:t>very</a:t>
            </a:r>
            <a:r>
              <a:rPr lang="de-DE"/>
              <a:t> simple. The Geometry </a:t>
            </a:r>
            <a:r>
              <a:rPr lang="de-DE" err="1"/>
              <a:t>of</a:t>
            </a:r>
            <a:r>
              <a:rPr lang="de-DE"/>
              <a:t> </a:t>
            </a:r>
            <a:r>
              <a:rPr lang="de-DE" err="1"/>
              <a:t>the</a:t>
            </a:r>
            <a:r>
              <a:rPr lang="de-DE"/>
              <a:t> </a:t>
            </a:r>
            <a:r>
              <a:rPr lang="de-DE" err="1"/>
              <a:t>Nozzle</a:t>
            </a:r>
            <a:r>
              <a:rPr lang="de-DE"/>
              <a:t> was </a:t>
            </a:r>
            <a:r>
              <a:rPr lang="de-DE" err="1"/>
              <a:t>precicely</a:t>
            </a:r>
            <a:r>
              <a:rPr lang="de-DE"/>
              <a:t> </a:t>
            </a:r>
            <a:r>
              <a:rPr lang="de-DE" err="1"/>
              <a:t>given</a:t>
            </a:r>
            <a:r>
              <a:rPr lang="de-DE"/>
              <a:t> in </a:t>
            </a:r>
            <a:r>
              <a:rPr lang="de-DE" err="1"/>
              <a:t>the</a:t>
            </a:r>
            <a:r>
              <a:rPr lang="de-DE"/>
              <a:t> </a:t>
            </a:r>
            <a:r>
              <a:rPr lang="de-DE" err="1"/>
              <a:t>paper</a:t>
            </a:r>
            <a:endParaRPr lang="de-DE"/>
          </a:p>
          <a:p>
            <a:pPr marL="171450" lvl="0" indent="-171450" algn="l" rtl="0">
              <a:spcBef>
                <a:spcPts val="0"/>
              </a:spcBef>
              <a:spcAft>
                <a:spcPts val="0"/>
              </a:spcAft>
              <a:buFontTx/>
              <a:buChar char="-"/>
            </a:pPr>
            <a:r>
              <a:rPr lang="de-DE" err="1"/>
              <a:t>Exception</a:t>
            </a:r>
            <a:r>
              <a:rPr lang="de-DE"/>
              <a:t>: </a:t>
            </a:r>
            <a:r>
              <a:rPr lang="de-DE" err="1"/>
              <a:t>We</a:t>
            </a:r>
            <a:r>
              <a:rPr lang="de-DE"/>
              <a:t> </a:t>
            </a:r>
            <a:r>
              <a:rPr lang="de-DE" err="1"/>
              <a:t>don‘t</a:t>
            </a:r>
            <a:r>
              <a:rPr lang="de-DE"/>
              <a:t> </a:t>
            </a:r>
            <a:r>
              <a:rPr lang="de-DE" err="1"/>
              <a:t>really</a:t>
            </a:r>
            <a:r>
              <a:rPr lang="de-DE"/>
              <a:t> </a:t>
            </a:r>
            <a:r>
              <a:rPr lang="de-DE" err="1"/>
              <a:t>know</a:t>
            </a:r>
            <a:r>
              <a:rPr lang="de-DE"/>
              <a:t> </a:t>
            </a:r>
            <a:r>
              <a:rPr lang="de-DE" err="1"/>
              <a:t>how</a:t>
            </a:r>
            <a:r>
              <a:rPr lang="de-DE"/>
              <a:t> </a:t>
            </a:r>
            <a:r>
              <a:rPr lang="de-DE" err="1"/>
              <a:t>wide</a:t>
            </a:r>
            <a:r>
              <a:rPr lang="de-DE"/>
              <a:t> </a:t>
            </a:r>
            <a:r>
              <a:rPr lang="de-DE" err="1"/>
              <a:t>the</a:t>
            </a:r>
            <a:r>
              <a:rPr lang="de-DE"/>
              <a:t> </a:t>
            </a:r>
            <a:r>
              <a:rPr lang="de-DE" err="1"/>
              <a:t>Nozzle</a:t>
            </a:r>
            <a:r>
              <a:rPr lang="de-DE"/>
              <a:t> </a:t>
            </a:r>
            <a:r>
              <a:rPr lang="de-DE" err="1"/>
              <a:t>is</a:t>
            </a:r>
            <a:r>
              <a:rPr lang="de-DE"/>
              <a:t> (</a:t>
            </a:r>
            <a:r>
              <a:rPr lang="de-DE" err="1"/>
              <a:t>it</a:t>
            </a:r>
            <a:r>
              <a:rPr lang="de-DE"/>
              <a:t> </a:t>
            </a:r>
            <a:r>
              <a:rPr lang="de-DE" err="1"/>
              <a:t>is</a:t>
            </a:r>
            <a:r>
              <a:rPr lang="de-DE"/>
              <a:t> not </a:t>
            </a:r>
            <a:r>
              <a:rPr lang="de-DE" err="1"/>
              <a:t>axis-symmetrical</a:t>
            </a:r>
            <a:r>
              <a:rPr lang="de-DE"/>
              <a:t>) but </a:t>
            </a:r>
            <a:r>
              <a:rPr lang="de-DE" err="1"/>
              <a:t>it</a:t>
            </a:r>
            <a:r>
              <a:rPr lang="de-DE"/>
              <a:t> </a:t>
            </a:r>
            <a:r>
              <a:rPr lang="de-DE" err="1"/>
              <a:t>doesn‘t</a:t>
            </a:r>
            <a:r>
              <a:rPr lang="de-DE"/>
              <a:t> matter </a:t>
            </a:r>
            <a:r>
              <a:rPr lang="de-DE" err="1"/>
              <a:t>for</a:t>
            </a:r>
            <a:r>
              <a:rPr lang="de-DE"/>
              <a:t> </a:t>
            </a:r>
            <a:r>
              <a:rPr lang="de-DE" err="1"/>
              <a:t>our</a:t>
            </a:r>
            <a:r>
              <a:rPr lang="de-DE"/>
              <a:t> 2D Simulation -&gt; 2D Simulation </a:t>
            </a:r>
            <a:r>
              <a:rPr lang="de-DE" err="1"/>
              <a:t>is</a:t>
            </a:r>
            <a:r>
              <a:rPr lang="de-DE"/>
              <a:t> </a:t>
            </a:r>
            <a:r>
              <a:rPr lang="de-DE" err="1"/>
              <a:t>best</a:t>
            </a:r>
            <a:r>
              <a:rPr lang="de-DE"/>
              <a:t> </a:t>
            </a:r>
            <a:r>
              <a:rPr lang="de-DE" err="1"/>
              <a:t>option</a:t>
            </a:r>
            <a:r>
              <a:rPr lang="de-DE"/>
              <a:t> </a:t>
            </a:r>
            <a:r>
              <a:rPr lang="de-DE" err="1"/>
              <a:t>because</a:t>
            </a:r>
            <a:r>
              <a:rPr lang="de-DE"/>
              <a:t> </a:t>
            </a:r>
            <a:r>
              <a:rPr lang="de-DE" err="1"/>
              <a:t>we</a:t>
            </a:r>
            <a:r>
              <a:rPr lang="de-DE"/>
              <a:t> </a:t>
            </a:r>
            <a:r>
              <a:rPr lang="de-DE" err="1"/>
              <a:t>cannot</a:t>
            </a:r>
            <a:r>
              <a:rPr lang="de-DE"/>
              <a:t> </a:t>
            </a:r>
            <a:r>
              <a:rPr lang="de-DE" err="1"/>
              <a:t>use</a:t>
            </a:r>
            <a:r>
              <a:rPr lang="de-DE"/>
              <a:t> </a:t>
            </a:r>
            <a:r>
              <a:rPr lang="de-DE" err="1"/>
              <a:t>axissymmetrical</a:t>
            </a:r>
            <a:r>
              <a:rPr lang="de-DE"/>
              <a:t> </a:t>
            </a:r>
            <a:r>
              <a:rPr lang="de-DE" err="1"/>
              <a:t>as</a:t>
            </a:r>
            <a:r>
              <a:rPr lang="de-DE"/>
              <a:t> </a:t>
            </a:r>
            <a:r>
              <a:rPr lang="de-DE" err="1"/>
              <a:t>it</a:t>
            </a:r>
            <a:r>
              <a:rPr lang="de-DE"/>
              <a:t> </a:t>
            </a:r>
            <a:r>
              <a:rPr lang="de-DE" err="1"/>
              <a:t>wouldnt</a:t>
            </a:r>
            <a:r>
              <a:rPr lang="de-DE"/>
              <a:t> </a:t>
            </a:r>
            <a:r>
              <a:rPr lang="de-DE" err="1"/>
              <a:t>show</a:t>
            </a:r>
            <a:r>
              <a:rPr lang="de-DE"/>
              <a:t> </a:t>
            </a:r>
            <a:r>
              <a:rPr lang="de-DE" err="1"/>
              <a:t>the</a:t>
            </a:r>
            <a:r>
              <a:rPr lang="de-DE"/>
              <a:t> </a:t>
            </a:r>
            <a:r>
              <a:rPr lang="de-DE" err="1"/>
              <a:t>thrust</a:t>
            </a:r>
            <a:r>
              <a:rPr lang="de-DE"/>
              <a:t> </a:t>
            </a:r>
            <a:r>
              <a:rPr lang="de-DE" err="1"/>
              <a:t>vectoring</a:t>
            </a:r>
            <a:r>
              <a:rPr lang="de-DE"/>
              <a:t> and a 3D </a:t>
            </a:r>
            <a:r>
              <a:rPr lang="de-DE" err="1"/>
              <a:t>Simuation</a:t>
            </a:r>
            <a:r>
              <a:rPr lang="de-DE"/>
              <a:t> </a:t>
            </a:r>
            <a:r>
              <a:rPr lang="de-DE" err="1"/>
              <a:t>would</a:t>
            </a:r>
            <a:r>
              <a:rPr lang="de-DE"/>
              <a:t> </a:t>
            </a:r>
            <a:r>
              <a:rPr lang="de-DE" err="1"/>
              <a:t>cost</a:t>
            </a:r>
            <a:r>
              <a:rPr lang="de-DE"/>
              <a:t> a </a:t>
            </a:r>
            <a:r>
              <a:rPr lang="de-DE" err="1"/>
              <a:t>lot</a:t>
            </a:r>
            <a:r>
              <a:rPr lang="de-DE"/>
              <a:t> </a:t>
            </a:r>
            <a:r>
              <a:rPr lang="de-DE" err="1"/>
              <a:t>more</a:t>
            </a:r>
            <a:r>
              <a:rPr lang="de-DE"/>
              <a:t> </a:t>
            </a:r>
            <a:r>
              <a:rPr lang="de-DE" err="1"/>
              <a:t>computational</a:t>
            </a:r>
            <a:r>
              <a:rPr lang="de-DE"/>
              <a:t> power and </a:t>
            </a:r>
            <a:r>
              <a:rPr lang="de-DE" err="1"/>
              <a:t>does</a:t>
            </a:r>
            <a:r>
              <a:rPr lang="de-DE"/>
              <a:t> not </a:t>
            </a:r>
            <a:r>
              <a:rPr lang="de-DE" err="1"/>
              <a:t>show</a:t>
            </a:r>
            <a:r>
              <a:rPr lang="de-DE"/>
              <a:t> </a:t>
            </a:r>
            <a:r>
              <a:rPr lang="de-DE" err="1"/>
              <a:t>any</a:t>
            </a:r>
            <a:r>
              <a:rPr lang="de-DE"/>
              <a:t> relevant </a:t>
            </a:r>
            <a:r>
              <a:rPr lang="de-DE" err="1"/>
              <a:t>effects</a:t>
            </a:r>
            <a:r>
              <a:rPr lang="de-DE"/>
              <a:t> </a:t>
            </a:r>
            <a:r>
              <a:rPr lang="de-DE" err="1"/>
              <a:t>we</a:t>
            </a:r>
            <a:r>
              <a:rPr lang="de-DE"/>
              <a:t> </a:t>
            </a:r>
            <a:r>
              <a:rPr lang="de-DE" err="1"/>
              <a:t>want</a:t>
            </a:r>
            <a:r>
              <a:rPr lang="de-DE"/>
              <a:t> </a:t>
            </a:r>
            <a:r>
              <a:rPr lang="de-DE" err="1"/>
              <a:t>to</a:t>
            </a:r>
            <a:r>
              <a:rPr lang="de-DE"/>
              <a:t> </a:t>
            </a:r>
            <a:r>
              <a:rPr lang="de-DE" err="1"/>
              <a:t>display</a:t>
            </a:r>
            <a:r>
              <a:rPr lang="de-DE"/>
              <a:t> (Setup </a:t>
            </a:r>
            <a:r>
              <a:rPr lang="de-DE" err="1"/>
              <a:t>the</a:t>
            </a:r>
            <a:r>
              <a:rPr lang="de-DE"/>
              <a:t> same </a:t>
            </a:r>
            <a:r>
              <a:rPr lang="de-DE" err="1"/>
              <a:t>as</a:t>
            </a:r>
            <a:r>
              <a:rPr lang="de-DE"/>
              <a:t> in </a:t>
            </a:r>
            <a:r>
              <a:rPr lang="de-DE" err="1"/>
              <a:t>the</a:t>
            </a:r>
            <a:r>
              <a:rPr lang="de-DE"/>
              <a:t> Paper)</a:t>
            </a:r>
          </a:p>
          <a:p>
            <a:pPr marL="171450" lvl="0" indent="-171450" algn="l" rtl="0">
              <a:spcBef>
                <a:spcPts val="0"/>
              </a:spcBef>
              <a:spcAft>
                <a:spcPts val="0"/>
              </a:spcAft>
              <a:buFontTx/>
              <a:buChar char="-"/>
            </a:pPr>
            <a:r>
              <a:rPr lang="de-DE" err="1"/>
              <a:t>We</a:t>
            </a:r>
            <a:r>
              <a:rPr lang="de-DE"/>
              <a:t> </a:t>
            </a:r>
            <a:r>
              <a:rPr lang="de-DE" err="1"/>
              <a:t>chose</a:t>
            </a:r>
            <a:r>
              <a:rPr lang="de-DE"/>
              <a:t> </a:t>
            </a:r>
            <a:r>
              <a:rPr lang="de-DE" err="1"/>
              <a:t>to</a:t>
            </a:r>
            <a:r>
              <a:rPr lang="de-DE"/>
              <a:t> </a:t>
            </a:r>
            <a:r>
              <a:rPr lang="de-DE" err="1"/>
              <a:t>make</a:t>
            </a:r>
            <a:r>
              <a:rPr lang="de-DE"/>
              <a:t> </a:t>
            </a:r>
            <a:r>
              <a:rPr lang="de-DE" err="1"/>
              <a:t>the</a:t>
            </a:r>
            <a:r>
              <a:rPr lang="de-DE"/>
              <a:t> </a:t>
            </a:r>
            <a:r>
              <a:rPr lang="de-DE" err="1"/>
              <a:t>Nozzle</a:t>
            </a:r>
            <a:r>
              <a:rPr lang="de-DE"/>
              <a:t> </a:t>
            </a:r>
            <a:r>
              <a:rPr lang="de-DE" err="1"/>
              <a:t>one</a:t>
            </a:r>
            <a:r>
              <a:rPr lang="de-DE"/>
              <a:t> Meter </a:t>
            </a:r>
            <a:r>
              <a:rPr lang="de-DE" err="1"/>
              <a:t>wide</a:t>
            </a:r>
            <a:endParaRPr lang="de-DE"/>
          </a:p>
          <a:p>
            <a:pPr marL="171450" lvl="0" indent="-171450" algn="l" rtl="0">
              <a:spcBef>
                <a:spcPts val="0"/>
              </a:spcBef>
              <a:spcAft>
                <a:spcPts val="0"/>
              </a:spcAft>
              <a:buFontTx/>
              <a:buChar char="-"/>
            </a:pPr>
            <a:r>
              <a:rPr lang="de-DE" err="1"/>
              <a:t>We</a:t>
            </a:r>
            <a:r>
              <a:rPr lang="de-DE"/>
              <a:t> also </a:t>
            </a:r>
            <a:r>
              <a:rPr lang="de-DE" err="1"/>
              <a:t>Created</a:t>
            </a:r>
            <a:r>
              <a:rPr lang="de-DE"/>
              <a:t> </a:t>
            </a:r>
            <a:r>
              <a:rPr lang="de-DE" err="1"/>
              <a:t>the</a:t>
            </a:r>
            <a:r>
              <a:rPr lang="de-DE"/>
              <a:t> „</a:t>
            </a:r>
            <a:r>
              <a:rPr lang="de-DE" err="1"/>
              <a:t>No</a:t>
            </a:r>
            <a:r>
              <a:rPr lang="de-DE"/>
              <a:t> </a:t>
            </a:r>
            <a:r>
              <a:rPr lang="de-DE" err="1"/>
              <a:t>slip</a:t>
            </a:r>
            <a:r>
              <a:rPr lang="de-DE"/>
              <a:t> Walls“ in Catia: </a:t>
            </a:r>
            <a:r>
              <a:rPr lang="de-DE" err="1"/>
              <a:t>Subtraction</a:t>
            </a:r>
            <a:r>
              <a:rPr lang="de-DE"/>
              <a:t> </a:t>
            </a:r>
            <a:r>
              <a:rPr lang="de-DE" err="1"/>
              <a:t>from</a:t>
            </a:r>
            <a:r>
              <a:rPr lang="de-DE"/>
              <a:t> </a:t>
            </a:r>
            <a:r>
              <a:rPr lang="de-DE" err="1"/>
              <a:t>the</a:t>
            </a:r>
            <a:r>
              <a:rPr lang="de-DE"/>
              <a:t> Windtunnel </a:t>
            </a:r>
            <a:r>
              <a:rPr lang="de-DE" err="1"/>
              <a:t>that</a:t>
            </a:r>
            <a:r>
              <a:rPr lang="de-DE"/>
              <a:t> </a:t>
            </a:r>
            <a:r>
              <a:rPr lang="de-DE" err="1"/>
              <a:t>represents</a:t>
            </a:r>
            <a:r>
              <a:rPr lang="de-DE"/>
              <a:t> a Geometry </a:t>
            </a:r>
            <a:r>
              <a:rPr lang="de-DE" err="1"/>
              <a:t>of</a:t>
            </a:r>
            <a:r>
              <a:rPr lang="de-DE"/>
              <a:t> a </a:t>
            </a:r>
            <a:r>
              <a:rPr lang="de-DE" err="1"/>
              <a:t>airplane</a:t>
            </a:r>
            <a:r>
              <a:rPr lang="de-DE"/>
              <a:t> </a:t>
            </a:r>
            <a:r>
              <a:rPr lang="de-DE" err="1"/>
              <a:t>that</a:t>
            </a:r>
            <a:r>
              <a:rPr lang="de-DE"/>
              <a:t> </a:t>
            </a:r>
            <a:r>
              <a:rPr lang="de-DE" err="1"/>
              <a:t>has</a:t>
            </a:r>
            <a:r>
              <a:rPr lang="de-DE"/>
              <a:t> </a:t>
            </a:r>
            <a:r>
              <a:rPr lang="de-DE" err="1"/>
              <a:t>the</a:t>
            </a:r>
            <a:r>
              <a:rPr lang="de-DE"/>
              <a:t> </a:t>
            </a:r>
            <a:r>
              <a:rPr lang="de-DE" err="1"/>
              <a:t>nozzle</a:t>
            </a:r>
            <a:r>
              <a:rPr lang="de-DE"/>
              <a:t> </a:t>
            </a:r>
            <a:r>
              <a:rPr lang="de-DE" err="1"/>
              <a:t>Mounted</a:t>
            </a:r>
            <a:endParaRPr lang="de-DE"/>
          </a:p>
          <a:p>
            <a:pPr marL="171450" lvl="0" indent="-171450" algn="l" rtl="0">
              <a:spcBef>
                <a:spcPts val="0"/>
              </a:spcBef>
              <a:spcAft>
                <a:spcPts val="0"/>
              </a:spcAft>
              <a:buFontTx/>
              <a:buChar char="-"/>
            </a:pPr>
            <a:r>
              <a:rPr lang="de-DE"/>
              <a:t>A </a:t>
            </a:r>
            <a:r>
              <a:rPr lang="de-DE" err="1"/>
              <a:t>Refinement</a:t>
            </a:r>
            <a:r>
              <a:rPr lang="de-DE"/>
              <a:t> Area </a:t>
            </a:r>
            <a:r>
              <a:rPr lang="de-DE" err="1"/>
              <a:t>for</a:t>
            </a:r>
            <a:r>
              <a:rPr lang="de-DE"/>
              <a:t> </a:t>
            </a:r>
            <a:r>
              <a:rPr lang="de-DE" err="1"/>
              <a:t>the</a:t>
            </a:r>
            <a:r>
              <a:rPr lang="de-DE"/>
              <a:t> Flow </a:t>
            </a:r>
            <a:r>
              <a:rPr lang="de-DE" err="1"/>
              <a:t>directly</a:t>
            </a:r>
            <a:r>
              <a:rPr lang="de-DE"/>
              <a:t> Outside </a:t>
            </a:r>
            <a:r>
              <a:rPr lang="de-DE" err="1"/>
              <a:t>the</a:t>
            </a:r>
            <a:r>
              <a:rPr lang="de-DE"/>
              <a:t> </a:t>
            </a:r>
            <a:r>
              <a:rPr lang="de-DE" err="1"/>
              <a:t>Nozzle</a:t>
            </a:r>
            <a:r>
              <a:rPr lang="de-DE"/>
              <a:t> was also </a:t>
            </a:r>
            <a:r>
              <a:rPr lang="de-DE" err="1"/>
              <a:t>Created</a:t>
            </a:r>
            <a:r>
              <a:rPr lang="de-DE"/>
              <a:t> in Catia</a:t>
            </a:r>
          </a:p>
          <a:p>
            <a:pPr marL="0" lvl="0" indent="0" algn="l" rtl="0">
              <a:spcBef>
                <a:spcPts val="0"/>
              </a:spcBef>
              <a:spcAft>
                <a:spcPts val="0"/>
              </a:spcAft>
              <a:buFontTx/>
              <a:buNone/>
            </a:pPr>
            <a:endParaRPr lang="de-DE"/>
          </a:p>
          <a:p>
            <a:pPr marL="0" lvl="0" indent="0" algn="l" rtl="0">
              <a:spcBef>
                <a:spcPts val="0"/>
              </a:spcBef>
              <a:spcAft>
                <a:spcPts val="0"/>
              </a:spcAft>
              <a:buFontTx/>
              <a:buNone/>
            </a:pPr>
            <a:r>
              <a:rPr lang="de-DE"/>
              <a:t>Star CCM:</a:t>
            </a:r>
          </a:p>
          <a:p>
            <a:pPr marL="0" lvl="0" indent="0" algn="l" rtl="0">
              <a:spcBef>
                <a:spcPts val="0"/>
              </a:spcBef>
              <a:spcAft>
                <a:spcPts val="0"/>
              </a:spcAft>
              <a:buFontTx/>
              <a:buNone/>
            </a:pPr>
            <a:endParaRPr lang="de-DE"/>
          </a:p>
          <a:p>
            <a:pPr marL="0" lvl="0" indent="0" algn="l" rtl="0">
              <a:spcBef>
                <a:spcPts val="0"/>
              </a:spcBef>
              <a:spcAft>
                <a:spcPts val="0"/>
              </a:spcAft>
              <a:buFontTx/>
              <a:buNone/>
            </a:pPr>
            <a:r>
              <a:rPr lang="de-DE"/>
              <a:t>Geometry:</a:t>
            </a:r>
          </a:p>
          <a:p>
            <a:pPr marL="171450" lvl="0" indent="-171450" algn="l" rtl="0">
              <a:spcBef>
                <a:spcPts val="0"/>
              </a:spcBef>
              <a:spcAft>
                <a:spcPts val="0"/>
              </a:spcAft>
              <a:buFontTx/>
              <a:buChar char="-"/>
            </a:pPr>
            <a:r>
              <a:rPr lang="de-DE"/>
              <a:t>Every </a:t>
            </a:r>
            <a:r>
              <a:rPr lang="de-DE" err="1"/>
              <a:t>other</a:t>
            </a:r>
            <a:r>
              <a:rPr lang="de-DE"/>
              <a:t> Geometry </a:t>
            </a:r>
            <a:r>
              <a:rPr lang="de-DE" err="1"/>
              <a:t>for</a:t>
            </a:r>
            <a:r>
              <a:rPr lang="de-DE"/>
              <a:t> </a:t>
            </a:r>
            <a:r>
              <a:rPr lang="de-DE" err="1"/>
              <a:t>the</a:t>
            </a:r>
            <a:r>
              <a:rPr lang="de-DE"/>
              <a:t> fluid </a:t>
            </a:r>
            <a:r>
              <a:rPr lang="de-DE" err="1"/>
              <a:t>domain</a:t>
            </a:r>
            <a:r>
              <a:rPr lang="de-DE"/>
              <a:t> was </a:t>
            </a:r>
            <a:r>
              <a:rPr lang="de-DE" err="1"/>
              <a:t>created</a:t>
            </a:r>
            <a:r>
              <a:rPr lang="de-DE"/>
              <a:t> </a:t>
            </a:r>
            <a:r>
              <a:rPr lang="de-DE" err="1"/>
              <a:t>directly</a:t>
            </a:r>
            <a:r>
              <a:rPr lang="de-DE"/>
              <a:t> in Star </a:t>
            </a:r>
            <a:r>
              <a:rPr lang="de-DE" err="1"/>
              <a:t>because</a:t>
            </a:r>
            <a:r>
              <a:rPr lang="de-DE"/>
              <a:t> </a:t>
            </a:r>
            <a:r>
              <a:rPr lang="de-DE" err="1"/>
              <a:t>we</a:t>
            </a:r>
            <a:r>
              <a:rPr lang="de-DE"/>
              <a:t> </a:t>
            </a:r>
            <a:r>
              <a:rPr lang="de-DE" err="1"/>
              <a:t>can</a:t>
            </a:r>
            <a:r>
              <a:rPr lang="de-DE"/>
              <a:t> </a:t>
            </a:r>
            <a:r>
              <a:rPr lang="de-DE" err="1"/>
              <a:t>then</a:t>
            </a:r>
            <a:r>
              <a:rPr lang="de-DE"/>
              <a:t> </a:t>
            </a:r>
            <a:r>
              <a:rPr lang="de-DE" err="1"/>
              <a:t>easily</a:t>
            </a:r>
            <a:r>
              <a:rPr lang="de-DE"/>
              <a:t> </a:t>
            </a:r>
            <a:r>
              <a:rPr lang="de-DE" err="1"/>
              <a:t>change</a:t>
            </a:r>
            <a:r>
              <a:rPr lang="de-DE"/>
              <a:t> </a:t>
            </a:r>
            <a:r>
              <a:rPr lang="de-DE" err="1"/>
              <a:t>the</a:t>
            </a:r>
            <a:r>
              <a:rPr lang="de-DE"/>
              <a:t> </a:t>
            </a:r>
            <a:r>
              <a:rPr lang="de-DE" err="1"/>
              <a:t>configuration</a:t>
            </a:r>
            <a:r>
              <a:rPr lang="de-DE"/>
              <a:t> </a:t>
            </a:r>
            <a:r>
              <a:rPr lang="de-DE" err="1"/>
              <a:t>without</a:t>
            </a:r>
            <a:r>
              <a:rPr lang="de-DE"/>
              <a:t> </a:t>
            </a:r>
            <a:r>
              <a:rPr lang="de-DE" err="1"/>
              <a:t>switching</a:t>
            </a:r>
            <a:r>
              <a:rPr lang="de-DE"/>
              <a:t> </a:t>
            </a:r>
            <a:r>
              <a:rPr lang="de-DE" err="1"/>
              <a:t>the</a:t>
            </a:r>
            <a:r>
              <a:rPr lang="de-DE"/>
              <a:t> Simulation</a:t>
            </a:r>
          </a:p>
          <a:p>
            <a:pPr marL="171450" lvl="0" indent="-171450" algn="l" rtl="0">
              <a:spcBef>
                <a:spcPts val="0"/>
              </a:spcBef>
              <a:spcAft>
                <a:spcPts val="0"/>
              </a:spcAft>
              <a:buFontTx/>
              <a:buChar char="-"/>
            </a:pPr>
            <a:r>
              <a:rPr lang="de-DE" err="1"/>
              <a:t>Geomitry</a:t>
            </a:r>
            <a:r>
              <a:rPr lang="de-DE"/>
              <a:t> </a:t>
            </a:r>
            <a:r>
              <a:rPr lang="de-DE" err="1"/>
              <a:t>Created</a:t>
            </a:r>
            <a:r>
              <a:rPr lang="de-DE"/>
              <a:t> in Star: Windtunnel, Slots, </a:t>
            </a:r>
            <a:r>
              <a:rPr lang="de-DE" err="1"/>
              <a:t>Refinement</a:t>
            </a:r>
            <a:r>
              <a:rPr lang="de-DE"/>
              <a:t> Areas </a:t>
            </a:r>
            <a:r>
              <a:rPr lang="de-DE" err="1"/>
              <a:t>for</a:t>
            </a:r>
            <a:r>
              <a:rPr lang="de-DE"/>
              <a:t> </a:t>
            </a:r>
            <a:r>
              <a:rPr lang="de-DE" err="1"/>
              <a:t>Nozzle</a:t>
            </a:r>
            <a:r>
              <a:rPr lang="de-DE"/>
              <a:t> and Slots</a:t>
            </a:r>
          </a:p>
          <a:p>
            <a:pPr marL="171450" lvl="0" indent="-171450" algn="l" rtl="0">
              <a:spcBef>
                <a:spcPts val="0"/>
              </a:spcBef>
              <a:spcAft>
                <a:spcPts val="0"/>
              </a:spcAft>
              <a:buFontTx/>
              <a:buChar char="-"/>
            </a:pPr>
            <a:r>
              <a:rPr lang="de-DE"/>
              <a:t>Imprint </a:t>
            </a:r>
            <a:r>
              <a:rPr lang="de-DE" err="1"/>
              <a:t>Function</a:t>
            </a:r>
            <a:r>
              <a:rPr lang="de-DE"/>
              <a:t>: </a:t>
            </a:r>
            <a:r>
              <a:rPr lang="de-DE" err="1"/>
              <a:t>Instead</a:t>
            </a:r>
            <a:r>
              <a:rPr lang="de-DE"/>
              <a:t> </a:t>
            </a:r>
            <a:r>
              <a:rPr lang="de-DE" err="1"/>
              <a:t>of</a:t>
            </a:r>
            <a:r>
              <a:rPr lang="de-DE"/>
              <a:t> „</a:t>
            </a:r>
            <a:r>
              <a:rPr lang="de-DE" err="1"/>
              <a:t>Unite</a:t>
            </a:r>
            <a:r>
              <a:rPr lang="de-DE"/>
              <a:t>“ </a:t>
            </a:r>
            <a:r>
              <a:rPr lang="de-DE" err="1"/>
              <a:t>we</a:t>
            </a:r>
            <a:r>
              <a:rPr lang="de-DE"/>
              <a:t> </a:t>
            </a:r>
            <a:r>
              <a:rPr lang="de-DE" err="1"/>
              <a:t>used</a:t>
            </a:r>
            <a:r>
              <a:rPr lang="de-DE"/>
              <a:t> </a:t>
            </a:r>
            <a:r>
              <a:rPr lang="de-DE" err="1"/>
              <a:t>the</a:t>
            </a:r>
            <a:r>
              <a:rPr lang="de-DE"/>
              <a:t> Imprint </a:t>
            </a:r>
            <a:r>
              <a:rPr lang="de-DE" err="1"/>
              <a:t>Function</a:t>
            </a:r>
            <a:r>
              <a:rPr lang="de-DE"/>
              <a:t> </a:t>
            </a:r>
            <a:r>
              <a:rPr lang="de-DE" err="1"/>
              <a:t>for</a:t>
            </a:r>
            <a:r>
              <a:rPr lang="de-DE"/>
              <a:t> </a:t>
            </a:r>
            <a:r>
              <a:rPr lang="de-DE" err="1"/>
              <a:t>Merging</a:t>
            </a:r>
            <a:r>
              <a:rPr lang="de-DE"/>
              <a:t> </a:t>
            </a:r>
            <a:r>
              <a:rPr lang="de-DE" err="1"/>
              <a:t>the</a:t>
            </a:r>
            <a:r>
              <a:rPr lang="de-DE"/>
              <a:t> </a:t>
            </a:r>
            <a:r>
              <a:rPr lang="de-DE" err="1"/>
              <a:t>diffenrent</a:t>
            </a:r>
            <a:r>
              <a:rPr lang="de-DE"/>
              <a:t> Part </a:t>
            </a:r>
          </a:p>
          <a:p>
            <a:pPr marL="628650" lvl="1" indent="-171450" algn="l" rtl="0">
              <a:spcBef>
                <a:spcPts val="0"/>
              </a:spcBef>
              <a:spcAft>
                <a:spcPts val="0"/>
              </a:spcAft>
              <a:buFontTx/>
              <a:buChar char="-"/>
            </a:pPr>
            <a:r>
              <a:rPr lang="de-DE"/>
              <a:t>1. </a:t>
            </a:r>
            <a:r>
              <a:rPr lang="de-DE" err="1"/>
              <a:t>We</a:t>
            </a:r>
            <a:r>
              <a:rPr lang="de-DE"/>
              <a:t> </a:t>
            </a:r>
            <a:r>
              <a:rPr lang="de-DE" err="1"/>
              <a:t>have</a:t>
            </a:r>
            <a:r>
              <a:rPr lang="de-DE"/>
              <a:t> </a:t>
            </a:r>
            <a:r>
              <a:rPr lang="de-DE" err="1"/>
              <a:t>direct</a:t>
            </a:r>
            <a:r>
              <a:rPr lang="de-DE"/>
              <a:t> </a:t>
            </a:r>
            <a:r>
              <a:rPr lang="de-DE" err="1"/>
              <a:t>Accessability</a:t>
            </a:r>
            <a:r>
              <a:rPr lang="de-DE"/>
              <a:t> </a:t>
            </a:r>
            <a:r>
              <a:rPr lang="de-DE" err="1"/>
              <a:t>to</a:t>
            </a:r>
            <a:r>
              <a:rPr lang="de-DE"/>
              <a:t> </a:t>
            </a:r>
            <a:r>
              <a:rPr lang="de-DE" err="1"/>
              <a:t>the</a:t>
            </a:r>
            <a:r>
              <a:rPr lang="de-DE"/>
              <a:t> planes </a:t>
            </a:r>
            <a:r>
              <a:rPr lang="de-DE" err="1"/>
              <a:t>that</a:t>
            </a:r>
            <a:r>
              <a:rPr lang="de-DE"/>
              <a:t> connect </a:t>
            </a:r>
            <a:r>
              <a:rPr lang="de-DE" err="1"/>
              <a:t>the</a:t>
            </a:r>
            <a:r>
              <a:rPr lang="de-DE"/>
              <a:t> </a:t>
            </a:r>
            <a:r>
              <a:rPr lang="de-DE" err="1"/>
              <a:t>Nozzle</a:t>
            </a:r>
            <a:r>
              <a:rPr lang="de-DE"/>
              <a:t> </a:t>
            </a:r>
            <a:r>
              <a:rPr lang="de-DE" err="1"/>
              <a:t>with</a:t>
            </a:r>
            <a:r>
              <a:rPr lang="de-DE"/>
              <a:t> </a:t>
            </a:r>
            <a:r>
              <a:rPr lang="de-DE" err="1"/>
              <a:t>the</a:t>
            </a:r>
            <a:r>
              <a:rPr lang="de-DE"/>
              <a:t> Slots and </a:t>
            </a:r>
            <a:r>
              <a:rPr lang="de-DE" err="1"/>
              <a:t>the</a:t>
            </a:r>
            <a:r>
              <a:rPr lang="de-DE"/>
              <a:t> Windtunnel -&gt; </a:t>
            </a:r>
            <a:r>
              <a:rPr lang="de-DE" err="1"/>
              <a:t>Better</a:t>
            </a:r>
            <a:r>
              <a:rPr lang="de-DE"/>
              <a:t> </a:t>
            </a:r>
            <a:r>
              <a:rPr lang="de-DE" err="1"/>
              <a:t>for</a:t>
            </a:r>
            <a:r>
              <a:rPr lang="de-DE"/>
              <a:t> </a:t>
            </a:r>
            <a:r>
              <a:rPr lang="de-DE" err="1"/>
              <a:t>Measuring</a:t>
            </a:r>
            <a:r>
              <a:rPr lang="de-DE"/>
              <a:t> </a:t>
            </a:r>
            <a:r>
              <a:rPr lang="de-DE" err="1"/>
              <a:t>Thrust</a:t>
            </a:r>
            <a:endParaRPr lang="de-DE"/>
          </a:p>
          <a:p>
            <a:pPr marL="628650" lvl="1" indent="-171450" algn="l" rtl="0">
              <a:spcBef>
                <a:spcPts val="0"/>
              </a:spcBef>
              <a:spcAft>
                <a:spcPts val="0"/>
              </a:spcAft>
              <a:buFontTx/>
              <a:buChar char="-"/>
            </a:pPr>
            <a:r>
              <a:rPr lang="de-DE"/>
              <a:t>2. </a:t>
            </a:r>
            <a:r>
              <a:rPr lang="de-DE" err="1"/>
              <a:t>We</a:t>
            </a:r>
            <a:r>
              <a:rPr lang="de-DE"/>
              <a:t> </a:t>
            </a:r>
            <a:r>
              <a:rPr lang="de-DE" err="1"/>
              <a:t>can</a:t>
            </a:r>
            <a:r>
              <a:rPr lang="de-DE"/>
              <a:t> </a:t>
            </a:r>
            <a:r>
              <a:rPr lang="de-DE" err="1"/>
              <a:t>make</a:t>
            </a:r>
            <a:r>
              <a:rPr lang="de-DE"/>
              <a:t> </a:t>
            </a:r>
            <a:r>
              <a:rPr lang="de-DE" err="1"/>
              <a:t>the</a:t>
            </a:r>
            <a:r>
              <a:rPr lang="de-DE"/>
              <a:t> Boundary Prism </a:t>
            </a:r>
            <a:r>
              <a:rPr lang="de-DE" err="1"/>
              <a:t>layer</a:t>
            </a:r>
            <a:r>
              <a:rPr lang="de-DE"/>
              <a:t> </a:t>
            </a:r>
            <a:r>
              <a:rPr lang="de-DE" err="1"/>
              <a:t>go</a:t>
            </a:r>
            <a:r>
              <a:rPr lang="de-DE"/>
              <a:t> </a:t>
            </a:r>
            <a:r>
              <a:rPr lang="de-DE" err="1"/>
              <a:t>over</a:t>
            </a:r>
            <a:r>
              <a:rPr lang="de-DE"/>
              <a:t> </a:t>
            </a:r>
            <a:r>
              <a:rPr lang="de-DE" err="1"/>
              <a:t>the</a:t>
            </a:r>
            <a:r>
              <a:rPr lang="de-DE"/>
              <a:t> Slot </a:t>
            </a:r>
            <a:r>
              <a:rPr lang="de-DE" err="1"/>
              <a:t>Inlets</a:t>
            </a:r>
            <a:r>
              <a:rPr lang="de-DE"/>
              <a:t> </a:t>
            </a:r>
            <a:r>
              <a:rPr lang="de-DE" err="1"/>
              <a:t>which</a:t>
            </a:r>
            <a:r>
              <a:rPr lang="de-DE"/>
              <a:t> </a:t>
            </a:r>
            <a:r>
              <a:rPr lang="de-DE" err="1"/>
              <a:t>provides</a:t>
            </a:r>
            <a:r>
              <a:rPr lang="de-DE"/>
              <a:t> a </a:t>
            </a:r>
            <a:r>
              <a:rPr lang="de-DE" err="1"/>
              <a:t>more</a:t>
            </a:r>
            <a:r>
              <a:rPr lang="de-DE"/>
              <a:t> </a:t>
            </a:r>
            <a:r>
              <a:rPr lang="de-DE" err="1"/>
              <a:t>accurate</a:t>
            </a:r>
            <a:r>
              <a:rPr lang="de-DE"/>
              <a:t> Mesh </a:t>
            </a:r>
            <a:r>
              <a:rPr lang="de-DE" err="1"/>
              <a:t>Refinement</a:t>
            </a:r>
            <a:endParaRPr lang="de-DE"/>
          </a:p>
          <a:p>
            <a:pPr marL="0" lvl="0" indent="0" algn="l" rtl="0">
              <a:spcBef>
                <a:spcPts val="0"/>
              </a:spcBef>
              <a:spcAft>
                <a:spcPts val="0"/>
              </a:spcAft>
              <a:buFontTx/>
              <a:buNone/>
            </a:pPr>
            <a:r>
              <a:rPr lang="de-DE"/>
              <a:t>Mesh:</a:t>
            </a:r>
          </a:p>
          <a:p>
            <a:pPr marL="171450" lvl="0" indent="-171450" algn="l" rtl="0">
              <a:spcBef>
                <a:spcPts val="0"/>
              </a:spcBef>
              <a:spcAft>
                <a:spcPts val="0"/>
              </a:spcAft>
              <a:buFontTx/>
              <a:buChar char="-"/>
            </a:pPr>
            <a:r>
              <a:rPr lang="de-DE"/>
              <a:t>Mesh </a:t>
            </a:r>
            <a:r>
              <a:rPr lang="de-DE" err="1"/>
              <a:t>is</a:t>
            </a:r>
            <a:r>
              <a:rPr lang="de-DE"/>
              <a:t> different </a:t>
            </a:r>
            <a:r>
              <a:rPr lang="de-DE" err="1"/>
              <a:t>than</a:t>
            </a:r>
            <a:r>
              <a:rPr lang="de-DE"/>
              <a:t> in </a:t>
            </a:r>
            <a:r>
              <a:rPr lang="de-DE" err="1"/>
              <a:t>the</a:t>
            </a:r>
            <a:r>
              <a:rPr lang="de-DE"/>
              <a:t> Paper: </a:t>
            </a:r>
            <a:r>
              <a:rPr lang="de-DE" err="1"/>
              <a:t>We</a:t>
            </a:r>
            <a:r>
              <a:rPr lang="de-DE"/>
              <a:t> </a:t>
            </a:r>
            <a:r>
              <a:rPr lang="de-DE" err="1"/>
              <a:t>used</a:t>
            </a:r>
            <a:r>
              <a:rPr lang="de-DE"/>
              <a:t> a polygonal </a:t>
            </a:r>
            <a:r>
              <a:rPr lang="de-DE" err="1"/>
              <a:t>Mesher</a:t>
            </a:r>
            <a:r>
              <a:rPr lang="de-DE"/>
              <a:t> </a:t>
            </a:r>
            <a:r>
              <a:rPr lang="de-DE" err="1"/>
              <a:t>as</a:t>
            </a:r>
            <a:r>
              <a:rPr lang="de-DE"/>
              <a:t> </a:t>
            </a:r>
            <a:r>
              <a:rPr lang="de-DE" err="1"/>
              <a:t>it</a:t>
            </a:r>
            <a:r>
              <a:rPr lang="de-DE"/>
              <a:t> </a:t>
            </a:r>
            <a:r>
              <a:rPr lang="de-DE" err="1"/>
              <a:t>is</a:t>
            </a:r>
            <a:r>
              <a:rPr lang="de-DE"/>
              <a:t> just </a:t>
            </a:r>
            <a:r>
              <a:rPr lang="de-DE" err="1"/>
              <a:t>more</a:t>
            </a:r>
            <a:r>
              <a:rPr lang="de-DE"/>
              <a:t> modern and </a:t>
            </a:r>
            <a:r>
              <a:rPr lang="de-DE" err="1"/>
              <a:t>accurate</a:t>
            </a:r>
            <a:endParaRPr lang="de-DE"/>
          </a:p>
          <a:p>
            <a:pPr marL="171450" lvl="0" indent="-171450" algn="l" rtl="0">
              <a:spcBef>
                <a:spcPts val="0"/>
              </a:spcBef>
              <a:spcAft>
                <a:spcPts val="0"/>
              </a:spcAft>
              <a:buFontTx/>
              <a:buChar char="-"/>
            </a:pPr>
            <a:r>
              <a:rPr lang="de-DE" err="1"/>
              <a:t>It</a:t>
            </a:r>
            <a:r>
              <a:rPr lang="de-DE"/>
              <a:t> </a:t>
            </a:r>
            <a:r>
              <a:rPr lang="de-DE" err="1"/>
              <a:t>is</a:t>
            </a:r>
            <a:r>
              <a:rPr lang="de-DE"/>
              <a:t> </a:t>
            </a:r>
            <a:r>
              <a:rPr lang="de-DE" err="1"/>
              <a:t>important</a:t>
            </a:r>
            <a:r>
              <a:rPr lang="de-DE"/>
              <a:t> </a:t>
            </a:r>
            <a:r>
              <a:rPr lang="de-DE" err="1"/>
              <a:t>to</a:t>
            </a:r>
            <a:r>
              <a:rPr lang="de-DE"/>
              <a:t> </a:t>
            </a:r>
            <a:r>
              <a:rPr lang="de-DE" err="1"/>
              <a:t>make</a:t>
            </a:r>
            <a:r>
              <a:rPr lang="de-DE"/>
              <a:t> </a:t>
            </a:r>
            <a:r>
              <a:rPr lang="de-DE" err="1"/>
              <a:t>the</a:t>
            </a:r>
            <a:r>
              <a:rPr lang="de-DE"/>
              <a:t> Fluid Domain </a:t>
            </a:r>
            <a:r>
              <a:rPr lang="de-DE" err="1"/>
              <a:t>very</a:t>
            </a:r>
            <a:r>
              <a:rPr lang="de-DE"/>
              <a:t> large so </a:t>
            </a:r>
            <a:r>
              <a:rPr lang="de-DE" err="1"/>
              <a:t>the</a:t>
            </a:r>
            <a:r>
              <a:rPr lang="de-DE"/>
              <a:t> Stream out </a:t>
            </a:r>
            <a:r>
              <a:rPr lang="de-DE" err="1"/>
              <a:t>of</a:t>
            </a:r>
            <a:r>
              <a:rPr lang="de-DE"/>
              <a:t> </a:t>
            </a:r>
            <a:r>
              <a:rPr lang="de-DE" err="1"/>
              <a:t>the</a:t>
            </a:r>
            <a:r>
              <a:rPr lang="de-DE"/>
              <a:t> </a:t>
            </a:r>
            <a:r>
              <a:rPr lang="de-DE" err="1"/>
              <a:t>Nozzle</a:t>
            </a:r>
            <a:r>
              <a:rPr lang="de-DE"/>
              <a:t> </a:t>
            </a:r>
            <a:r>
              <a:rPr lang="de-DE" err="1"/>
              <a:t>has</a:t>
            </a:r>
            <a:r>
              <a:rPr lang="de-DE"/>
              <a:t> </a:t>
            </a:r>
            <a:r>
              <a:rPr lang="de-DE" err="1"/>
              <a:t>no</a:t>
            </a:r>
            <a:r>
              <a:rPr lang="de-DE"/>
              <a:t> ???-</a:t>
            </a:r>
            <a:r>
              <a:rPr lang="de-DE" err="1"/>
              <a:t>Effects</a:t>
            </a:r>
            <a:r>
              <a:rPr lang="de-DE"/>
              <a:t> </a:t>
            </a:r>
            <a:r>
              <a:rPr lang="de-DE" err="1"/>
              <a:t>with</a:t>
            </a:r>
            <a:r>
              <a:rPr lang="de-DE"/>
              <a:t> </a:t>
            </a:r>
            <a:r>
              <a:rPr lang="de-DE" err="1"/>
              <a:t>the</a:t>
            </a:r>
            <a:r>
              <a:rPr lang="de-DE"/>
              <a:t> Borders </a:t>
            </a:r>
            <a:r>
              <a:rPr lang="de-DE" err="1"/>
              <a:t>of</a:t>
            </a:r>
            <a:r>
              <a:rPr lang="de-DE"/>
              <a:t> </a:t>
            </a:r>
            <a:r>
              <a:rPr lang="de-DE" err="1"/>
              <a:t>the</a:t>
            </a:r>
            <a:r>
              <a:rPr lang="de-DE"/>
              <a:t> Fluid Domain. </a:t>
            </a:r>
            <a:r>
              <a:rPr lang="de-DE" err="1"/>
              <a:t>To</a:t>
            </a:r>
            <a:r>
              <a:rPr lang="de-DE"/>
              <a:t> </a:t>
            </a:r>
            <a:r>
              <a:rPr lang="de-DE" err="1"/>
              <a:t>keep</a:t>
            </a:r>
            <a:r>
              <a:rPr lang="de-DE"/>
              <a:t> </a:t>
            </a:r>
            <a:r>
              <a:rPr lang="de-DE" err="1"/>
              <a:t>computational</a:t>
            </a:r>
            <a:r>
              <a:rPr lang="de-DE"/>
              <a:t> </a:t>
            </a:r>
            <a:r>
              <a:rPr lang="de-DE" err="1"/>
              <a:t>cost</a:t>
            </a:r>
            <a:r>
              <a:rPr lang="de-DE"/>
              <a:t> </a:t>
            </a:r>
            <a:r>
              <a:rPr lang="de-DE" err="1"/>
              <a:t>low</a:t>
            </a:r>
            <a:r>
              <a:rPr lang="de-DE"/>
              <a:t> </a:t>
            </a:r>
            <a:r>
              <a:rPr lang="de-DE" err="1"/>
              <a:t>the</a:t>
            </a:r>
            <a:r>
              <a:rPr lang="de-DE"/>
              <a:t> </a:t>
            </a:r>
            <a:r>
              <a:rPr lang="de-DE" err="1"/>
              <a:t>base</a:t>
            </a:r>
            <a:r>
              <a:rPr lang="de-DE"/>
              <a:t> </a:t>
            </a:r>
            <a:r>
              <a:rPr lang="de-DE" err="1"/>
              <a:t>cize</a:t>
            </a:r>
            <a:r>
              <a:rPr lang="de-DE"/>
              <a:t> </a:t>
            </a:r>
            <a:r>
              <a:rPr lang="de-DE" err="1"/>
              <a:t>of</a:t>
            </a:r>
            <a:r>
              <a:rPr lang="de-DE"/>
              <a:t> </a:t>
            </a:r>
            <a:r>
              <a:rPr lang="de-DE" err="1"/>
              <a:t>the</a:t>
            </a:r>
            <a:r>
              <a:rPr lang="de-DE"/>
              <a:t> </a:t>
            </a:r>
            <a:r>
              <a:rPr lang="de-DE" err="1"/>
              <a:t>mesh</a:t>
            </a:r>
            <a:r>
              <a:rPr lang="de-DE"/>
              <a:t> </a:t>
            </a:r>
            <a:r>
              <a:rPr lang="de-DE" err="1"/>
              <a:t>is</a:t>
            </a:r>
            <a:r>
              <a:rPr lang="de-DE"/>
              <a:t> </a:t>
            </a:r>
            <a:r>
              <a:rPr lang="de-DE" err="1"/>
              <a:t>reallylarge</a:t>
            </a:r>
            <a:endParaRPr lang="de-DE"/>
          </a:p>
          <a:p>
            <a:pPr marL="171450" lvl="0" indent="-171450" algn="l" rtl="0">
              <a:spcBef>
                <a:spcPts val="0"/>
              </a:spcBef>
              <a:spcAft>
                <a:spcPts val="0"/>
              </a:spcAft>
              <a:buFontTx/>
              <a:buChar char="-"/>
            </a:pPr>
            <a:r>
              <a:rPr lang="de-DE" err="1"/>
              <a:t>Refinement</a:t>
            </a:r>
            <a:r>
              <a:rPr lang="de-DE"/>
              <a:t> in </a:t>
            </a:r>
            <a:r>
              <a:rPr lang="de-DE" err="1"/>
              <a:t>the</a:t>
            </a:r>
            <a:r>
              <a:rPr lang="de-DE"/>
              <a:t> </a:t>
            </a:r>
            <a:r>
              <a:rPr lang="de-DE" err="1"/>
              <a:t>Nozzle</a:t>
            </a:r>
            <a:r>
              <a:rPr lang="de-DE"/>
              <a:t> </a:t>
            </a:r>
            <a:r>
              <a:rPr lang="de-DE" err="1"/>
              <a:t>is</a:t>
            </a:r>
            <a:r>
              <a:rPr lang="de-DE"/>
              <a:t> </a:t>
            </a:r>
            <a:r>
              <a:rPr lang="de-DE" err="1"/>
              <a:t>important</a:t>
            </a:r>
            <a:r>
              <a:rPr lang="de-DE"/>
              <a:t> </a:t>
            </a:r>
            <a:r>
              <a:rPr lang="de-DE" err="1"/>
              <a:t>to</a:t>
            </a:r>
            <a:r>
              <a:rPr lang="de-DE"/>
              <a:t> catch </a:t>
            </a:r>
            <a:r>
              <a:rPr lang="de-DE" err="1"/>
              <a:t>the</a:t>
            </a:r>
            <a:r>
              <a:rPr lang="de-DE"/>
              <a:t> </a:t>
            </a:r>
            <a:r>
              <a:rPr lang="de-DE" err="1"/>
              <a:t>shocks</a:t>
            </a:r>
            <a:r>
              <a:rPr lang="de-DE"/>
              <a:t> </a:t>
            </a:r>
            <a:r>
              <a:rPr lang="de-DE" err="1"/>
              <a:t>created</a:t>
            </a:r>
            <a:r>
              <a:rPr lang="de-DE"/>
              <a:t> </a:t>
            </a:r>
            <a:r>
              <a:rPr lang="de-DE" err="1"/>
              <a:t>by</a:t>
            </a:r>
            <a:r>
              <a:rPr lang="de-DE"/>
              <a:t> </a:t>
            </a:r>
            <a:r>
              <a:rPr lang="de-DE" err="1"/>
              <a:t>the</a:t>
            </a:r>
            <a:r>
              <a:rPr lang="de-DE"/>
              <a:t> </a:t>
            </a:r>
            <a:r>
              <a:rPr lang="de-DE" err="1"/>
              <a:t>slots</a:t>
            </a:r>
            <a:r>
              <a:rPr lang="de-DE"/>
              <a:t> </a:t>
            </a:r>
          </a:p>
          <a:p>
            <a:pPr marL="171450" lvl="0" indent="-171450" algn="l" rtl="0">
              <a:spcBef>
                <a:spcPts val="0"/>
              </a:spcBef>
              <a:spcAft>
                <a:spcPts val="0"/>
              </a:spcAft>
              <a:buFontTx/>
              <a:buChar char="-"/>
            </a:pPr>
            <a:r>
              <a:rPr lang="de-DE" err="1"/>
              <a:t>Refinement</a:t>
            </a:r>
            <a:r>
              <a:rPr lang="de-DE"/>
              <a:t> </a:t>
            </a:r>
            <a:r>
              <a:rPr lang="de-DE" err="1"/>
              <a:t>of</a:t>
            </a:r>
            <a:r>
              <a:rPr lang="de-DE"/>
              <a:t> </a:t>
            </a:r>
            <a:r>
              <a:rPr lang="de-DE" err="1"/>
              <a:t>the</a:t>
            </a:r>
            <a:r>
              <a:rPr lang="de-DE"/>
              <a:t> </a:t>
            </a:r>
            <a:r>
              <a:rPr lang="de-DE" err="1"/>
              <a:t>exit</a:t>
            </a:r>
            <a:r>
              <a:rPr lang="de-DE"/>
              <a:t> stream </a:t>
            </a:r>
            <a:r>
              <a:rPr lang="de-DE" err="1"/>
              <a:t>to</a:t>
            </a:r>
            <a:r>
              <a:rPr lang="de-DE"/>
              <a:t> catch </a:t>
            </a:r>
            <a:r>
              <a:rPr lang="de-DE" err="1"/>
              <a:t>mash</a:t>
            </a:r>
            <a:r>
              <a:rPr lang="de-DE"/>
              <a:t> </a:t>
            </a:r>
            <a:r>
              <a:rPr lang="de-DE" err="1"/>
              <a:t>diamonds</a:t>
            </a:r>
            <a:r>
              <a:rPr lang="de-DE"/>
              <a:t> and </a:t>
            </a:r>
            <a:r>
              <a:rPr lang="de-DE" err="1"/>
              <a:t>transition</a:t>
            </a:r>
            <a:r>
              <a:rPr lang="de-DE"/>
              <a:t> </a:t>
            </a:r>
            <a:r>
              <a:rPr lang="de-DE" err="1"/>
              <a:t>to</a:t>
            </a:r>
            <a:r>
              <a:rPr lang="de-DE"/>
              <a:t> </a:t>
            </a:r>
            <a:r>
              <a:rPr lang="de-DE" err="1"/>
              <a:t>the</a:t>
            </a:r>
            <a:r>
              <a:rPr lang="de-DE"/>
              <a:t> </a:t>
            </a:r>
            <a:r>
              <a:rPr lang="de-DE" err="1"/>
              <a:t>surrounding</a:t>
            </a:r>
            <a:r>
              <a:rPr lang="de-DE"/>
              <a:t> </a:t>
            </a:r>
            <a:r>
              <a:rPr lang="de-DE" err="1"/>
              <a:t>flow</a:t>
            </a:r>
            <a:endParaRPr lang="de-DE"/>
          </a:p>
          <a:p>
            <a:pPr marL="171450" lvl="0" indent="-171450" algn="l" rtl="0">
              <a:spcBef>
                <a:spcPts val="0"/>
              </a:spcBef>
              <a:spcAft>
                <a:spcPts val="0"/>
              </a:spcAft>
              <a:buFontTx/>
              <a:buChar char="-"/>
            </a:pPr>
            <a:r>
              <a:rPr lang="de-DE"/>
              <a:t>Slots </a:t>
            </a:r>
            <a:r>
              <a:rPr lang="de-DE" err="1"/>
              <a:t>have</a:t>
            </a:r>
            <a:r>
              <a:rPr lang="de-DE"/>
              <a:t> a </a:t>
            </a:r>
            <a:r>
              <a:rPr lang="de-DE" err="1"/>
              <a:t>seperate</a:t>
            </a:r>
            <a:r>
              <a:rPr lang="de-DE"/>
              <a:t> </a:t>
            </a:r>
            <a:r>
              <a:rPr lang="de-DE" err="1"/>
              <a:t>mesh</a:t>
            </a:r>
            <a:r>
              <a:rPr lang="de-DE"/>
              <a:t> </a:t>
            </a:r>
            <a:r>
              <a:rPr lang="de-DE" err="1"/>
              <a:t>with</a:t>
            </a:r>
            <a:r>
              <a:rPr lang="de-DE"/>
              <a:t> different </a:t>
            </a:r>
            <a:r>
              <a:rPr lang="de-DE" err="1"/>
              <a:t>base</a:t>
            </a:r>
            <a:r>
              <a:rPr lang="de-DE"/>
              <a:t> </a:t>
            </a:r>
            <a:r>
              <a:rPr lang="de-DE" err="1"/>
              <a:t>size</a:t>
            </a:r>
            <a:r>
              <a:rPr lang="de-DE"/>
              <a:t> and </a:t>
            </a:r>
            <a:r>
              <a:rPr lang="de-DE" err="1"/>
              <a:t>boundary</a:t>
            </a:r>
            <a:r>
              <a:rPr lang="de-DE"/>
              <a:t> </a:t>
            </a:r>
            <a:r>
              <a:rPr lang="de-DE" err="1"/>
              <a:t>layer</a:t>
            </a:r>
            <a:r>
              <a:rPr lang="de-DE"/>
              <a:t> </a:t>
            </a:r>
            <a:r>
              <a:rPr lang="de-DE" err="1"/>
              <a:t>because</a:t>
            </a:r>
            <a:r>
              <a:rPr lang="de-DE"/>
              <a:t> </a:t>
            </a:r>
            <a:r>
              <a:rPr lang="de-DE" err="1"/>
              <a:t>the</a:t>
            </a:r>
            <a:r>
              <a:rPr lang="de-DE"/>
              <a:t> </a:t>
            </a:r>
            <a:r>
              <a:rPr lang="de-DE" err="1"/>
              <a:t>geometry</a:t>
            </a:r>
            <a:r>
              <a:rPr lang="de-DE"/>
              <a:t> </a:t>
            </a:r>
            <a:r>
              <a:rPr lang="de-DE" err="1"/>
              <a:t>is</a:t>
            </a:r>
            <a:r>
              <a:rPr lang="de-DE"/>
              <a:t> </a:t>
            </a:r>
            <a:r>
              <a:rPr lang="de-DE" err="1"/>
              <a:t>very</a:t>
            </a:r>
            <a:r>
              <a:rPr lang="de-DE"/>
              <a:t> </a:t>
            </a:r>
            <a:r>
              <a:rPr lang="de-DE" err="1"/>
              <a:t>small</a:t>
            </a:r>
            <a:r>
              <a:rPr lang="de-DE"/>
              <a:t> </a:t>
            </a:r>
            <a:r>
              <a:rPr lang="de-DE" err="1"/>
              <a:t>compared</a:t>
            </a:r>
            <a:r>
              <a:rPr lang="de-DE"/>
              <a:t> </a:t>
            </a:r>
            <a:r>
              <a:rPr lang="de-DE" err="1"/>
              <a:t>to</a:t>
            </a:r>
            <a:r>
              <a:rPr lang="de-DE"/>
              <a:t> </a:t>
            </a:r>
            <a:r>
              <a:rPr lang="de-DE" err="1"/>
              <a:t>the</a:t>
            </a:r>
            <a:r>
              <a:rPr lang="de-DE"/>
              <a:t> </a:t>
            </a:r>
            <a:r>
              <a:rPr lang="de-DE" err="1"/>
              <a:t>rest</a:t>
            </a:r>
            <a:r>
              <a:rPr lang="de-DE"/>
              <a:t> </a:t>
            </a:r>
            <a:r>
              <a:rPr lang="de-DE" err="1"/>
              <a:t>of</a:t>
            </a:r>
            <a:r>
              <a:rPr lang="de-DE"/>
              <a:t> </a:t>
            </a:r>
            <a:r>
              <a:rPr lang="de-DE" err="1"/>
              <a:t>the</a:t>
            </a:r>
            <a:r>
              <a:rPr lang="de-DE"/>
              <a:t> </a:t>
            </a:r>
            <a:r>
              <a:rPr lang="de-DE" err="1"/>
              <a:t>geometry</a:t>
            </a:r>
            <a:endParaRPr lang="de-DE"/>
          </a:p>
          <a:p>
            <a:pPr marL="171450" lvl="0" indent="-171450" algn="l" rtl="0">
              <a:spcBef>
                <a:spcPts val="0"/>
              </a:spcBef>
              <a:spcAft>
                <a:spcPts val="0"/>
              </a:spcAft>
              <a:buFontTx/>
              <a:buChar char="-"/>
            </a:pPr>
            <a:r>
              <a:rPr lang="de-DE"/>
              <a:t>BL </a:t>
            </a:r>
            <a:r>
              <a:rPr lang="de-DE" err="1"/>
              <a:t>goes</a:t>
            </a:r>
            <a:r>
              <a:rPr lang="de-DE"/>
              <a:t> </a:t>
            </a:r>
            <a:r>
              <a:rPr lang="de-DE" err="1"/>
              <a:t>over</a:t>
            </a:r>
            <a:r>
              <a:rPr lang="de-DE"/>
              <a:t> </a:t>
            </a:r>
            <a:r>
              <a:rPr lang="de-DE" err="1"/>
              <a:t>slot</a:t>
            </a:r>
            <a:r>
              <a:rPr lang="de-DE"/>
              <a:t> </a:t>
            </a:r>
            <a:r>
              <a:rPr lang="de-DE" err="1"/>
              <a:t>to</a:t>
            </a:r>
            <a:r>
              <a:rPr lang="de-DE"/>
              <a:t> </a:t>
            </a:r>
            <a:r>
              <a:rPr lang="de-DE" err="1"/>
              <a:t>cath</a:t>
            </a:r>
            <a:r>
              <a:rPr lang="de-DE"/>
              <a:t> </a:t>
            </a:r>
            <a:r>
              <a:rPr lang="de-DE" err="1"/>
              <a:t>the</a:t>
            </a:r>
            <a:r>
              <a:rPr lang="de-DE"/>
              <a:t> </a:t>
            </a:r>
            <a:r>
              <a:rPr lang="de-DE" err="1"/>
              <a:t>transition</a:t>
            </a:r>
            <a:r>
              <a:rPr lang="de-DE"/>
              <a:t> </a:t>
            </a:r>
            <a:r>
              <a:rPr lang="de-DE" err="1"/>
              <a:t>effects</a:t>
            </a:r>
            <a:r>
              <a:rPr lang="de-DE"/>
              <a:t> </a:t>
            </a:r>
            <a:r>
              <a:rPr lang="de-DE" err="1"/>
              <a:t>as</a:t>
            </a:r>
            <a:r>
              <a:rPr lang="de-DE"/>
              <a:t> </a:t>
            </a:r>
            <a:r>
              <a:rPr lang="de-DE" err="1"/>
              <a:t>good</a:t>
            </a:r>
            <a:r>
              <a:rPr lang="de-DE"/>
              <a:t> </a:t>
            </a:r>
            <a:r>
              <a:rPr lang="de-DE" err="1"/>
              <a:t>as</a:t>
            </a:r>
            <a:r>
              <a:rPr lang="de-DE"/>
              <a:t> possible and </a:t>
            </a:r>
            <a:r>
              <a:rPr lang="de-DE" err="1"/>
              <a:t>to</a:t>
            </a:r>
            <a:r>
              <a:rPr lang="de-DE"/>
              <a:t> </a:t>
            </a:r>
            <a:r>
              <a:rPr lang="de-DE" err="1"/>
              <a:t>avoid</a:t>
            </a:r>
            <a:r>
              <a:rPr lang="de-DE"/>
              <a:t> </a:t>
            </a:r>
            <a:r>
              <a:rPr lang="de-DE" err="1"/>
              <a:t>crudness</a:t>
            </a:r>
            <a:r>
              <a:rPr lang="de-DE"/>
              <a:t> on </a:t>
            </a:r>
            <a:r>
              <a:rPr lang="de-DE" err="1"/>
              <a:t>the</a:t>
            </a:r>
            <a:r>
              <a:rPr lang="de-DE"/>
              <a:t> </a:t>
            </a:r>
            <a:r>
              <a:rPr lang="de-DE" err="1"/>
              <a:t>corner</a:t>
            </a:r>
            <a:endParaRPr lang="de-DE"/>
          </a:p>
          <a:p>
            <a:pPr marL="171450" lvl="0" indent="-171450" algn="l" rtl="0">
              <a:spcBef>
                <a:spcPts val="0"/>
              </a:spcBef>
              <a:spcAft>
                <a:spcPts val="0"/>
              </a:spcAft>
              <a:buFontTx/>
              <a:buChar char="-"/>
            </a:pPr>
            <a:r>
              <a:rPr lang="de-DE" err="1"/>
              <a:t>No</a:t>
            </a:r>
            <a:r>
              <a:rPr lang="de-DE"/>
              <a:t> </a:t>
            </a:r>
            <a:r>
              <a:rPr lang="de-DE" err="1"/>
              <a:t>slip</a:t>
            </a:r>
            <a:r>
              <a:rPr lang="de-DE"/>
              <a:t> </a:t>
            </a:r>
            <a:r>
              <a:rPr lang="de-DE" err="1"/>
              <a:t>walls</a:t>
            </a:r>
            <a:r>
              <a:rPr lang="de-DE"/>
              <a:t> </a:t>
            </a:r>
            <a:r>
              <a:rPr lang="de-DE" err="1"/>
              <a:t>have</a:t>
            </a:r>
            <a:r>
              <a:rPr lang="de-DE"/>
              <a:t> </a:t>
            </a:r>
            <a:r>
              <a:rPr lang="de-DE" err="1"/>
              <a:t>less</a:t>
            </a:r>
            <a:r>
              <a:rPr lang="de-DE"/>
              <a:t> </a:t>
            </a:r>
            <a:r>
              <a:rPr lang="de-DE" err="1"/>
              <a:t>defined</a:t>
            </a:r>
            <a:r>
              <a:rPr lang="de-DE"/>
              <a:t> BL </a:t>
            </a:r>
            <a:r>
              <a:rPr lang="de-DE" err="1"/>
              <a:t>to</a:t>
            </a:r>
            <a:r>
              <a:rPr lang="de-DE"/>
              <a:t> </a:t>
            </a:r>
            <a:r>
              <a:rPr lang="de-DE" err="1"/>
              <a:t>minimize</a:t>
            </a:r>
            <a:r>
              <a:rPr lang="de-DE"/>
              <a:t> </a:t>
            </a:r>
            <a:r>
              <a:rPr lang="de-DE" err="1"/>
              <a:t>computational</a:t>
            </a:r>
            <a:r>
              <a:rPr lang="de-DE"/>
              <a:t> </a:t>
            </a:r>
            <a:r>
              <a:rPr lang="de-DE" err="1"/>
              <a:t>cost</a:t>
            </a:r>
            <a:endParaRPr lang="de-DE"/>
          </a:p>
          <a:p>
            <a:pPr marL="171450" lvl="0" indent="-171450" algn="l" rtl="0">
              <a:spcBef>
                <a:spcPts val="0"/>
              </a:spcBef>
              <a:spcAft>
                <a:spcPts val="0"/>
              </a:spcAft>
              <a:buFontTx/>
              <a:buChar char="-"/>
            </a:pPr>
            <a:r>
              <a:rPr lang="de-DE"/>
              <a:t>Y+ </a:t>
            </a:r>
            <a:r>
              <a:rPr lang="de-DE" err="1"/>
              <a:t>is</a:t>
            </a:r>
            <a:r>
              <a:rPr lang="de-DE"/>
              <a:t> </a:t>
            </a:r>
            <a:r>
              <a:rPr lang="de-DE" err="1"/>
              <a:t>below</a:t>
            </a:r>
            <a:r>
              <a:rPr lang="de-DE"/>
              <a:t> </a:t>
            </a:r>
            <a:r>
              <a:rPr lang="de-DE" err="1"/>
              <a:t>one</a:t>
            </a:r>
            <a:r>
              <a:rPr lang="de-DE"/>
              <a:t> </a:t>
            </a:r>
            <a:r>
              <a:rPr lang="de-DE" err="1"/>
              <a:t>where</a:t>
            </a:r>
            <a:r>
              <a:rPr lang="de-DE"/>
              <a:t> </a:t>
            </a:r>
            <a:r>
              <a:rPr lang="de-DE" err="1"/>
              <a:t>it</a:t>
            </a:r>
            <a:r>
              <a:rPr lang="de-DE"/>
              <a:t> </a:t>
            </a:r>
            <a:r>
              <a:rPr lang="de-DE" err="1"/>
              <a:t>is</a:t>
            </a:r>
            <a:r>
              <a:rPr lang="de-DE"/>
              <a:t> </a:t>
            </a:r>
            <a:r>
              <a:rPr lang="de-DE" err="1"/>
              <a:t>important</a:t>
            </a:r>
            <a:r>
              <a:rPr lang="de-DE"/>
              <a:t> (Essential </a:t>
            </a:r>
            <a:r>
              <a:rPr lang="de-DE" err="1"/>
              <a:t>for</a:t>
            </a:r>
            <a:r>
              <a:rPr lang="de-DE"/>
              <a:t> </a:t>
            </a:r>
            <a:r>
              <a:rPr lang="de-DE" err="1"/>
              <a:t>Spellart</a:t>
            </a:r>
            <a:r>
              <a:rPr lang="de-DE"/>
              <a:t>-</a:t>
            </a:r>
            <a:r>
              <a:rPr lang="de-DE" err="1"/>
              <a:t>Armas</a:t>
            </a:r>
            <a:r>
              <a:rPr lang="de-DE"/>
              <a:t>-Model)</a:t>
            </a:r>
          </a:p>
          <a:p>
            <a:pPr marL="171450" lvl="0" indent="-171450" algn="l" rtl="0">
              <a:spcBef>
                <a:spcPts val="0"/>
              </a:spcBef>
              <a:spcAft>
                <a:spcPts val="0"/>
              </a:spcAft>
              <a:buFontTx/>
              <a:buChar char="-"/>
            </a:pPr>
            <a:endParaRPr lang="de-DE"/>
          </a:p>
          <a:p>
            <a:pPr marL="0" lvl="0" indent="0" algn="l" rtl="0">
              <a:spcBef>
                <a:spcPts val="0"/>
              </a:spcBef>
              <a:spcAft>
                <a:spcPts val="0"/>
              </a:spcAft>
              <a:buFontTx/>
              <a:buNone/>
            </a:pPr>
            <a:r>
              <a:rPr lang="de-DE"/>
              <a:t>Boundary </a:t>
            </a:r>
            <a:r>
              <a:rPr lang="de-DE" err="1"/>
              <a:t>Conditions</a:t>
            </a:r>
            <a:r>
              <a:rPr lang="de-DE"/>
              <a:t>:</a:t>
            </a:r>
          </a:p>
          <a:p>
            <a:pPr marL="171450" lvl="0" indent="-171450" algn="l" rtl="0">
              <a:spcBef>
                <a:spcPts val="0"/>
              </a:spcBef>
              <a:spcAft>
                <a:spcPts val="0"/>
              </a:spcAft>
              <a:buFontTx/>
              <a:buChar char="-"/>
            </a:pPr>
            <a:r>
              <a:rPr lang="de-DE"/>
              <a:t>Simple BC First: Outlet </a:t>
            </a:r>
            <a:r>
              <a:rPr lang="de-DE" err="1"/>
              <a:t>is</a:t>
            </a:r>
            <a:r>
              <a:rPr lang="de-DE"/>
              <a:t> a normal </a:t>
            </a:r>
            <a:r>
              <a:rPr lang="de-DE" err="1"/>
              <a:t>Pressure</a:t>
            </a:r>
            <a:r>
              <a:rPr lang="de-DE"/>
              <a:t> Outlet </a:t>
            </a:r>
            <a:r>
              <a:rPr lang="de-DE" err="1"/>
              <a:t>with</a:t>
            </a:r>
            <a:r>
              <a:rPr lang="de-DE"/>
              <a:t> </a:t>
            </a:r>
            <a:r>
              <a:rPr lang="de-DE" err="1"/>
              <a:t>no</a:t>
            </a:r>
            <a:r>
              <a:rPr lang="de-DE"/>
              <a:t> </a:t>
            </a:r>
            <a:r>
              <a:rPr lang="de-DE" err="1"/>
              <a:t>special</a:t>
            </a:r>
            <a:r>
              <a:rPr lang="de-DE"/>
              <a:t> </a:t>
            </a:r>
            <a:r>
              <a:rPr lang="de-DE" err="1"/>
              <a:t>Condition</a:t>
            </a:r>
            <a:r>
              <a:rPr lang="de-DE"/>
              <a:t>, Upper and Lower Boundary </a:t>
            </a:r>
            <a:r>
              <a:rPr lang="de-DE" err="1"/>
              <a:t>of</a:t>
            </a:r>
            <a:r>
              <a:rPr lang="de-DE"/>
              <a:t> </a:t>
            </a:r>
            <a:r>
              <a:rPr lang="de-DE" err="1"/>
              <a:t>the</a:t>
            </a:r>
            <a:r>
              <a:rPr lang="de-DE"/>
              <a:t> Fluid Domain </a:t>
            </a:r>
            <a:r>
              <a:rPr lang="de-DE" err="1"/>
              <a:t>are</a:t>
            </a:r>
            <a:r>
              <a:rPr lang="de-DE"/>
              <a:t> </a:t>
            </a:r>
            <a:r>
              <a:rPr lang="de-DE" err="1"/>
              <a:t>Symmetry</a:t>
            </a:r>
            <a:r>
              <a:rPr lang="de-DE"/>
              <a:t> Planes and </a:t>
            </a:r>
            <a:r>
              <a:rPr lang="de-DE" err="1"/>
              <a:t>No</a:t>
            </a:r>
            <a:r>
              <a:rPr lang="de-DE"/>
              <a:t> Slip Wall </a:t>
            </a:r>
            <a:r>
              <a:rPr lang="de-DE" err="1"/>
              <a:t>is</a:t>
            </a:r>
            <a:r>
              <a:rPr lang="de-DE"/>
              <a:t> a normal Wall</a:t>
            </a:r>
          </a:p>
          <a:p>
            <a:pPr marL="171450" lvl="0" indent="-171450" algn="l" rtl="0">
              <a:spcBef>
                <a:spcPts val="0"/>
              </a:spcBef>
              <a:spcAft>
                <a:spcPts val="0"/>
              </a:spcAft>
              <a:buFontTx/>
              <a:buChar char="-"/>
            </a:pPr>
            <a:r>
              <a:rPr lang="de-DE" err="1"/>
              <a:t>Inlets</a:t>
            </a:r>
            <a:r>
              <a:rPr lang="de-DE"/>
              <a:t> </a:t>
            </a:r>
            <a:r>
              <a:rPr lang="de-DE" err="1"/>
              <a:t>of</a:t>
            </a:r>
            <a:r>
              <a:rPr lang="de-DE"/>
              <a:t> </a:t>
            </a:r>
            <a:r>
              <a:rPr lang="de-DE" err="1"/>
              <a:t>the</a:t>
            </a:r>
            <a:r>
              <a:rPr lang="de-DE"/>
              <a:t> Fluid Domain </a:t>
            </a:r>
            <a:r>
              <a:rPr lang="de-DE" err="1"/>
              <a:t>are</a:t>
            </a:r>
            <a:r>
              <a:rPr lang="de-DE"/>
              <a:t> Velocity </a:t>
            </a:r>
            <a:r>
              <a:rPr lang="de-DE" err="1"/>
              <a:t>Inlets</a:t>
            </a:r>
            <a:r>
              <a:rPr lang="de-DE"/>
              <a:t> </a:t>
            </a:r>
            <a:r>
              <a:rPr lang="de-DE" err="1"/>
              <a:t>with</a:t>
            </a:r>
            <a:r>
              <a:rPr lang="de-DE"/>
              <a:t> a </a:t>
            </a:r>
            <a:r>
              <a:rPr lang="de-DE" err="1"/>
              <a:t>low</a:t>
            </a:r>
            <a:r>
              <a:rPr lang="de-DE"/>
              <a:t> Velocity </a:t>
            </a:r>
            <a:r>
              <a:rPr lang="de-DE" err="1"/>
              <a:t>Number</a:t>
            </a:r>
            <a:r>
              <a:rPr lang="de-DE"/>
              <a:t> (10 m/s) so </a:t>
            </a:r>
            <a:r>
              <a:rPr lang="de-DE" err="1"/>
              <a:t>it</a:t>
            </a:r>
            <a:r>
              <a:rPr lang="de-DE"/>
              <a:t> </a:t>
            </a:r>
            <a:r>
              <a:rPr lang="de-DE" err="1"/>
              <a:t>does</a:t>
            </a:r>
            <a:r>
              <a:rPr lang="de-DE"/>
              <a:t> not </a:t>
            </a:r>
            <a:r>
              <a:rPr lang="de-DE" err="1"/>
              <a:t>affect</a:t>
            </a:r>
            <a:r>
              <a:rPr lang="de-DE"/>
              <a:t> </a:t>
            </a:r>
            <a:r>
              <a:rPr lang="de-DE" err="1"/>
              <a:t>the</a:t>
            </a:r>
            <a:r>
              <a:rPr lang="de-DE"/>
              <a:t> stream </a:t>
            </a:r>
            <a:r>
              <a:rPr lang="de-DE" err="1"/>
              <a:t>coming</a:t>
            </a:r>
            <a:r>
              <a:rPr lang="de-DE"/>
              <a:t> out </a:t>
            </a:r>
            <a:r>
              <a:rPr lang="de-DE" err="1"/>
              <a:t>of</a:t>
            </a:r>
            <a:r>
              <a:rPr lang="de-DE"/>
              <a:t> </a:t>
            </a:r>
            <a:r>
              <a:rPr lang="de-DE" err="1"/>
              <a:t>the</a:t>
            </a:r>
            <a:r>
              <a:rPr lang="de-DE"/>
              <a:t> </a:t>
            </a:r>
            <a:r>
              <a:rPr lang="de-DE" err="1"/>
              <a:t>nozzle</a:t>
            </a:r>
            <a:r>
              <a:rPr lang="de-DE"/>
              <a:t> (</a:t>
            </a:r>
            <a:r>
              <a:rPr lang="de-DE" err="1"/>
              <a:t>No</a:t>
            </a:r>
            <a:r>
              <a:rPr lang="de-DE"/>
              <a:t> </a:t>
            </a:r>
            <a:r>
              <a:rPr lang="de-DE" err="1"/>
              <a:t>Number</a:t>
            </a:r>
            <a:r>
              <a:rPr lang="de-DE"/>
              <a:t> </a:t>
            </a:r>
            <a:r>
              <a:rPr lang="de-DE" err="1"/>
              <a:t>given</a:t>
            </a:r>
            <a:r>
              <a:rPr lang="de-DE"/>
              <a:t> in </a:t>
            </a:r>
            <a:r>
              <a:rPr lang="de-DE" err="1"/>
              <a:t>the</a:t>
            </a:r>
            <a:r>
              <a:rPr lang="de-DE"/>
              <a:t> </a:t>
            </a:r>
            <a:r>
              <a:rPr lang="de-DE" err="1"/>
              <a:t>paper</a:t>
            </a:r>
            <a:r>
              <a:rPr lang="de-DE"/>
              <a:t>)</a:t>
            </a:r>
          </a:p>
          <a:p>
            <a:pPr marL="171450" lvl="0" indent="-171450" algn="l" rtl="0">
              <a:spcBef>
                <a:spcPts val="0"/>
              </a:spcBef>
              <a:spcAft>
                <a:spcPts val="0"/>
              </a:spcAft>
              <a:buFontTx/>
              <a:buChar char="-"/>
            </a:pPr>
            <a:r>
              <a:rPr lang="de-DE"/>
              <a:t>Initial </a:t>
            </a:r>
            <a:r>
              <a:rPr lang="de-DE" err="1"/>
              <a:t>Conditions</a:t>
            </a:r>
            <a:r>
              <a:rPr lang="de-DE"/>
              <a:t>: </a:t>
            </a:r>
            <a:r>
              <a:rPr lang="de-DE" err="1"/>
              <a:t>Atmospheric</a:t>
            </a:r>
            <a:r>
              <a:rPr lang="de-DE"/>
              <a:t> </a:t>
            </a:r>
            <a:r>
              <a:rPr lang="de-DE" err="1"/>
              <a:t>Pressure</a:t>
            </a:r>
            <a:r>
              <a:rPr lang="de-DE"/>
              <a:t> </a:t>
            </a:r>
            <a:r>
              <a:rPr lang="de-DE" err="1"/>
              <a:t>to</a:t>
            </a:r>
            <a:r>
              <a:rPr lang="de-DE"/>
              <a:t> 1bar (Simulation </a:t>
            </a:r>
            <a:r>
              <a:rPr lang="de-DE" err="1"/>
              <a:t>is</a:t>
            </a:r>
            <a:r>
              <a:rPr lang="de-DE"/>
              <a:t> </a:t>
            </a:r>
            <a:r>
              <a:rPr lang="de-DE" err="1"/>
              <a:t>more</a:t>
            </a:r>
            <a:r>
              <a:rPr lang="de-DE"/>
              <a:t> </a:t>
            </a:r>
            <a:r>
              <a:rPr lang="de-DE" err="1"/>
              <a:t>stable</a:t>
            </a:r>
            <a:r>
              <a:rPr lang="de-DE"/>
              <a:t>) and Reference </a:t>
            </a:r>
            <a:r>
              <a:rPr lang="de-DE" err="1"/>
              <a:t>Pressure</a:t>
            </a:r>
            <a:r>
              <a:rPr lang="de-DE"/>
              <a:t> </a:t>
            </a:r>
            <a:r>
              <a:rPr lang="de-DE" err="1"/>
              <a:t>to</a:t>
            </a:r>
            <a:r>
              <a:rPr lang="de-DE"/>
              <a:t> 0 (</a:t>
            </a:r>
            <a:r>
              <a:rPr lang="de-DE" err="1"/>
              <a:t>Important</a:t>
            </a:r>
            <a:r>
              <a:rPr lang="de-DE"/>
              <a:t> </a:t>
            </a:r>
            <a:r>
              <a:rPr lang="de-DE" err="1"/>
              <a:t>for</a:t>
            </a:r>
            <a:r>
              <a:rPr lang="de-DE"/>
              <a:t> </a:t>
            </a:r>
            <a:r>
              <a:rPr lang="de-DE" err="1"/>
              <a:t>measuring</a:t>
            </a:r>
            <a:r>
              <a:rPr lang="de-DE"/>
              <a:t> </a:t>
            </a:r>
            <a:r>
              <a:rPr lang="de-DE" err="1"/>
              <a:t>the</a:t>
            </a:r>
            <a:r>
              <a:rPr lang="de-DE"/>
              <a:t> </a:t>
            </a:r>
            <a:r>
              <a:rPr lang="de-DE" err="1"/>
              <a:t>absoute</a:t>
            </a:r>
            <a:r>
              <a:rPr lang="de-DE"/>
              <a:t> </a:t>
            </a:r>
            <a:r>
              <a:rPr lang="de-DE" err="1"/>
              <a:t>Pressure</a:t>
            </a:r>
            <a:r>
              <a:rPr lang="de-DE"/>
              <a:t> not </a:t>
            </a:r>
            <a:r>
              <a:rPr lang="de-DE" err="1"/>
              <a:t>the</a:t>
            </a:r>
            <a:r>
              <a:rPr lang="de-DE"/>
              <a:t> relative </a:t>
            </a:r>
            <a:r>
              <a:rPr lang="de-DE" err="1"/>
              <a:t>Pressure</a:t>
            </a:r>
            <a:r>
              <a:rPr lang="de-DE"/>
              <a:t>)</a:t>
            </a:r>
          </a:p>
          <a:p>
            <a:pPr marL="171450" lvl="0" indent="-171450" algn="l" rtl="0">
              <a:spcBef>
                <a:spcPts val="0"/>
              </a:spcBef>
              <a:spcAft>
                <a:spcPts val="0"/>
              </a:spcAft>
              <a:buFontTx/>
              <a:buChar char="-"/>
            </a:pPr>
            <a:r>
              <a:rPr lang="de-DE"/>
              <a:t>In </a:t>
            </a:r>
            <a:r>
              <a:rPr lang="de-DE" err="1"/>
              <a:t>the</a:t>
            </a:r>
            <a:r>
              <a:rPr lang="de-DE"/>
              <a:t> Paper </a:t>
            </a:r>
            <a:r>
              <a:rPr lang="de-DE" err="1"/>
              <a:t>only</a:t>
            </a:r>
            <a:r>
              <a:rPr lang="de-DE"/>
              <a:t> </a:t>
            </a:r>
            <a:r>
              <a:rPr lang="de-DE" err="1"/>
              <a:t>the</a:t>
            </a:r>
            <a:r>
              <a:rPr lang="de-DE"/>
              <a:t> NPR and SPR </a:t>
            </a:r>
            <a:r>
              <a:rPr lang="de-DE" err="1"/>
              <a:t>is</a:t>
            </a:r>
            <a:r>
              <a:rPr lang="de-DE"/>
              <a:t> </a:t>
            </a:r>
            <a:r>
              <a:rPr lang="de-DE" err="1"/>
              <a:t>given</a:t>
            </a:r>
            <a:r>
              <a:rPr lang="de-DE"/>
              <a:t> -&gt; Stagnation </a:t>
            </a:r>
            <a:r>
              <a:rPr lang="de-DE" err="1"/>
              <a:t>Inlets</a:t>
            </a:r>
            <a:r>
              <a:rPr lang="de-DE"/>
              <a:t> </a:t>
            </a:r>
            <a:r>
              <a:rPr lang="de-DE" err="1"/>
              <a:t>must</a:t>
            </a:r>
            <a:r>
              <a:rPr lang="de-DE"/>
              <a:t> </a:t>
            </a:r>
            <a:r>
              <a:rPr lang="de-DE" err="1"/>
              <a:t>be</a:t>
            </a:r>
            <a:r>
              <a:rPr lang="de-DE"/>
              <a:t> Chosen </a:t>
            </a:r>
            <a:r>
              <a:rPr lang="de-DE" err="1"/>
              <a:t>for</a:t>
            </a:r>
            <a:r>
              <a:rPr lang="de-DE"/>
              <a:t> </a:t>
            </a:r>
            <a:r>
              <a:rPr lang="de-DE" err="1"/>
              <a:t>Nozzle</a:t>
            </a:r>
            <a:r>
              <a:rPr lang="de-DE"/>
              <a:t> </a:t>
            </a:r>
            <a:r>
              <a:rPr lang="de-DE" err="1"/>
              <a:t>Inlet</a:t>
            </a:r>
            <a:r>
              <a:rPr lang="de-DE"/>
              <a:t> and </a:t>
            </a:r>
            <a:r>
              <a:rPr lang="de-DE" err="1"/>
              <a:t>the</a:t>
            </a:r>
            <a:r>
              <a:rPr lang="de-DE"/>
              <a:t> </a:t>
            </a:r>
            <a:r>
              <a:rPr lang="de-DE" err="1"/>
              <a:t>Inlets</a:t>
            </a:r>
            <a:r>
              <a:rPr lang="de-DE"/>
              <a:t> </a:t>
            </a:r>
            <a:r>
              <a:rPr lang="de-DE" err="1"/>
              <a:t>of</a:t>
            </a:r>
            <a:r>
              <a:rPr lang="de-DE"/>
              <a:t> </a:t>
            </a:r>
            <a:r>
              <a:rPr lang="de-DE" err="1"/>
              <a:t>the</a:t>
            </a:r>
            <a:r>
              <a:rPr lang="de-DE"/>
              <a:t> Slots (</a:t>
            </a:r>
            <a:r>
              <a:rPr lang="de-DE" err="1"/>
              <a:t>Temperature</a:t>
            </a:r>
            <a:r>
              <a:rPr lang="de-DE"/>
              <a:t> 300K 8No </a:t>
            </a:r>
            <a:r>
              <a:rPr lang="de-DE" err="1"/>
              <a:t>number</a:t>
            </a:r>
            <a:r>
              <a:rPr lang="de-DE"/>
              <a:t> </a:t>
            </a:r>
            <a:r>
              <a:rPr lang="de-DE" err="1"/>
              <a:t>given</a:t>
            </a:r>
            <a:r>
              <a:rPr lang="de-DE"/>
              <a:t> but </a:t>
            </a:r>
            <a:r>
              <a:rPr lang="de-DE" err="1"/>
              <a:t>we</a:t>
            </a:r>
            <a:r>
              <a:rPr lang="de-DE"/>
              <a:t> </a:t>
            </a:r>
            <a:r>
              <a:rPr lang="de-DE" err="1"/>
              <a:t>know</a:t>
            </a:r>
            <a:r>
              <a:rPr lang="de-DE"/>
              <a:t> </a:t>
            </a:r>
            <a:r>
              <a:rPr lang="de-DE" err="1"/>
              <a:t>it</a:t>
            </a:r>
            <a:r>
              <a:rPr lang="de-DE"/>
              <a:t> </a:t>
            </a:r>
            <a:r>
              <a:rPr lang="de-DE" err="1"/>
              <a:t>is</a:t>
            </a:r>
            <a:r>
              <a:rPr lang="de-DE"/>
              <a:t> a </a:t>
            </a:r>
            <a:r>
              <a:rPr lang="de-DE" err="1"/>
              <a:t>cold</a:t>
            </a:r>
            <a:r>
              <a:rPr lang="de-DE"/>
              <a:t> </a:t>
            </a:r>
            <a:r>
              <a:rPr lang="de-DE" err="1"/>
              <a:t>jet</a:t>
            </a:r>
            <a:r>
              <a:rPr lang="de-DE"/>
              <a:t>) and </a:t>
            </a:r>
            <a:r>
              <a:rPr lang="de-DE" err="1"/>
              <a:t>Pressure</a:t>
            </a:r>
            <a:r>
              <a:rPr lang="de-DE"/>
              <a:t> </a:t>
            </a:r>
            <a:r>
              <a:rPr lang="de-DE" err="1"/>
              <a:t>varying</a:t>
            </a:r>
            <a:r>
              <a:rPr lang="de-DE"/>
              <a:t> on </a:t>
            </a:r>
            <a:r>
              <a:rPr lang="de-DE" err="1"/>
              <a:t>the</a:t>
            </a:r>
            <a:r>
              <a:rPr lang="de-DE"/>
              <a:t> </a:t>
            </a:r>
            <a:r>
              <a:rPr lang="de-DE" err="1"/>
              <a:t>current</a:t>
            </a:r>
            <a:r>
              <a:rPr lang="de-DE"/>
              <a:t> </a:t>
            </a:r>
            <a:r>
              <a:rPr lang="de-DE" err="1"/>
              <a:t>Configuration</a:t>
            </a:r>
            <a:r>
              <a:rPr lang="de-DE"/>
              <a:t>) -&gt; </a:t>
            </a:r>
            <a:r>
              <a:rPr lang="de-DE" err="1"/>
              <a:t>It</a:t>
            </a:r>
            <a:r>
              <a:rPr lang="de-DE"/>
              <a:t> </a:t>
            </a:r>
            <a:r>
              <a:rPr lang="de-DE" err="1"/>
              <a:t>is</a:t>
            </a:r>
            <a:r>
              <a:rPr lang="de-DE"/>
              <a:t> </a:t>
            </a:r>
            <a:r>
              <a:rPr lang="de-DE" err="1"/>
              <a:t>important</a:t>
            </a:r>
            <a:r>
              <a:rPr lang="de-DE"/>
              <a:t> </a:t>
            </a:r>
            <a:r>
              <a:rPr lang="de-DE" err="1"/>
              <a:t>to</a:t>
            </a:r>
            <a:r>
              <a:rPr lang="de-DE"/>
              <a:t> </a:t>
            </a:r>
            <a:r>
              <a:rPr lang="de-DE" err="1"/>
              <a:t>start</a:t>
            </a:r>
            <a:r>
              <a:rPr lang="de-DE"/>
              <a:t> </a:t>
            </a:r>
            <a:r>
              <a:rPr lang="de-DE" err="1"/>
              <a:t>the</a:t>
            </a:r>
            <a:r>
              <a:rPr lang="de-DE"/>
              <a:t> Simulation </a:t>
            </a:r>
            <a:r>
              <a:rPr lang="de-DE" err="1"/>
              <a:t>with</a:t>
            </a:r>
            <a:r>
              <a:rPr lang="de-DE"/>
              <a:t> moderate Values and do a </a:t>
            </a:r>
            <a:r>
              <a:rPr lang="de-DE" err="1"/>
              <a:t>few</a:t>
            </a:r>
            <a:r>
              <a:rPr lang="de-DE"/>
              <a:t> </a:t>
            </a:r>
            <a:r>
              <a:rPr lang="de-DE" err="1"/>
              <a:t>step</a:t>
            </a:r>
            <a:r>
              <a:rPr lang="de-DE"/>
              <a:t> </a:t>
            </a:r>
            <a:r>
              <a:rPr lang="de-DE" err="1"/>
              <a:t>Build</a:t>
            </a:r>
            <a:r>
              <a:rPr lang="de-DE"/>
              <a:t> Up so Simulation </a:t>
            </a:r>
            <a:r>
              <a:rPr lang="de-DE" err="1"/>
              <a:t>doesn‘t</a:t>
            </a:r>
            <a:r>
              <a:rPr lang="de-DE"/>
              <a:t> crash</a:t>
            </a:r>
          </a:p>
          <a:p>
            <a:pPr marL="171450" lvl="0" indent="-171450" algn="l" rtl="0">
              <a:spcBef>
                <a:spcPts val="0"/>
              </a:spcBef>
              <a:spcAft>
                <a:spcPts val="0"/>
              </a:spcAft>
              <a:buFontTx/>
              <a:buChar char="-"/>
            </a:pPr>
            <a:r>
              <a:rPr lang="de-DE"/>
              <a:t>The Imprint Area </a:t>
            </a:r>
            <a:r>
              <a:rPr lang="de-DE" err="1"/>
              <a:t>to</a:t>
            </a:r>
            <a:r>
              <a:rPr lang="de-DE"/>
              <a:t> </a:t>
            </a:r>
            <a:r>
              <a:rPr lang="de-DE" err="1"/>
              <a:t>the</a:t>
            </a:r>
            <a:r>
              <a:rPr lang="de-DE"/>
              <a:t> Windtunnel </a:t>
            </a:r>
            <a:r>
              <a:rPr lang="de-DE" err="1"/>
              <a:t>is</a:t>
            </a:r>
            <a:r>
              <a:rPr lang="de-DE"/>
              <a:t> a Free Flow on </a:t>
            </a:r>
            <a:r>
              <a:rPr lang="de-DE" err="1"/>
              <a:t>both</a:t>
            </a:r>
            <a:r>
              <a:rPr lang="de-DE"/>
              <a:t> </a:t>
            </a:r>
            <a:r>
              <a:rPr lang="de-DE" err="1"/>
              <a:t>sides</a:t>
            </a:r>
            <a:r>
              <a:rPr lang="de-DE"/>
              <a:t> so </a:t>
            </a:r>
            <a:r>
              <a:rPr lang="de-DE" err="1"/>
              <a:t>no</a:t>
            </a:r>
            <a:r>
              <a:rPr lang="de-DE"/>
              <a:t> Boundary Layer </a:t>
            </a:r>
            <a:r>
              <a:rPr lang="de-DE" err="1"/>
              <a:t>is</a:t>
            </a:r>
            <a:r>
              <a:rPr lang="de-DE"/>
              <a:t> </a:t>
            </a:r>
            <a:r>
              <a:rPr lang="de-DE" err="1"/>
              <a:t>created</a:t>
            </a:r>
            <a:r>
              <a:rPr lang="de-DE"/>
              <a:t> and normal Flow </a:t>
            </a:r>
            <a:r>
              <a:rPr lang="de-DE" err="1"/>
              <a:t>is</a:t>
            </a:r>
            <a:r>
              <a:rPr lang="de-DE"/>
              <a:t> Possible</a:t>
            </a:r>
          </a:p>
          <a:p>
            <a:pPr marL="171450" lvl="0" indent="-171450" algn="l" rtl="0">
              <a:spcBef>
                <a:spcPts val="0"/>
              </a:spcBef>
              <a:spcAft>
                <a:spcPts val="0"/>
              </a:spcAft>
              <a:buFontTx/>
              <a:buChar char="-"/>
            </a:pPr>
            <a:r>
              <a:rPr lang="de-DE"/>
              <a:t>The Imprint Area </a:t>
            </a:r>
            <a:r>
              <a:rPr lang="de-DE" err="1"/>
              <a:t>to</a:t>
            </a:r>
            <a:r>
              <a:rPr lang="de-DE"/>
              <a:t> </a:t>
            </a:r>
            <a:r>
              <a:rPr lang="de-DE" err="1"/>
              <a:t>the</a:t>
            </a:r>
            <a:r>
              <a:rPr lang="de-DE"/>
              <a:t> </a:t>
            </a:r>
            <a:r>
              <a:rPr lang="de-DE" err="1"/>
              <a:t>slots</a:t>
            </a:r>
            <a:r>
              <a:rPr lang="de-DE"/>
              <a:t> on </a:t>
            </a:r>
            <a:r>
              <a:rPr lang="de-DE" err="1"/>
              <a:t>the</a:t>
            </a:r>
            <a:r>
              <a:rPr lang="de-DE"/>
              <a:t> </a:t>
            </a:r>
            <a:r>
              <a:rPr lang="de-DE" err="1"/>
              <a:t>Nozzle</a:t>
            </a:r>
            <a:r>
              <a:rPr lang="de-DE"/>
              <a:t> </a:t>
            </a:r>
            <a:r>
              <a:rPr lang="de-DE" err="1"/>
              <a:t>side</a:t>
            </a:r>
            <a:r>
              <a:rPr lang="de-DE"/>
              <a:t> </a:t>
            </a:r>
            <a:r>
              <a:rPr lang="de-DE" err="1"/>
              <a:t>is</a:t>
            </a:r>
            <a:r>
              <a:rPr lang="de-DE"/>
              <a:t> a Wall </a:t>
            </a:r>
            <a:r>
              <a:rPr lang="de-DE" err="1"/>
              <a:t>to</a:t>
            </a:r>
            <a:r>
              <a:rPr lang="de-DE"/>
              <a:t> </a:t>
            </a:r>
            <a:r>
              <a:rPr lang="de-DE" err="1"/>
              <a:t>keep</a:t>
            </a:r>
            <a:r>
              <a:rPr lang="de-DE"/>
              <a:t> </a:t>
            </a:r>
            <a:r>
              <a:rPr lang="de-DE" err="1"/>
              <a:t>the</a:t>
            </a:r>
            <a:r>
              <a:rPr lang="de-DE"/>
              <a:t> BL </a:t>
            </a:r>
            <a:r>
              <a:rPr lang="de-DE" err="1"/>
              <a:t>inside</a:t>
            </a:r>
            <a:r>
              <a:rPr lang="de-DE"/>
              <a:t> </a:t>
            </a:r>
            <a:r>
              <a:rPr lang="de-DE" err="1"/>
              <a:t>the</a:t>
            </a:r>
            <a:r>
              <a:rPr lang="de-DE"/>
              <a:t> </a:t>
            </a:r>
            <a:r>
              <a:rPr lang="de-DE" err="1"/>
              <a:t>Nozzle</a:t>
            </a:r>
            <a:r>
              <a:rPr lang="de-DE"/>
              <a:t> </a:t>
            </a:r>
            <a:r>
              <a:rPr lang="de-DE" err="1"/>
              <a:t>steady</a:t>
            </a:r>
            <a:r>
              <a:rPr lang="de-DE"/>
              <a:t> and on </a:t>
            </a:r>
            <a:r>
              <a:rPr lang="de-DE" err="1"/>
              <a:t>the</a:t>
            </a:r>
            <a:r>
              <a:rPr lang="de-DE"/>
              <a:t> Lot </a:t>
            </a:r>
            <a:r>
              <a:rPr lang="de-DE" err="1"/>
              <a:t>side</a:t>
            </a:r>
            <a:r>
              <a:rPr lang="de-DE"/>
              <a:t> </a:t>
            </a:r>
            <a:r>
              <a:rPr lang="de-DE" err="1"/>
              <a:t>it</a:t>
            </a:r>
            <a:r>
              <a:rPr lang="de-DE"/>
              <a:t> </a:t>
            </a:r>
            <a:r>
              <a:rPr lang="de-DE" err="1"/>
              <a:t>is</a:t>
            </a:r>
            <a:r>
              <a:rPr lang="de-DE"/>
              <a:t> a </a:t>
            </a:r>
            <a:r>
              <a:rPr lang="de-DE" err="1"/>
              <a:t>free</a:t>
            </a:r>
            <a:r>
              <a:rPr lang="de-DE"/>
              <a:t> Flow </a:t>
            </a:r>
            <a:r>
              <a:rPr lang="de-DE" err="1"/>
              <a:t>to</a:t>
            </a:r>
            <a:r>
              <a:rPr lang="de-DE"/>
              <a:t> </a:t>
            </a:r>
            <a:r>
              <a:rPr lang="de-DE" err="1"/>
              <a:t>make</a:t>
            </a:r>
            <a:r>
              <a:rPr lang="de-DE"/>
              <a:t> </a:t>
            </a:r>
            <a:r>
              <a:rPr lang="de-DE" err="1"/>
              <a:t>the</a:t>
            </a:r>
            <a:r>
              <a:rPr lang="de-DE"/>
              <a:t> </a:t>
            </a:r>
            <a:r>
              <a:rPr lang="de-DE" err="1"/>
              <a:t>secondary</a:t>
            </a:r>
            <a:r>
              <a:rPr lang="de-DE"/>
              <a:t> Stream </a:t>
            </a:r>
            <a:r>
              <a:rPr lang="de-DE" err="1"/>
              <a:t>go</a:t>
            </a:r>
            <a:r>
              <a:rPr lang="de-DE"/>
              <a:t> out </a:t>
            </a:r>
            <a:r>
              <a:rPr lang="de-DE" err="1"/>
              <a:t>of</a:t>
            </a:r>
            <a:r>
              <a:rPr lang="de-DE"/>
              <a:t> </a:t>
            </a:r>
            <a:r>
              <a:rPr lang="de-DE" err="1"/>
              <a:t>the</a:t>
            </a:r>
            <a:r>
              <a:rPr lang="de-DE"/>
              <a:t> </a:t>
            </a:r>
            <a:r>
              <a:rPr lang="de-DE" err="1"/>
              <a:t>slots</a:t>
            </a:r>
            <a:endParaRPr lang="de-DE"/>
          </a:p>
          <a:p>
            <a:pPr marL="171450" lvl="0" indent="-171450" algn="l" rtl="0">
              <a:spcBef>
                <a:spcPts val="0"/>
              </a:spcBef>
              <a:spcAft>
                <a:spcPts val="0"/>
              </a:spcAft>
              <a:buFontTx/>
              <a:buChar char="-"/>
            </a:pPr>
            <a:r>
              <a:rPr lang="de-DE"/>
              <a:t>(In General: All </a:t>
            </a:r>
            <a:r>
              <a:rPr lang="de-DE" err="1"/>
              <a:t>BC‘s</a:t>
            </a:r>
            <a:r>
              <a:rPr lang="de-DE"/>
              <a:t> and </a:t>
            </a:r>
            <a:r>
              <a:rPr lang="de-DE" err="1"/>
              <a:t>Inital</a:t>
            </a:r>
            <a:r>
              <a:rPr lang="de-DE"/>
              <a:t> </a:t>
            </a:r>
            <a:r>
              <a:rPr lang="de-DE" err="1"/>
              <a:t>Conditions</a:t>
            </a:r>
            <a:r>
              <a:rPr lang="de-DE"/>
              <a:t> </a:t>
            </a:r>
            <a:r>
              <a:rPr lang="de-DE" err="1"/>
              <a:t>that</a:t>
            </a:r>
            <a:r>
              <a:rPr lang="de-DE"/>
              <a:t> </a:t>
            </a:r>
            <a:r>
              <a:rPr lang="de-DE" err="1"/>
              <a:t>we</a:t>
            </a:r>
            <a:r>
              <a:rPr lang="de-DE"/>
              <a:t> </a:t>
            </a:r>
            <a:r>
              <a:rPr lang="de-DE" err="1"/>
              <a:t>have</a:t>
            </a:r>
            <a:r>
              <a:rPr lang="de-DE"/>
              <a:t> </a:t>
            </a:r>
            <a:r>
              <a:rPr lang="de-DE" err="1"/>
              <a:t>no</a:t>
            </a:r>
            <a:r>
              <a:rPr lang="de-DE"/>
              <a:t> Information </a:t>
            </a:r>
            <a:r>
              <a:rPr lang="de-DE" err="1"/>
              <a:t>about</a:t>
            </a:r>
            <a:r>
              <a:rPr lang="de-DE"/>
              <a:t> was </a:t>
            </a:r>
            <a:r>
              <a:rPr lang="de-DE" err="1"/>
              <a:t>left</a:t>
            </a:r>
            <a:r>
              <a:rPr lang="de-DE"/>
              <a:t> </a:t>
            </a:r>
            <a:r>
              <a:rPr lang="de-DE" err="1"/>
              <a:t>as</a:t>
            </a:r>
            <a:r>
              <a:rPr lang="de-DE"/>
              <a:t> </a:t>
            </a:r>
            <a:r>
              <a:rPr lang="de-DE" err="1"/>
              <a:t>the</a:t>
            </a:r>
            <a:r>
              <a:rPr lang="de-DE"/>
              <a:t> </a:t>
            </a:r>
            <a:r>
              <a:rPr lang="de-DE" err="1"/>
              <a:t>standard</a:t>
            </a:r>
            <a:r>
              <a:rPr lang="de-DE"/>
              <a:t> </a:t>
            </a:r>
            <a:r>
              <a:rPr lang="de-DE" err="1"/>
              <a:t>values</a:t>
            </a:r>
            <a:r>
              <a:rPr lang="de-DE"/>
              <a:t>)</a:t>
            </a:r>
          </a:p>
          <a:p>
            <a:pPr marL="171450" lvl="0" indent="-171450" algn="l" rtl="0">
              <a:spcBef>
                <a:spcPts val="0"/>
              </a:spcBef>
              <a:spcAft>
                <a:spcPts val="0"/>
              </a:spcAft>
              <a:buFontTx/>
              <a:buChar char="-"/>
            </a:pPr>
            <a:endParaRPr lang="de-DE"/>
          </a:p>
          <a:p>
            <a:pPr marL="0" lvl="0" indent="0" algn="l" rtl="0">
              <a:spcBef>
                <a:spcPts val="0"/>
              </a:spcBef>
              <a:spcAft>
                <a:spcPts val="0"/>
              </a:spcAft>
              <a:buFontTx/>
              <a:buNone/>
            </a:pPr>
            <a:r>
              <a:rPr lang="de-DE" err="1"/>
              <a:t>Governing</a:t>
            </a:r>
            <a:r>
              <a:rPr lang="de-DE"/>
              <a:t> </a:t>
            </a:r>
            <a:r>
              <a:rPr lang="de-DE" err="1"/>
              <a:t>Equations</a:t>
            </a:r>
            <a:r>
              <a:rPr lang="de-DE"/>
              <a:t>:</a:t>
            </a:r>
          </a:p>
          <a:p>
            <a:pPr marL="171450" lvl="0" indent="-171450" algn="l" rtl="0">
              <a:spcBef>
                <a:spcPts val="0"/>
              </a:spcBef>
              <a:spcAft>
                <a:spcPts val="0"/>
              </a:spcAft>
              <a:buFontTx/>
              <a:buChar char="-"/>
            </a:pPr>
            <a:r>
              <a:rPr lang="de-DE"/>
              <a:t>(2D Flow: 2D Simulation)</a:t>
            </a:r>
          </a:p>
          <a:p>
            <a:pPr marL="171450" lvl="0" indent="-171450" algn="l" rtl="0">
              <a:spcBef>
                <a:spcPts val="0"/>
              </a:spcBef>
              <a:spcAft>
                <a:spcPts val="0"/>
              </a:spcAft>
              <a:buFontTx/>
              <a:buChar char="-"/>
            </a:pPr>
            <a:r>
              <a:rPr lang="de-DE"/>
              <a:t>(Steady: Simulation </a:t>
            </a:r>
            <a:r>
              <a:rPr lang="de-DE" err="1"/>
              <a:t>is</a:t>
            </a:r>
            <a:r>
              <a:rPr lang="de-DE"/>
              <a:t> Steady)</a:t>
            </a:r>
          </a:p>
          <a:p>
            <a:pPr marL="171450" lvl="0" indent="-171450" algn="l" rtl="0">
              <a:spcBef>
                <a:spcPts val="0"/>
              </a:spcBef>
              <a:spcAft>
                <a:spcPts val="0"/>
              </a:spcAft>
              <a:buFontTx/>
              <a:buChar char="-"/>
            </a:pPr>
            <a:r>
              <a:rPr lang="de-DE"/>
              <a:t>Gas + Ideal Gas: Normal Air </a:t>
            </a:r>
            <a:r>
              <a:rPr lang="de-DE" err="1"/>
              <a:t>is</a:t>
            </a:r>
            <a:r>
              <a:rPr lang="de-DE"/>
              <a:t> </a:t>
            </a:r>
            <a:r>
              <a:rPr lang="de-DE" err="1"/>
              <a:t>used</a:t>
            </a:r>
            <a:r>
              <a:rPr lang="de-DE"/>
              <a:t> in </a:t>
            </a:r>
            <a:r>
              <a:rPr lang="de-DE" err="1"/>
              <a:t>the</a:t>
            </a:r>
            <a:r>
              <a:rPr lang="de-DE"/>
              <a:t> Experiments</a:t>
            </a:r>
          </a:p>
          <a:p>
            <a:pPr marL="171450" lvl="0" indent="-171450" algn="l" rtl="0">
              <a:spcBef>
                <a:spcPts val="0"/>
              </a:spcBef>
              <a:spcAft>
                <a:spcPts val="0"/>
              </a:spcAft>
              <a:buFontTx/>
              <a:buChar char="-"/>
            </a:pPr>
            <a:r>
              <a:rPr lang="de-DE"/>
              <a:t>(</a:t>
            </a:r>
            <a:r>
              <a:rPr lang="de-DE" err="1"/>
              <a:t>Gradients</a:t>
            </a:r>
            <a:r>
              <a:rPr lang="de-DE"/>
              <a:t>: ???)</a:t>
            </a:r>
          </a:p>
          <a:p>
            <a:pPr marL="171450" lvl="0" indent="-171450" algn="l" rtl="0">
              <a:spcBef>
                <a:spcPts val="0"/>
              </a:spcBef>
              <a:spcAft>
                <a:spcPts val="0"/>
              </a:spcAft>
              <a:buFontTx/>
              <a:buChar char="-"/>
            </a:pPr>
            <a:r>
              <a:rPr lang="de-DE" err="1"/>
              <a:t>Coupled</a:t>
            </a:r>
            <a:r>
              <a:rPr lang="de-DE"/>
              <a:t> Flow: Much </a:t>
            </a:r>
            <a:r>
              <a:rPr lang="de-DE" err="1"/>
              <a:t>more</a:t>
            </a:r>
            <a:r>
              <a:rPr lang="de-DE"/>
              <a:t> </a:t>
            </a:r>
            <a:r>
              <a:rPr lang="de-DE" err="1"/>
              <a:t>stable</a:t>
            </a:r>
            <a:r>
              <a:rPr lang="de-DE"/>
              <a:t> in </a:t>
            </a:r>
            <a:r>
              <a:rPr lang="de-DE" err="1"/>
              <a:t>Supersonic</a:t>
            </a:r>
            <a:r>
              <a:rPr lang="de-DE"/>
              <a:t> </a:t>
            </a:r>
            <a:r>
              <a:rPr lang="de-DE" err="1"/>
              <a:t>Flows</a:t>
            </a:r>
            <a:r>
              <a:rPr lang="de-DE"/>
              <a:t> </a:t>
            </a:r>
            <a:r>
              <a:rPr lang="de-DE" err="1"/>
              <a:t>with</a:t>
            </a:r>
            <a:r>
              <a:rPr lang="de-DE"/>
              <a:t> </a:t>
            </a:r>
            <a:r>
              <a:rPr lang="de-DE" err="1"/>
              <a:t>shocks</a:t>
            </a:r>
            <a:r>
              <a:rPr lang="de-DE"/>
              <a:t> (</a:t>
            </a:r>
            <a:r>
              <a:rPr lang="de-DE" err="1"/>
              <a:t>standard</a:t>
            </a:r>
            <a:r>
              <a:rPr lang="de-DE"/>
              <a:t> </a:t>
            </a:r>
            <a:r>
              <a:rPr lang="de-DE" err="1"/>
              <a:t>for</a:t>
            </a:r>
            <a:r>
              <a:rPr lang="de-DE"/>
              <a:t> </a:t>
            </a:r>
            <a:r>
              <a:rPr lang="de-DE" err="1"/>
              <a:t>supersonic</a:t>
            </a:r>
            <a:r>
              <a:rPr lang="de-DE"/>
              <a:t> </a:t>
            </a:r>
            <a:r>
              <a:rPr lang="de-DE" err="1"/>
              <a:t>flows</a:t>
            </a:r>
            <a:r>
              <a:rPr lang="de-DE"/>
              <a:t>)</a:t>
            </a:r>
          </a:p>
          <a:p>
            <a:pPr marL="171450" lvl="0" indent="-171450" algn="l" rtl="0">
              <a:spcBef>
                <a:spcPts val="0"/>
              </a:spcBef>
              <a:spcAft>
                <a:spcPts val="0"/>
              </a:spcAft>
              <a:buFontTx/>
              <a:buChar char="-"/>
            </a:pPr>
            <a:r>
              <a:rPr lang="de-DE" err="1"/>
              <a:t>Spalart-Allmaras</a:t>
            </a:r>
            <a:r>
              <a:rPr lang="de-DE"/>
              <a:t> </a:t>
            </a:r>
            <a:r>
              <a:rPr lang="de-DE" err="1"/>
              <a:t>Turbulence</a:t>
            </a:r>
            <a:r>
              <a:rPr lang="de-DE"/>
              <a:t> Model: </a:t>
            </a:r>
          </a:p>
          <a:p>
            <a:pPr marL="171450" lvl="0" indent="-171450" algn="l" rtl="0">
              <a:spcBef>
                <a:spcPts val="0"/>
              </a:spcBef>
              <a:spcAft>
                <a:spcPts val="0"/>
              </a:spcAft>
              <a:buFontTx/>
              <a:buChar char="-"/>
            </a:pPr>
            <a:r>
              <a:rPr lang="de-DE" err="1"/>
              <a:t>Simplified</a:t>
            </a:r>
            <a:r>
              <a:rPr lang="de-DE"/>
              <a:t> Reynolds </a:t>
            </a:r>
            <a:r>
              <a:rPr lang="de-DE" err="1"/>
              <a:t>averaged</a:t>
            </a:r>
            <a:r>
              <a:rPr lang="de-DE"/>
              <a:t> Navier Stokes:</a:t>
            </a:r>
          </a:p>
          <a:p>
            <a:pPr marL="171450" lvl="0" indent="-171450" algn="l" rtl="0">
              <a:spcBef>
                <a:spcPts val="0"/>
              </a:spcBef>
              <a:spcAft>
                <a:spcPts val="0"/>
              </a:spcAft>
              <a:buFontTx/>
              <a:buChar char="-"/>
            </a:pPr>
            <a:r>
              <a:rPr lang="de-DE"/>
              <a:t>All y+ Wall Treatment: </a:t>
            </a:r>
          </a:p>
          <a:p>
            <a:pPr marL="171450" lvl="0" indent="-171450" algn="l" rtl="0">
              <a:spcBef>
                <a:spcPts val="0"/>
              </a:spcBef>
              <a:spcAft>
                <a:spcPts val="0"/>
              </a:spcAft>
              <a:buFontTx/>
              <a:buChar char="-"/>
            </a:pPr>
            <a:endParaRPr lang="de-DE"/>
          </a:p>
          <a:p>
            <a:pPr marL="0" lvl="0" indent="0" algn="l" rtl="0">
              <a:spcBef>
                <a:spcPts val="0"/>
              </a:spcBef>
              <a:spcAft>
                <a:spcPts val="0"/>
              </a:spcAft>
              <a:buFontTx/>
              <a:buNone/>
            </a:pPr>
            <a:r>
              <a:rPr lang="de-DE" err="1"/>
              <a:t>Extracted</a:t>
            </a:r>
            <a:r>
              <a:rPr lang="de-DE"/>
              <a:t> Data:</a:t>
            </a:r>
          </a:p>
          <a:p>
            <a:pPr marL="171450" lvl="0" indent="-171450" algn="l" rtl="0">
              <a:spcBef>
                <a:spcPts val="0"/>
              </a:spcBef>
              <a:spcAft>
                <a:spcPts val="0"/>
              </a:spcAft>
              <a:buFontTx/>
              <a:buChar char="-"/>
            </a:pPr>
            <a:r>
              <a:rPr lang="de-DE"/>
              <a:t>Mach Scene </a:t>
            </a:r>
            <a:r>
              <a:rPr lang="de-DE" err="1"/>
              <a:t>shows</a:t>
            </a:r>
            <a:r>
              <a:rPr lang="de-DE"/>
              <a:t> </a:t>
            </a:r>
            <a:r>
              <a:rPr lang="de-DE" err="1"/>
              <a:t>the</a:t>
            </a:r>
            <a:r>
              <a:rPr lang="de-DE"/>
              <a:t> Flow Inside and outside </a:t>
            </a:r>
            <a:r>
              <a:rPr lang="de-DE" err="1"/>
              <a:t>of</a:t>
            </a:r>
            <a:r>
              <a:rPr lang="de-DE"/>
              <a:t> </a:t>
            </a:r>
            <a:r>
              <a:rPr lang="de-DE" err="1"/>
              <a:t>the</a:t>
            </a:r>
            <a:r>
              <a:rPr lang="de-DE"/>
              <a:t> </a:t>
            </a:r>
            <a:r>
              <a:rPr lang="de-DE" err="1"/>
              <a:t>Nozzle</a:t>
            </a:r>
            <a:r>
              <a:rPr lang="de-DE"/>
              <a:t> and </a:t>
            </a:r>
            <a:r>
              <a:rPr lang="de-DE" err="1"/>
              <a:t>is</a:t>
            </a:r>
            <a:r>
              <a:rPr lang="de-DE"/>
              <a:t> </a:t>
            </a:r>
            <a:r>
              <a:rPr lang="de-DE" err="1"/>
              <a:t>important</a:t>
            </a:r>
            <a:r>
              <a:rPr lang="de-DE"/>
              <a:t> </a:t>
            </a:r>
            <a:r>
              <a:rPr lang="de-DE" err="1"/>
              <a:t>for</a:t>
            </a:r>
            <a:r>
              <a:rPr lang="de-DE"/>
              <a:t> Visual </a:t>
            </a:r>
            <a:r>
              <a:rPr lang="de-DE" err="1"/>
              <a:t>Confimation</a:t>
            </a:r>
            <a:r>
              <a:rPr lang="de-DE"/>
              <a:t> </a:t>
            </a:r>
            <a:r>
              <a:rPr lang="de-DE" err="1"/>
              <a:t>that</a:t>
            </a:r>
            <a:r>
              <a:rPr lang="de-DE"/>
              <a:t> </a:t>
            </a:r>
            <a:r>
              <a:rPr lang="de-DE" err="1"/>
              <a:t>the</a:t>
            </a:r>
            <a:r>
              <a:rPr lang="de-DE"/>
              <a:t> Model </a:t>
            </a:r>
            <a:r>
              <a:rPr lang="de-DE" err="1"/>
              <a:t>is</a:t>
            </a:r>
            <a:r>
              <a:rPr lang="de-DE"/>
              <a:t> </a:t>
            </a:r>
            <a:r>
              <a:rPr lang="de-DE" err="1"/>
              <a:t>working</a:t>
            </a:r>
            <a:endParaRPr lang="de-DE"/>
          </a:p>
          <a:p>
            <a:pPr marL="171450" lvl="0" indent="-171450" algn="l" rtl="0">
              <a:spcBef>
                <a:spcPts val="0"/>
              </a:spcBef>
              <a:spcAft>
                <a:spcPts val="0"/>
              </a:spcAft>
              <a:buFontTx/>
              <a:buChar char="-"/>
            </a:pPr>
            <a:r>
              <a:rPr lang="de-DE"/>
              <a:t>A total </a:t>
            </a:r>
            <a:r>
              <a:rPr lang="de-DE" err="1"/>
              <a:t>of</a:t>
            </a:r>
            <a:r>
              <a:rPr lang="de-DE"/>
              <a:t> 50 Measurement Points </a:t>
            </a:r>
            <a:r>
              <a:rPr lang="de-DE" err="1"/>
              <a:t>is</a:t>
            </a:r>
            <a:r>
              <a:rPr lang="de-DE"/>
              <a:t> </a:t>
            </a:r>
            <a:r>
              <a:rPr lang="de-DE" err="1"/>
              <a:t>used</a:t>
            </a:r>
            <a:r>
              <a:rPr lang="de-DE"/>
              <a:t> </a:t>
            </a:r>
            <a:r>
              <a:rPr lang="de-DE" err="1"/>
              <a:t>to</a:t>
            </a:r>
            <a:r>
              <a:rPr lang="de-DE"/>
              <a:t> </a:t>
            </a:r>
            <a:r>
              <a:rPr lang="de-DE" err="1"/>
              <a:t>measure</a:t>
            </a:r>
            <a:r>
              <a:rPr lang="de-DE"/>
              <a:t> </a:t>
            </a:r>
            <a:r>
              <a:rPr lang="de-DE" err="1"/>
              <a:t>the</a:t>
            </a:r>
            <a:r>
              <a:rPr lang="de-DE"/>
              <a:t> </a:t>
            </a:r>
            <a:r>
              <a:rPr lang="de-DE" err="1"/>
              <a:t>static</a:t>
            </a:r>
            <a:r>
              <a:rPr lang="de-DE"/>
              <a:t> </a:t>
            </a:r>
            <a:r>
              <a:rPr lang="de-DE" err="1"/>
              <a:t>Pressure</a:t>
            </a:r>
            <a:r>
              <a:rPr lang="de-DE"/>
              <a:t> on </a:t>
            </a:r>
            <a:r>
              <a:rPr lang="de-DE" err="1"/>
              <a:t>the</a:t>
            </a:r>
            <a:r>
              <a:rPr lang="de-DE"/>
              <a:t> </a:t>
            </a:r>
            <a:r>
              <a:rPr lang="de-DE" err="1"/>
              <a:t>Nozzle</a:t>
            </a:r>
            <a:r>
              <a:rPr lang="de-DE"/>
              <a:t> Walls (</a:t>
            </a:r>
            <a:r>
              <a:rPr lang="de-DE" err="1"/>
              <a:t>Positions</a:t>
            </a:r>
            <a:r>
              <a:rPr lang="de-DE"/>
              <a:t> </a:t>
            </a:r>
            <a:r>
              <a:rPr lang="de-DE" err="1"/>
              <a:t>are</a:t>
            </a:r>
            <a:r>
              <a:rPr lang="de-DE"/>
              <a:t> </a:t>
            </a:r>
            <a:r>
              <a:rPr lang="de-DE" err="1"/>
              <a:t>derived</a:t>
            </a:r>
            <a:r>
              <a:rPr lang="de-DE"/>
              <a:t> </a:t>
            </a:r>
            <a:r>
              <a:rPr lang="de-DE" err="1"/>
              <a:t>from</a:t>
            </a:r>
            <a:r>
              <a:rPr lang="de-DE"/>
              <a:t> </a:t>
            </a:r>
            <a:r>
              <a:rPr lang="de-DE" err="1"/>
              <a:t>the</a:t>
            </a:r>
            <a:r>
              <a:rPr lang="de-DE"/>
              <a:t> </a:t>
            </a:r>
            <a:r>
              <a:rPr lang="de-DE" err="1"/>
              <a:t>Figures</a:t>
            </a:r>
            <a:r>
              <a:rPr lang="de-DE"/>
              <a:t> </a:t>
            </a:r>
            <a:r>
              <a:rPr lang="de-DE" err="1"/>
              <a:t>given</a:t>
            </a:r>
            <a:r>
              <a:rPr lang="de-DE"/>
              <a:t> in </a:t>
            </a:r>
            <a:r>
              <a:rPr lang="de-DE" err="1"/>
              <a:t>the</a:t>
            </a:r>
            <a:r>
              <a:rPr lang="de-DE"/>
              <a:t> Paper)</a:t>
            </a:r>
          </a:p>
          <a:p>
            <a:pPr marL="171450" lvl="0" indent="-171450" algn="l" rtl="0">
              <a:spcBef>
                <a:spcPts val="0"/>
              </a:spcBef>
              <a:spcAft>
                <a:spcPts val="0"/>
              </a:spcAft>
              <a:buFontTx/>
              <a:buChar char="-"/>
            </a:pPr>
            <a:r>
              <a:rPr lang="de-DE"/>
              <a:t>Normal and Axial </a:t>
            </a:r>
            <a:r>
              <a:rPr lang="de-DE" err="1"/>
              <a:t>Thrust</a:t>
            </a:r>
            <a:r>
              <a:rPr lang="de-DE"/>
              <a:t> was </a:t>
            </a:r>
            <a:r>
              <a:rPr lang="de-DE" err="1"/>
              <a:t>gathered</a:t>
            </a:r>
            <a:r>
              <a:rPr lang="de-DE"/>
              <a:t> </a:t>
            </a:r>
            <a:r>
              <a:rPr lang="de-DE" err="1"/>
              <a:t>over</a:t>
            </a:r>
            <a:r>
              <a:rPr lang="de-DE"/>
              <a:t> </a:t>
            </a:r>
            <a:r>
              <a:rPr lang="de-DE" err="1"/>
              <a:t>the</a:t>
            </a:r>
            <a:r>
              <a:rPr lang="de-DE"/>
              <a:t> Imprint Area </a:t>
            </a:r>
            <a:r>
              <a:rPr lang="de-DE" err="1"/>
              <a:t>to</a:t>
            </a:r>
            <a:r>
              <a:rPr lang="de-DE"/>
              <a:t> </a:t>
            </a:r>
            <a:r>
              <a:rPr lang="de-DE" err="1"/>
              <a:t>the</a:t>
            </a:r>
            <a:r>
              <a:rPr lang="de-DE"/>
              <a:t> Windtunnel (</a:t>
            </a:r>
            <a:r>
              <a:rPr lang="de-DE" err="1"/>
              <a:t>most</a:t>
            </a:r>
            <a:r>
              <a:rPr lang="de-DE"/>
              <a:t> </a:t>
            </a:r>
            <a:r>
              <a:rPr lang="de-DE" err="1"/>
              <a:t>accurate</a:t>
            </a:r>
            <a:r>
              <a:rPr lang="de-DE"/>
              <a:t>) -&gt; </a:t>
            </a:r>
            <a:r>
              <a:rPr lang="de-DE" err="1"/>
              <a:t>Before</a:t>
            </a:r>
            <a:r>
              <a:rPr lang="de-DE"/>
              <a:t> </a:t>
            </a:r>
            <a:r>
              <a:rPr lang="de-DE" err="1"/>
              <a:t>it</a:t>
            </a:r>
            <a:r>
              <a:rPr lang="de-DE"/>
              <a:t> was </a:t>
            </a:r>
            <a:r>
              <a:rPr lang="de-DE" err="1"/>
              <a:t>Measured</a:t>
            </a:r>
            <a:r>
              <a:rPr lang="de-DE"/>
              <a:t> </a:t>
            </a:r>
            <a:r>
              <a:rPr lang="de-DE" err="1"/>
              <a:t>by</a:t>
            </a:r>
            <a:r>
              <a:rPr lang="de-DE"/>
              <a:t> </a:t>
            </a:r>
            <a:r>
              <a:rPr lang="de-DE" err="1"/>
              <a:t>the</a:t>
            </a:r>
            <a:r>
              <a:rPr lang="de-DE"/>
              <a:t> Force </a:t>
            </a:r>
            <a:r>
              <a:rPr lang="de-DE" err="1"/>
              <a:t>over</a:t>
            </a:r>
            <a:r>
              <a:rPr lang="de-DE"/>
              <a:t> </a:t>
            </a:r>
            <a:r>
              <a:rPr lang="de-DE" err="1"/>
              <a:t>the</a:t>
            </a:r>
            <a:r>
              <a:rPr lang="de-DE"/>
              <a:t> Upper and Lower </a:t>
            </a:r>
            <a:r>
              <a:rPr lang="de-DE" err="1"/>
              <a:t>Nozzle</a:t>
            </a:r>
            <a:r>
              <a:rPr lang="de-DE"/>
              <a:t> Wall (</a:t>
            </a:r>
            <a:r>
              <a:rPr lang="de-DE" err="1"/>
              <a:t>Less</a:t>
            </a:r>
            <a:r>
              <a:rPr lang="de-DE"/>
              <a:t> </a:t>
            </a:r>
            <a:r>
              <a:rPr lang="de-DE" err="1"/>
              <a:t>Accurate</a:t>
            </a:r>
            <a:r>
              <a:rPr lang="de-DE"/>
              <a:t>)</a:t>
            </a:r>
          </a:p>
          <a:p>
            <a:pPr marL="171450" lvl="0" indent="-171450" algn="l" rtl="0">
              <a:spcBef>
                <a:spcPts val="0"/>
              </a:spcBef>
              <a:spcAft>
                <a:spcPts val="0"/>
              </a:spcAft>
              <a:buFontTx/>
              <a:buChar char="-"/>
            </a:pPr>
            <a:r>
              <a:rPr lang="en-US"/>
              <a:t>(When using configuration 1, axial and normal thrust was used to calculate the angle of the thrust. When gathering data on configuration five, force on the upper and lower nozzle sections was used to calculate the thrust angle)</a:t>
            </a:r>
            <a:endParaRPr lang="de-DE"/>
          </a:p>
          <a:p>
            <a:pPr marL="171450" lvl="0" indent="-171450" algn="l" rtl="0">
              <a:spcBef>
                <a:spcPts val="0"/>
              </a:spcBef>
              <a:spcAft>
                <a:spcPts val="0"/>
              </a:spcAft>
              <a:buFontTx/>
              <a:buChar char="-"/>
            </a:pPr>
            <a:r>
              <a:rPr lang="de-DE" err="1"/>
              <a:t>Mass</a:t>
            </a:r>
            <a:r>
              <a:rPr lang="de-DE"/>
              <a:t> Flow was </a:t>
            </a:r>
            <a:r>
              <a:rPr lang="de-DE" err="1"/>
              <a:t>gathered</a:t>
            </a:r>
            <a:r>
              <a:rPr lang="de-DE"/>
              <a:t> </a:t>
            </a:r>
            <a:r>
              <a:rPr lang="de-DE" err="1"/>
              <a:t>over</a:t>
            </a:r>
            <a:r>
              <a:rPr lang="de-DE"/>
              <a:t> </a:t>
            </a:r>
            <a:r>
              <a:rPr lang="de-DE" err="1"/>
              <a:t>the</a:t>
            </a:r>
            <a:r>
              <a:rPr lang="de-DE"/>
              <a:t> Stagnation </a:t>
            </a:r>
            <a:r>
              <a:rPr lang="de-DE" err="1"/>
              <a:t>Inlet</a:t>
            </a:r>
            <a:r>
              <a:rPr lang="de-DE"/>
              <a:t> </a:t>
            </a:r>
            <a:r>
              <a:rPr lang="de-DE" err="1"/>
              <a:t>of</a:t>
            </a:r>
            <a:r>
              <a:rPr lang="de-DE"/>
              <a:t> </a:t>
            </a:r>
            <a:r>
              <a:rPr lang="de-DE" err="1"/>
              <a:t>the</a:t>
            </a:r>
            <a:r>
              <a:rPr lang="de-DE"/>
              <a:t> </a:t>
            </a:r>
            <a:r>
              <a:rPr lang="de-DE" err="1"/>
              <a:t>Nozzle</a:t>
            </a:r>
            <a:r>
              <a:rPr lang="de-DE"/>
              <a:t> and </a:t>
            </a:r>
            <a:r>
              <a:rPr lang="de-DE" err="1"/>
              <a:t>the</a:t>
            </a:r>
            <a:r>
              <a:rPr lang="de-DE"/>
              <a:t> Imprint Areas </a:t>
            </a:r>
            <a:r>
              <a:rPr lang="de-DE" err="1"/>
              <a:t>the</a:t>
            </a:r>
            <a:r>
              <a:rPr lang="de-DE"/>
              <a:t> </a:t>
            </a:r>
            <a:r>
              <a:rPr lang="de-DE" err="1"/>
              <a:t>the</a:t>
            </a:r>
            <a:r>
              <a:rPr lang="de-DE"/>
              <a:t> Slots and </a:t>
            </a:r>
            <a:r>
              <a:rPr lang="de-DE" err="1"/>
              <a:t>the</a:t>
            </a:r>
            <a:r>
              <a:rPr lang="de-DE"/>
              <a:t> Windtunnel </a:t>
            </a:r>
            <a:r>
              <a:rPr lang="de-DE" err="1"/>
              <a:t>to</a:t>
            </a:r>
            <a:r>
              <a:rPr lang="de-DE"/>
              <a:t> </a:t>
            </a:r>
            <a:r>
              <a:rPr lang="de-DE" err="1"/>
              <a:t>confirm</a:t>
            </a:r>
            <a:r>
              <a:rPr lang="de-DE"/>
              <a:t> </a:t>
            </a:r>
            <a:r>
              <a:rPr lang="de-DE" err="1"/>
              <a:t>that</a:t>
            </a:r>
            <a:r>
              <a:rPr lang="de-DE"/>
              <a:t> </a:t>
            </a:r>
            <a:r>
              <a:rPr lang="de-DE" err="1"/>
              <a:t>the</a:t>
            </a:r>
            <a:r>
              <a:rPr lang="de-DE"/>
              <a:t> Numbers </a:t>
            </a:r>
            <a:r>
              <a:rPr lang="de-DE" err="1"/>
              <a:t>add</a:t>
            </a:r>
            <a:r>
              <a:rPr lang="de-DE"/>
              <a:t> </a:t>
            </a:r>
            <a:r>
              <a:rPr lang="de-DE" err="1"/>
              <a:t>up</a:t>
            </a:r>
            <a:r>
              <a:rPr lang="de-DE"/>
              <a:t> (</a:t>
            </a:r>
            <a:r>
              <a:rPr lang="de-DE" err="1"/>
              <a:t>Mass</a:t>
            </a:r>
            <a:r>
              <a:rPr lang="de-DE"/>
              <a:t> Flow </a:t>
            </a:r>
            <a:r>
              <a:rPr lang="de-DE" err="1"/>
              <a:t>must</a:t>
            </a:r>
            <a:r>
              <a:rPr lang="de-DE"/>
              <a:t> </a:t>
            </a:r>
            <a:r>
              <a:rPr lang="de-DE" err="1"/>
              <a:t>be</a:t>
            </a:r>
            <a:r>
              <a:rPr lang="de-DE"/>
              <a:t> </a:t>
            </a:r>
            <a:r>
              <a:rPr lang="de-DE" err="1"/>
              <a:t>constant</a:t>
            </a:r>
            <a:r>
              <a:rPr lang="de-DE"/>
              <a:t> </a:t>
            </a:r>
            <a:r>
              <a:rPr lang="de-DE" err="1"/>
              <a:t>through</a:t>
            </a:r>
            <a:r>
              <a:rPr lang="de-DE"/>
              <a:t> </a:t>
            </a:r>
            <a:r>
              <a:rPr lang="de-DE" err="1"/>
              <a:t>the</a:t>
            </a:r>
            <a:r>
              <a:rPr lang="de-DE"/>
              <a:t> </a:t>
            </a:r>
            <a:r>
              <a:rPr lang="de-DE" err="1"/>
              <a:t>Nozzle</a:t>
            </a:r>
            <a:r>
              <a:rPr lang="de-DE"/>
              <a:t>)</a:t>
            </a:r>
          </a:p>
          <a:p>
            <a:pPr marL="171450" lvl="0" indent="-171450" algn="l" rtl="0">
              <a:spcBef>
                <a:spcPts val="0"/>
              </a:spcBef>
              <a:spcAft>
                <a:spcPts val="0"/>
              </a:spcAft>
              <a:buFontTx/>
              <a:buChar char="-"/>
            </a:pPr>
            <a:r>
              <a:rPr lang="de-DE" err="1"/>
              <a:t>Shadowgraphs</a:t>
            </a:r>
            <a:r>
              <a:rPr lang="de-DE"/>
              <a:t> </a:t>
            </a:r>
            <a:r>
              <a:rPr lang="de-DE" err="1"/>
              <a:t>were</a:t>
            </a:r>
            <a:r>
              <a:rPr lang="de-DE"/>
              <a:t> </a:t>
            </a:r>
            <a:r>
              <a:rPr lang="de-DE" err="1"/>
              <a:t>created</a:t>
            </a:r>
            <a:r>
              <a:rPr lang="de-DE"/>
              <a:t> </a:t>
            </a:r>
            <a:r>
              <a:rPr lang="de-DE" err="1"/>
              <a:t>to</a:t>
            </a:r>
            <a:r>
              <a:rPr lang="de-DE"/>
              <a:t> </a:t>
            </a:r>
            <a:r>
              <a:rPr lang="de-DE" err="1"/>
              <a:t>directly</a:t>
            </a:r>
            <a:r>
              <a:rPr lang="de-DE"/>
              <a:t> </a:t>
            </a:r>
            <a:r>
              <a:rPr lang="de-DE" err="1"/>
              <a:t>compare</a:t>
            </a:r>
            <a:r>
              <a:rPr lang="de-DE"/>
              <a:t> </a:t>
            </a:r>
            <a:r>
              <a:rPr lang="de-DE" err="1"/>
              <a:t>them</a:t>
            </a:r>
            <a:r>
              <a:rPr lang="de-DE"/>
              <a:t> </a:t>
            </a:r>
            <a:r>
              <a:rPr lang="de-DE" err="1"/>
              <a:t>to</a:t>
            </a:r>
            <a:r>
              <a:rPr lang="de-DE"/>
              <a:t> </a:t>
            </a:r>
            <a:r>
              <a:rPr lang="de-DE" err="1"/>
              <a:t>the</a:t>
            </a:r>
            <a:r>
              <a:rPr lang="de-DE"/>
              <a:t> </a:t>
            </a:r>
            <a:r>
              <a:rPr lang="de-DE" err="1"/>
              <a:t>Shadowgraphs</a:t>
            </a:r>
            <a:r>
              <a:rPr lang="de-DE"/>
              <a:t> </a:t>
            </a:r>
            <a:r>
              <a:rPr lang="de-DE" err="1"/>
              <a:t>of</a:t>
            </a:r>
            <a:r>
              <a:rPr lang="de-DE"/>
              <a:t> </a:t>
            </a:r>
            <a:r>
              <a:rPr lang="de-DE" err="1"/>
              <a:t>the</a:t>
            </a:r>
            <a:r>
              <a:rPr lang="de-DE"/>
              <a:t> Experiment</a:t>
            </a:r>
          </a:p>
          <a:p>
            <a:pPr marL="171450" lvl="0" indent="-171450" algn="l" rtl="0">
              <a:spcBef>
                <a:spcPts val="0"/>
              </a:spcBef>
              <a:spcAft>
                <a:spcPts val="0"/>
              </a:spcAft>
              <a:buFontTx/>
              <a:buChar char="-"/>
            </a:pPr>
            <a:r>
              <a:rPr lang="de-DE"/>
              <a:t>In </a:t>
            </a:r>
            <a:r>
              <a:rPr lang="de-DE" err="1"/>
              <a:t>order</a:t>
            </a:r>
            <a:r>
              <a:rPr lang="de-DE"/>
              <a:t> </a:t>
            </a:r>
            <a:r>
              <a:rPr lang="de-DE" err="1"/>
              <a:t>to</a:t>
            </a:r>
            <a:r>
              <a:rPr lang="de-DE"/>
              <a:t> </a:t>
            </a:r>
            <a:r>
              <a:rPr lang="de-DE" err="1"/>
              <a:t>post</a:t>
            </a:r>
            <a:r>
              <a:rPr lang="de-DE"/>
              <a:t> </a:t>
            </a:r>
            <a:r>
              <a:rPr lang="de-DE" err="1"/>
              <a:t>process</a:t>
            </a:r>
            <a:r>
              <a:rPr lang="de-DE"/>
              <a:t> </a:t>
            </a:r>
            <a:r>
              <a:rPr lang="de-DE" err="1"/>
              <a:t>the</a:t>
            </a:r>
            <a:r>
              <a:rPr lang="de-DE"/>
              <a:t> </a:t>
            </a:r>
            <a:r>
              <a:rPr lang="de-DE" err="1"/>
              <a:t>data</a:t>
            </a:r>
            <a:r>
              <a:rPr lang="de-DE"/>
              <a:t> </a:t>
            </a:r>
            <a:r>
              <a:rPr lang="de-DE" err="1"/>
              <a:t>we</a:t>
            </a:r>
            <a:r>
              <a:rPr lang="de-DE"/>
              <a:t> </a:t>
            </a:r>
            <a:r>
              <a:rPr lang="de-DE" err="1"/>
              <a:t>often</a:t>
            </a:r>
            <a:r>
              <a:rPr lang="de-DE"/>
              <a:t> </a:t>
            </a:r>
            <a:r>
              <a:rPr lang="de-DE" err="1"/>
              <a:t>had</a:t>
            </a:r>
            <a:r>
              <a:rPr lang="de-DE"/>
              <a:t> </a:t>
            </a:r>
            <a:r>
              <a:rPr lang="de-DE" err="1"/>
              <a:t>to</a:t>
            </a:r>
            <a:r>
              <a:rPr lang="de-DE"/>
              <a:t> do </a:t>
            </a:r>
            <a:r>
              <a:rPr lang="de-DE" err="1"/>
              <a:t>Calculations</a:t>
            </a:r>
            <a:r>
              <a:rPr lang="de-DE"/>
              <a:t> </a:t>
            </a:r>
            <a:r>
              <a:rPr lang="de-DE" err="1"/>
              <a:t>with</a:t>
            </a:r>
            <a:r>
              <a:rPr lang="de-DE"/>
              <a:t> </a:t>
            </a:r>
            <a:r>
              <a:rPr lang="de-DE" err="1"/>
              <a:t>the</a:t>
            </a:r>
            <a:r>
              <a:rPr lang="de-DE"/>
              <a:t> </a:t>
            </a:r>
            <a:r>
              <a:rPr lang="de-DE" err="1"/>
              <a:t>raw</a:t>
            </a:r>
            <a:r>
              <a:rPr lang="de-DE"/>
              <a:t> Data </a:t>
            </a:r>
            <a:r>
              <a:rPr lang="de-DE" err="1"/>
              <a:t>to</a:t>
            </a:r>
            <a:r>
              <a:rPr lang="de-DE"/>
              <a:t> </a:t>
            </a:r>
            <a:r>
              <a:rPr lang="de-DE" err="1"/>
              <a:t>get</a:t>
            </a:r>
            <a:r>
              <a:rPr lang="de-DE"/>
              <a:t> </a:t>
            </a:r>
            <a:r>
              <a:rPr lang="de-DE" err="1"/>
              <a:t>the</a:t>
            </a:r>
            <a:r>
              <a:rPr lang="de-DE"/>
              <a:t> </a:t>
            </a:r>
            <a:r>
              <a:rPr lang="de-DE" err="1"/>
              <a:t>Thrust</a:t>
            </a:r>
            <a:r>
              <a:rPr lang="de-DE"/>
              <a:t> Vector Angle, The Ideal </a:t>
            </a:r>
            <a:r>
              <a:rPr lang="de-DE" err="1"/>
              <a:t>Thrust</a:t>
            </a:r>
            <a:r>
              <a:rPr lang="de-DE"/>
              <a:t> (</a:t>
            </a:r>
            <a:r>
              <a:rPr lang="de-DE" err="1"/>
              <a:t>Theoretically</a:t>
            </a:r>
            <a:r>
              <a:rPr lang="de-DE"/>
              <a:t>) </a:t>
            </a:r>
            <a:r>
              <a:rPr lang="de-DE" err="1"/>
              <a:t>or</a:t>
            </a:r>
            <a:r>
              <a:rPr lang="de-DE"/>
              <a:t> </a:t>
            </a:r>
            <a:r>
              <a:rPr lang="de-DE" err="1"/>
              <a:t>the</a:t>
            </a:r>
            <a:r>
              <a:rPr lang="de-DE"/>
              <a:t> </a:t>
            </a:r>
            <a:r>
              <a:rPr lang="de-DE" err="1"/>
              <a:t>resultant</a:t>
            </a:r>
            <a:r>
              <a:rPr lang="de-DE"/>
              <a:t> </a:t>
            </a:r>
            <a:r>
              <a:rPr lang="de-DE" err="1"/>
              <a:t>Thrust</a:t>
            </a:r>
            <a:endParaRPr lang="de-DE"/>
          </a:p>
          <a:p>
            <a:pPr marL="171450" lvl="0" indent="-171450" algn="l" rtl="0">
              <a:spcBef>
                <a:spcPts val="0"/>
              </a:spcBef>
              <a:spcAft>
                <a:spcPts val="0"/>
              </a:spcAft>
              <a:buFontTx/>
              <a:buChar char="-"/>
            </a:pPr>
            <a:endParaRPr lang="de-DE"/>
          </a:p>
          <a:p>
            <a:pPr marL="0" lvl="0" indent="0" algn="l" rtl="0">
              <a:spcBef>
                <a:spcPts val="0"/>
              </a:spcBef>
              <a:spcAft>
                <a:spcPts val="0"/>
              </a:spcAft>
              <a:buFontTx/>
              <a:buNone/>
            </a:pPr>
            <a:endParaRPr lang="de-DE"/>
          </a:p>
          <a:p>
            <a:pPr marL="171450" lvl="0" indent="-171450" algn="l" rtl="0">
              <a:spcBef>
                <a:spcPts val="0"/>
              </a:spcBef>
              <a:spcAft>
                <a:spcPts val="0"/>
              </a:spcAft>
              <a:buFontTx/>
              <a:buChar char="-"/>
            </a:pPr>
            <a:endParaRPr lang="de-DE"/>
          </a:p>
          <a:p>
            <a:pPr marL="171450" lvl="0" indent="-171450" algn="l" rtl="0">
              <a:spcBef>
                <a:spcPts val="0"/>
              </a:spcBef>
              <a:spcAft>
                <a:spcPts val="0"/>
              </a:spcAft>
              <a:buFontTx/>
              <a:buChar char="-"/>
            </a:pPr>
            <a:endParaRPr lang="de-DE"/>
          </a:p>
          <a:p>
            <a:pPr marL="171450" lvl="0" indent="-171450" algn="l" rtl="0">
              <a:spcBef>
                <a:spcPts val="0"/>
              </a:spcBef>
              <a:spcAft>
                <a:spcPts val="0"/>
              </a:spcAft>
              <a:buFontTx/>
              <a:buChar char="-"/>
            </a:pPr>
            <a:endParaRPr lang="de-DE"/>
          </a:p>
        </p:txBody>
      </p:sp>
    </p:spTree>
    <p:extLst>
      <p:ext uri="{BB962C8B-B14F-4D97-AF65-F5344CB8AC3E}">
        <p14:creationId xmlns:p14="http://schemas.microsoft.com/office/powerpoint/2010/main" val="121666945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Google Shape;576;g107a9a8b46f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7" name="Google Shape;577;g107a9a8b46f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570390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Google Shape;576;g107a9a8b46f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7" name="Google Shape;577;g107a9a8b46f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7"/>
        <p:cNvGrpSpPr/>
        <p:nvPr/>
      </p:nvGrpSpPr>
      <p:grpSpPr>
        <a:xfrm>
          <a:off x="0" y="0"/>
          <a:ext cx="0" cy="0"/>
          <a:chOff x="0" y="0"/>
          <a:chExt cx="0" cy="0"/>
        </a:xfrm>
      </p:grpSpPr>
      <p:sp>
        <p:nvSpPr>
          <p:cNvPr id="868" name="Google Shape;868;g107aaa41fe9_0_2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9" name="Google Shape;869;g107aaa41fe9_0_2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a:t>Figure 9:</a:t>
            </a:r>
          </a:p>
          <a:p>
            <a:pPr marL="171450" lvl="0" indent="-171450" algn="l" rtl="0">
              <a:spcBef>
                <a:spcPts val="0"/>
              </a:spcBef>
              <a:spcAft>
                <a:spcPts val="0"/>
              </a:spcAft>
              <a:buFontTx/>
              <a:buChar char="-"/>
            </a:pPr>
            <a:r>
              <a:rPr lang="de-DE"/>
              <a:t>This </a:t>
            </a:r>
            <a:r>
              <a:rPr lang="de-DE" err="1"/>
              <a:t>graph</a:t>
            </a:r>
            <a:r>
              <a:rPr lang="de-DE"/>
              <a:t> </a:t>
            </a:r>
            <a:r>
              <a:rPr lang="de-DE" err="1"/>
              <a:t>shows</a:t>
            </a:r>
            <a:r>
              <a:rPr lang="de-DE"/>
              <a:t> </a:t>
            </a:r>
            <a:r>
              <a:rPr lang="de-DE" err="1"/>
              <a:t>the</a:t>
            </a:r>
            <a:r>
              <a:rPr lang="de-DE"/>
              <a:t> </a:t>
            </a:r>
            <a:r>
              <a:rPr lang="de-DE" err="1"/>
              <a:t>upper</a:t>
            </a:r>
            <a:r>
              <a:rPr lang="de-DE"/>
              <a:t> surface </a:t>
            </a:r>
            <a:r>
              <a:rPr lang="de-DE" err="1"/>
              <a:t>center</a:t>
            </a:r>
            <a:r>
              <a:rPr lang="de-DE"/>
              <a:t> </a:t>
            </a:r>
            <a:r>
              <a:rPr lang="de-DE" err="1"/>
              <a:t>line</a:t>
            </a:r>
            <a:r>
              <a:rPr lang="de-DE"/>
              <a:t> </a:t>
            </a:r>
            <a:r>
              <a:rPr lang="de-DE" err="1"/>
              <a:t>static</a:t>
            </a:r>
            <a:r>
              <a:rPr lang="de-DE"/>
              <a:t> </a:t>
            </a:r>
            <a:r>
              <a:rPr lang="de-DE" err="1"/>
              <a:t>pressure</a:t>
            </a:r>
            <a:r>
              <a:rPr lang="de-DE"/>
              <a:t> </a:t>
            </a:r>
            <a:r>
              <a:rPr lang="de-DE" err="1"/>
              <a:t>for</a:t>
            </a:r>
            <a:r>
              <a:rPr lang="de-DE"/>
              <a:t> </a:t>
            </a:r>
            <a:r>
              <a:rPr lang="de-DE" err="1"/>
              <a:t>configuration</a:t>
            </a:r>
            <a:r>
              <a:rPr lang="de-DE"/>
              <a:t> 1 (</a:t>
            </a:r>
            <a:r>
              <a:rPr lang="de-DE" err="1"/>
              <a:t>only</a:t>
            </a:r>
            <a:r>
              <a:rPr lang="de-DE"/>
              <a:t> </a:t>
            </a:r>
            <a:r>
              <a:rPr lang="de-DE" err="1"/>
              <a:t>one</a:t>
            </a:r>
            <a:r>
              <a:rPr lang="de-DE"/>
              <a:t> </a:t>
            </a:r>
            <a:r>
              <a:rPr lang="de-DE" err="1"/>
              <a:t>input</a:t>
            </a:r>
            <a:r>
              <a:rPr lang="de-DE"/>
              <a:t> </a:t>
            </a:r>
            <a:r>
              <a:rPr lang="de-DE" err="1"/>
              <a:t>slot</a:t>
            </a:r>
            <a:r>
              <a:rPr lang="de-DE"/>
              <a:t>)</a:t>
            </a:r>
          </a:p>
          <a:p>
            <a:pPr marL="171450" lvl="0" indent="-171450" algn="l" rtl="0">
              <a:spcBef>
                <a:spcPts val="0"/>
              </a:spcBef>
              <a:spcAft>
                <a:spcPts val="0"/>
              </a:spcAft>
              <a:buFontTx/>
              <a:buChar char="-"/>
            </a:pPr>
            <a:r>
              <a:rPr lang="de-DE" err="1"/>
              <a:t>You</a:t>
            </a:r>
            <a:r>
              <a:rPr lang="de-DE"/>
              <a:t> </a:t>
            </a:r>
            <a:r>
              <a:rPr lang="de-DE" err="1"/>
              <a:t>can</a:t>
            </a:r>
            <a:r>
              <a:rPr lang="de-DE"/>
              <a:t> </a:t>
            </a:r>
            <a:r>
              <a:rPr lang="de-DE" err="1"/>
              <a:t>see</a:t>
            </a:r>
            <a:r>
              <a:rPr lang="de-DE"/>
              <a:t> </a:t>
            </a:r>
            <a:r>
              <a:rPr lang="de-DE" err="1"/>
              <a:t>how</a:t>
            </a:r>
            <a:r>
              <a:rPr lang="de-DE"/>
              <a:t> </a:t>
            </a:r>
            <a:r>
              <a:rPr lang="de-DE" err="1"/>
              <a:t>the</a:t>
            </a:r>
            <a:r>
              <a:rPr lang="de-DE"/>
              <a:t> </a:t>
            </a:r>
            <a:r>
              <a:rPr lang="de-DE" err="1"/>
              <a:t>pressure</a:t>
            </a:r>
            <a:r>
              <a:rPr lang="de-DE"/>
              <a:t> </a:t>
            </a:r>
            <a:r>
              <a:rPr lang="de-DE" err="1"/>
              <a:t>first</a:t>
            </a:r>
            <a:r>
              <a:rPr lang="de-DE"/>
              <a:t> </a:t>
            </a:r>
            <a:r>
              <a:rPr lang="de-DE" err="1"/>
              <a:t>strongly</a:t>
            </a:r>
            <a:r>
              <a:rPr lang="de-DE"/>
              <a:t> </a:t>
            </a:r>
            <a:r>
              <a:rPr lang="de-DE" err="1"/>
              <a:t>decreases</a:t>
            </a:r>
            <a:r>
              <a:rPr lang="de-DE"/>
              <a:t> in </a:t>
            </a:r>
            <a:r>
              <a:rPr lang="de-DE" err="1"/>
              <a:t>the</a:t>
            </a:r>
            <a:r>
              <a:rPr lang="de-DE"/>
              <a:t> </a:t>
            </a:r>
            <a:r>
              <a:rPr lang="de-DE" err="1"/>
              <a:t>converging</a:t>
            </a:r>
            <a:r>
              <a:rPr lang="de-DE"/>
              <a:t> </a:t>
            </a:r>
            <a:r>
              <a:rPr lang="de-DE" err="1"/>
              <a:t>part</a:t>
            </a:r>
            <a:r>
              <a:rPr lang="de-DE"/>
              <a:t> </a:t>
            </a:r>
            <a:r>
              <a:rPr lang="de-DE" err="1"/>
              <a:t>of</a:t>
            </a:r>
            <a:r>
              <a:rPr lang="de-DE"/>
              <a:t> </a:t>
            </a:r>
            <a:r>
              <a:rPr lang="de-DE" err="1"/>
              <a:t>the</a:t>
            </a:r>
            <a:r>
              <a:rPr lang="de-DE"/>
              <a:t> </a:t>
            </a:r>
            <a:r>
              <a:rPr lang="de-DE" err="1"/>
              <a:t>nozzle</a:t>
            </a:r>
            <a:r>
              <a:rPr lang="de-DE"/>
              <a:t> (x/</a:t>
            </a:r>
            <a:r>
              <a:rPr lang="de-DE" err="1"/>
              <a:t>xt</a:t>
            </a:r>
            <a:r>
              <a:rPr lang="de-DE"/>
              <a:t> &lt; 1) and </a:t>
            </a:r>
            <a:r>
              <a:rPr lang="de-DE" err="1"/>
              <a:t>then</a:t>
            </a:r>
            <a:r>
              <a:rPr lang="de-DE"/>
              <a:t> </a:t>
            </a:r>
            <a:r>
              <a:rPr lang="de-DE" err="1"/>
              <a:t>it</a:t>
            </a:r>
            <a:r>
              <a:rPr lang="de-DE"/>
              <a:t> </a:t>
            </a:r>
            <a:r>
              <a:rPr lang="de-DE" err="1"/>
              <a:t>keeps</a:t>
            </a:r>
            <a:r>
              <a:rPr lang="de-DE"/>
              <a:t> </a:t>
            </a:r>
            <a:r>
              <a:rPr lang="de-DE" err="1"/>
              <a:t>decreasing</a:t>
            </a:r>
            <a:r>
              <a:rPr lang="de-DE"/>
              <a:t> but not </a:t>
            </a:r>
            <a:r>
              <a:rPr lang="de-DE" err="1"/>
              <a:t>as</a:t>
            </a:r>
            <a:r>
              <a:rPr lang="de-DE"/>
              <a:t> </a:t>
            </a:r>
            <a:r>
              <a:rPr lang="de-DE" err="1"/>
              <a:t>harshly</a:t>
            </a:r>
            <a:r>
              <a:rPr lang="de-DE"/>
              <a:t> in </a:t>
            </a:r>
            <a:r>
              <a:rPr lang="de-DE" err="1"/>
              <a:t>the</a:t>
            </a:r>
            <a:r>
              <a:rPr lang="de-DE"/>
              <a:t> </a:t>
            </a:r>
            <a:r>
              <a:rPr lang="de-DE" err="1"/>
              <a:t>diverging</a:t>
            </a:r>
            <a:r>
              <a:rPr lang="de-DE"/>
              <a:t> </a:t>
            </a:r>
            <a:r>
              <a:rPr lang="de-DE" err="1"/>
              <a:t>part</a:t>
            </a:r>
            <a:r>
              <a:rPr lang="de-DE"/>
              <a:t> </a:t>
            </a:r>
            <a:r>
              <a:rPr lang="de-DE" err="1"/>
              <a:t>of</a:t>
            </a:r>
            <a:r>
              <a:rPr lang="de-DE"/>
              <a:t> </a:t>
            </a:r>
            <a:r>
              <a:rPr lang="de-DE" err="1"/>
              <a:t>the</a:t>
            </a:r>
            <a:r>
              <a:rPr lang="de-DE"/>
              <a:t> </a:t>
            </a:r>
            <a:r>
              <a:rPr lang="de-DE" err="1"/>
              <a:t>nozzle</a:t>
            </a:r>
            <a:r>
              <a:rPr lang="de-DE"/>
              <a:t> (x/</a:t>
            </a:r>
            <a:r>
              <a:rPr lang="de-DE" err="1"/>
              <a:t>xt</a:t>
            </a:r>
            <a:r>
              <a:rPr lang="de-DE"/>
              <a:t> &gt; 1)</a:t>
            </a:r>
          </a:p>
          <a:p>
            <a:pPr marL="628650" lvl="1" indent="-171450" algn="l" rtl="0">
              <a:spcBef>
                <a:spcPts val="0"/>
              </a:spcBef>
              <a:spcAft>
                <a:spcPts val="0"/>
              </a:spcAft>
              <a:buFontTx/>
              <a:buChar char="-"/>
            </a:pPr>
            <a:r>
              <a:rPr lang="de-DE"/>
              <a:t>As </a:t>
            </a:r>
            <a:r>
              <a:rPr lang="de-DE" err="1"/>
              <a:t>the</a:t>
            </a:r>
            <a:r>
              <a:rPr lang="de-DE"/>
              <a:t> </a:t>
            </a:r>
            <a:r>
              <a:rPr lang="de-DE" err="1"/>
              <a:t>Nozzle</a:t>
            </a:r>
            <a:r>
              <a:rPr lang="de-DE"/>
              <a:t> </a:t>
            </a:r>
            <a:r>
              <a:rPr lang="de-DE" err="1"/>
              <a:t>converges</a:t>
            </a:r>
            <a:r>
              <a:rPr lang="de-DE"/>
              <a:t> </a:t>
            </a:r>
            <a:r>
              <a:rPr lang="de-DE" err="1"/>
              <a:t>the</a:t>
            </a:r>
            <a:r>
              <a:rPr lang="de-DE"/>
              <a:t> Speed </a:t>
            </a:r>
            <a:r>
              <a:rPr lang="de-DE" err="1"/>
              <a:t>of</a:t>
            </a:r>
            <a:r>
              <a:rPr lang="de-DE"/>
              <a:t> </a:t>
            </a:r>
            <a:r>
              <a:rPr lang="de-DE" err="1"/>
              <a:t>the</a:t>
            </a:r>
            <a:r>
              <a:rPr lang="de-DE"/>
              <a:t> Flow </a:t>
            </a:r>
            <a:r>
              <a:rPr lang="de-DE" err="1"/>
              <a:t>increases</a:t>
            </a:r>
            <a:r>
              <a:rPr lang="de-DE"/>
              <a:t> and </a:t>
            </a:r>
            <a:r>
              <a:rPr lang="de-DE" err="1"/>
              <a:t>therefore</a:t>
            </a:r>
            <a:r>
              <a:rPr lang="de-DE"/>
              <a:t> </a:t>
            </a:r>
            <a:r>
              <a:rPr lang="de-DE" err="1"/>
              <a:t>its</a:t>
            </a:r>
            <a:r>
              <a:rPr lang="de-DE"/>
              <a:t> </a:t>
            </a:r>
            <a:r>
              <a:rPr lang="de-DE" err="1"/>
              <a:t>pressure</a:t>
            </a:r>
            <a:r>
              <a:rPr lang="de-DE"/>
              <a:t> </a:t>
            </a:r>
            <a:r>
              <a:rPr lang="de-DE" err="1"/>
              <a:t>must</a:t>
            </a:r>
            <a:r>
              <a:rPr lang="de-DE"/>
              <a:t> </a:t>
            </a:r>
            <a:r>
              <a:rPr lang="de-DE" err="1"/>
              <a:t>decrease</a:t>
            </a:r>
            <a:r>
              <a:rPr lang="de-DE"/>
              <a:t> (</a:t>
            </a:r>
            <a:r>
              <a:rPr lang="de-DE" err="1"/>
              <a:t>Conservation</a:t>
            </a:r>
            <a:r>
              <a:rPr lang="de-DE"/>
              <a:t> </a:t>
            </a:r>
            <a:r>
              <a:rPr lang="de-DE" err="1"/>
              <a:t>of</a:t>
            </a:r>
            <a:r>
              <a:rPr lang="de-DE"/>
              <a:t> </a:t>
            </a:r>
            <a:r>
              <a:rPr lang="de-DE" err="1"/>
              <a:t>Mass</a:t>
            </a:r>
            <a:r>
              <a:rPr lang="de-DE"/>
              <a:t> Flow Rate)</a:t>
            </a:r>
          </a:p>
          <a:p>
            <a:pPr marL="628650" lvl="1" indent="-171450" algn="l" rtl="0">
              <a:spcBef>
                <a:spcPts val="0"/>
              </a:spcBef>
              <a:spcAft>
                <a:spcPts val="0"/>
              </a:spcAft>
              <a:buFontTx/>
              <a:buChar char="-"/>
            </a:pPr>
            <a:r>
              <a:rPr lang="de-DE" err="1"/>
              <a:t>Because</a:t>
            </a:r>
            <a:r>
              <a:rPr lang="de-DE"/>
              <a:t> </a:t>
            </a:r>
            <a:r>
              <a:rPr lang="de-DE" err="1"/>
              <a:t>the</a:t>
            </a:r>
            <a:r>
              <a:rPr lang="de-DE"/>
              <a:t> Flow </a:t>
            </a:r>
            <a:r>
              <a:rPr lang="de-DE" err="1"/>
              <a:t>is</a:t>
            </a:r>
            <a:r>
              <a:rPr lang="de-DE"/>
              <a:t> </a:t>
            </a:r>
            <a:r>
              <a:rPr lang="de-DE" err="1"/>
              <a:t>then</a:t>
            </a:r>
            <a:r>
              <a:rPr lang="de-DE"/>
              <a:t> </a:t>
            </a:r>
            <a:r>
              <a:rPr lang="de-DE" err="1"/>
              <a:t>Supersonic</a:t>
            </a:r>
            <a:r>
              <a:rPr lang="de-DE"/>
              <a:t> </a:t>
            </a:r>
            <a:r>
              <a:rPr lang="de-DE" err="1"/>
              <a:t>is</a:t>
            </a:r>
            <a:r>
              <a:rPr lang="de-DE"/>
              <a:t> </a:t>
            </a:r>
            <a:r>
              <a:rPr lang="de-DE" err="1"/>
              <a:t>keeps</a:t>
            </a:r>
            <a:r>
              <a:rPr lang="de-DE"/>
              <a:t> </a:t>
            </a:r>
            <a:r>
              <a:rPr lang="de-DE" err="1"/>
              <a:t>increasing</a:t>
            </a:r>
            <a:r>
              <a:rPr lang="de-DE"/>
              <a:t> also in </a:t>
            </a:r>
            <a:r>
              <a:rPr lang="de-DE" err="1"/>
              <a:t>the</a:t>
            </a:r>
            <a:r>
              <a:rPr lang="de-DE"/>
              <a:t> </a:t>
            </a:r>
            <a:r>
              <a:rPr lang="de-DE" err="1"/>
              <a:t>diverging</a:t>
            </a:r>
            <a:r>
              <a:rPr lang="de-DE"/>
              <a:t> Part </a:t>
            </a:r>
            <a:r>
              <a:rPr lang="de-DE" err="1"/>
              <a:t>of</a:t>
            </a:r>
            <a:r>
              <a:rPr lang="de-DE"/>
              <a:t> </a:t>
            </a:r>
            <a:r>
              <a:rPr lang="de-DE" err="1"/>
              <a:t>the</a:t>
            </a:r>
            <a:r>
              <a:rPr lang="de-DE"/>
              <a:t> </a:t>
            </a:r>
            <a:r>
              <a:rPr lang="de-DE" err="1"/>
              <a:t>Nozzle</a:t>
            </a:r>
            <a:r>
              <a:rPr lang="de-DE"/>
              <a:t> </a:t>
            </a:r>
          </a:p>
          <a:p>
            <a:pPr marL="628650" lvl="1" indent="-171450" algn="l" rtl="0">
              <a:spcBef>
                <a:spcPts val="0"/>
              </a:spcBef>
              <a:spcAft>
                <a:spcPts val="0"/>
              </a:spcAft>
              <a:buFontTx/>
              <a:buChar char="-"/>
            </a:pPr>
            <a:r>
              <a:rPr lang="de-DE" err="1"/>
              <a:t>We</a:t>
            </a:r>
            <a:r>
              <a:rPr lang="de-DE"/>
              <a:t> </a:t>
            </a:r>
            <a:r>
              <a:rPr lang="de-DE" err="1"/>
              <a:t>wont</a:t>
            </a:r>
            <a:r>
              <a:rPr lang="de-DE"/>
              <a:t> </a:t>
            </a:r>
            <a:r>
              <a:rPr lang="de-DE" err="1"/>
              <a:t>discuss</a:t>
            </a:r>
            <a:r>
              <a:rPr lang="de-DE"/>
              <a:t> </a:t>
            </a:r>
            <a:r>
              <a:rPr lang="de-DE" err="1"/>
              <a:t>the</a:t>
            </a:r>
            <a:r>
              <a:rPr lang="de-DE"/>
              <a:t> </a:t>
            </a:r>
            <a:r>
              <a:rPr lang="de-DE" err="1"/>
              <a:t>mathematical</a:t>
            </a:r>
            <a:r>
              <a:rPr lang="de-DE"/>
              <a:t> </a:t>
            </a:r>
            <a:r>
              <a:rPr lang="de-DE" err="1"/>
              <a:t>Reason</a:t>
            </a:r>
            <a:r>
              <a:rPr lang="de-DE"/>
              <a:t> </a:t>
            </a:r>
            <a:r>
              <a:rPr lang="de-DE" err="1"/>
              <a:t>behind</a:t>
            </a:r>
            <a:r>
              <a:rPr lang="de-DE"/>
              <a:t> </a:t>
            </a:r>
            <a:r>
              <a:rPr lang="de-DE" err="1"/>
              <a:t>this</a:t>
            </a:r>
            <a:endParaRPr lang="de-DE"/>
          </a:p>
          <a:p>
            <a:pPr marL="171450" lvl="0" indent="-171450" algn="l" rtl="0">
              <a:spcBef>
                <a:spcPts val="0"/>
              </a:spcBef>
              <a:spcAft>
                <a:spcPts val="0"/>
              </a:spcAft>
              <a:buFontTx/>
              <a:buChar char="-"/>
            </a:pPr>
            <a:r>
              <a:rPr lang="de-DE"/>
              <a:t>Upstream </a:t>
            </a:r>
            <a:r>
              <a:rPr lang="de-DE" err="1"/>
              <a:t>of</a:t>
            </a:r>
            <a:r>
              <a:rPr lang="de-DE"/>
              <a:t> </a:t>
            </a:r>
            <a:r>
              <a:rPr lang="de-DE" err="1"/>
              <a:t>the</a:t>
            </a:r>
            <a:r>
              <a:rPr lang="de-DE"/>
              <a:t> </a:t>
            </a:r>
            <a:r>
              <a:rPr lang="de-DE" err="1"/>
              <a:t>Injection</a:t>
            </a:r>
            <a:r>
              <a:rPr lang="de-DE"/>
              <a:t> Port, a </a:t>
            </a:r>
            <a:r>
              <a:rPr lang="de-DE" err="1"/>
              <a:t>shock</a:t>
            </a:r>
            <a:r>
              <a:rPr lang="de-DE"/>
              <a:t> </a:t>
            </a:r>
            <a:r>
              <a:rPr lang="de-DE" err="1"/>
              <a:t>forms</a:t>
            </a:r>
            <a:r>
              <a:rPr lang="de-DE"/>
              <a:t>, </a:t>
            </a:r>
            <a:r>
              <a:rPr lang="de-DE" err="1"/>
              <a:t>which</a:t>
            </a:r>
            <a:r>
              <a:rPr lang="de-DE"/>
              <a:t> </a:t>
            </a:r>
            <a:r>
              <a:rPr lang="de-DE" err="1"/>
              <a:t>causes</a:t>
            </a:r>
            <a:r>
              <a:rPr lang="de-DE"/>
              <a:t> </a:t>
            </a:r>
            <a:r>
              <a:rPr lang="de-DE" err="1"/>
              <a:t>then</a:t>
            </a:r>
            <a:r>
              <a:rPr lang="de-DE"/>
              <a:t> a rapid, </a:t>
            </a:r>
            <a:r>
              <a:rPr lang="de-DE" err="1"/>
              <a:t>increase</a:t>
            </a:r>
            <a:r>
              <a:rPr lang="de-DE"/>
              <a:t> </a:t>
            </a:r>
            <a:r>
              <a:rPr lang="de-DE" err="1"/>
              <a:t>of</a:t>
            </a:r>
            <a:r>
              <a:rPr lang="de-DE"/>
              <a:t> </a:t>
            </a:r>
            <a:r>
              <a:rPr lang="de-DE" err="1"/>
              <a:t>Pressure</a:t>
            </a:r>
            <a:r>
              <a:rPr lang="de-DE"/>
              <a:t> (Shock Wave Theory </a:t>
            </a:r>
            <a:r>
              <a:rPr lang="de-DE" err="1"/>
              <a:t>if</a:t>
            </a:r>
            <a:r>
              <a:rPr lang="de-DE"/>
              <a:t> </a:t>
            </a:r>
            <a:r>
              <a:rPr lang="de-DE" err="1"/>
              <a:t>you</a:t>
            </a:r>
            <a:r>
              <a:rPr lang="de-DE"/>
              <a:t> </a:t>
            </a:r>
            <a:r>
              <a:rPr lang="de-DE" err="1"/>
              <a:t>want</a:t>
            </a:r>
            <a:r>
              <a:rPr lang="de-DE"/>
              <a:t> </a:t>
            </a:r>
            <a:r>
              <a:rPr lang="de-DE" err="1"/>
              <a:t>to</a:t>
            </a:r>
            <a:r>
              <a:rPr lang="de-DE"/>
              <a:t> find out </a:t>
            </a:r>
            <a:r>
              <a:rPr lang="de-DE" err="1"/>
              <a:t>why</a:t>
            </a:r>
            <a:r>
              <a:rPr lang="de-DE"/>
              <a:t>)</a:t>
            </a:r>
          </a:p>
          <a:p>
            <a:pPr marL="171450" lvl="0" indent="-171450" algn="l" rtl="0">
              <a:spcBef>
                <a:spcPts val="0"/>
              </a:spcBef>
              <a:spcAft>
                <a:spcPts val="0"/>
              </a:spcAft>
              <a:buFontTx/>
              <a:buChar char="-"/>
            </a:pPr>
            <a:r>
              <a:rPr lang="de-DE"/>
              <a:t>The Higher </a:t>
            </a:r>
            <a:r>
              <a:rPr lang="de-DE" err="1"/>
              <a:t>the</a:t>
            </a:r>
            <a:r>
              <a:rPr lang="de-DE"/>
              <a:t> NPR </a:t>
            </a:r>
            <a:r>
              <a:rPr lang="de-DE" err="1"/>
              <a:t>the</a:t>
            </a:r>
            <a:r>
              <a:rPr lang="de-DE"/>
              <a:t> </a:t>
            </a:r>
            <a:r>
              <a:rPr lang="de-DE" err="1"/>
              <a:t>closer</a:t>
            </a:r>
            <a:r>
              <a:rPr lang="de-DE"/>
              <a:t> </a:t>
            </a:r>
            <a:r>
              <a:rPr lang="de-DE" err="1"/>
              <a:t>the</a:t>
            </a:r>
            <a:r>
              <a:rPr lang="de-DE"/>
              <a:t> Shock </a:t>
            </a:r>
            <a:r>
              <a:rPr lang="de-DE" err="1"/>
              <a:t>forms</a:t>
            </a:r>
            <a:r>
              <a:rPr lang="de-DE"/>
              <a:t> </a:t>
            </a:r>
            <a:r>
              <a:rPr lang="de-DE" err="1"/>
              <a:t>to</a:t>
            </a:r>
            <a:r>
              <a:rPr lang="de-DE"/>
              <a:t> </a:t>
            </a:r>
            <a:r>
              <a:rPr lang="de-DE" err="1"/>
              <a:t>the</a:t>
            </a:r>
            <a:r>
              <a:rPr lang="de-DE"/>
              <a:t> </a:t>
            </a:r>
            <a:r>
              <a:rPr lang="de-DE" err="1"/>
              <a:t>Injection</a:t>
            </a:r>
            <a:r>
              <a:rPr lang="de-DE"/>
              <a:t> Port </a:t>
            </a:r>
          </a:p>
          <a:p>
            <a:pPr marL="171450" lvl="0" indent="-171450" algn="l" rtl="0">
              <a:spcBef>
                <a:spcPts val="0"/>
              </a:spcBef>
              <a:spcAft>
                <a:spcPts val="0"/>
              </a:spcAft>
              <a:buFontTx/>
              <a:buChar char="-"/>
            </a:pPr>
            <a:r>
              <a:rPr lang="de-DE" err="1"/>
              <a:t>Why</a:t>
            </a:r>
            <a:r>
              <a:rPr lang="de-DE"/>
              <a:t> </a:t>
            </a:r>
            <a:r>
              <a:rPr lang="de-DE" err="1"/>
              <a:t>is</a:t>
            </a:r>
            <a:r>
              <a:rPr lang="de-DE"/>
              <a:t> </a:t>
            </a:r>
            <a:r>
              <a:rPr lang="de-DE" err="1"/>
              <a:t>there</a:t>
            </a:r>
            <a:r>
              <a:rPr lang="de-DE"/>
              <a:t> a </a:t>
            </a:r>
            <a:r>
              <a:rPr lang="de-DE" err="1"/>
              <a:t>dramatic</a:t>
            </a:r>
            <a:r>
              <a:rPr lang="de-DE"/>
              <a:t> </a:t>
            </a:r>
            <a:r>
              <a:rPr lang="de-DE" err="1"/>
              <a:t>decrease</a:t>
            </a:r>
            <a:r>
              <a:rPr lang="de-DE"/>
              <a:t> in </a:t>
            </a:r>
            <a:r>
              <a:rPr lang="de-DE" err="1"/>
              <a:t>Pressure</a:t>
            </a:r>
            <a:r>
              <a:rPr lang="de-DE"/>
              <a:t> </a:t>
            </a:r>
            <a:r>
              <a:rPr lang="de-DE" err="1"/>
              <a:t>for</a:t>
            </a:r>
            <a:r>
              <a:rPr lang="de-DE"/>
              <a:t> </a:t>
            </a:r>
            <a:r>
              <a:rPr lang="de-DE" err="1"/>
              <a:t>very</a:t>
            </a:r>
            <a:r>
              <a:rPr lang="de-DE"/>
              <a:t> High NPR: Check </a:t>
            </a:r>
            <a:r>
              <a:rPr lang="de-DE" err="1"/>
              <a:t>What</a:t>
            </a:r>
            <a:r>
              <a:rPr lang="de-DE"/>
              <a:t> Happens in Star at </a:t>
            </a:r>
            <a:r>
              <a:rPr lang="de-DE" err="1"/>
              <a:t>this</a:t>
            </a:r>
            <a:r>
              <a:rPr lang="de-DE"/>
              <a:t> </a:t>
            </a:r>
            <a:r>
              <a:rPr lang="de-DE" err="1"/>
              <a:t>Config</a:t>
            </a:r>
            <a:r>
              <a:rPr lang="de-DE"/>
              <a:t>)</a:t>
            </a:r>
          </a:p>
          <a:p>
            <a:pPr marL="171450" lvl="0" indent="-171450" algn="l" rtl="0">
              <a:spcBef>
                <a:spcPts val="0"/>
              </a:spcBef>
              <a:spcAft>
                <a:spcPts val="0"/>
              </a:spcAft>
              <a:buFontTx/>
              <a:buChar char="-"/>
            </a:pPr>
            <a:r>
              <a:rPr lang="de-DE" err="1"/>
              <a:t>Conculsion</a:t>
            </a:r>
            <a:r>
              <a:rPr lang="de-DE"/>
              <a:t>: </a:t>
            </a:r>
            <a:r>
              <a:rPr lang="de-DE" err="1"/>
              <a:t>Our</a:t>
            </a:r>
            <a:r>
              <a:rPr lang="de-DE"/>
              <a:t> Model </a:t>
            </a:r>
            <a:r>
              <a:rPr lang="de-DE" err="1"/>
              <a:t>can</a:t>
            </a:r>
            <a:r>
              <a:rPr lang="de-DE"/>
              <a:t> Capture </a:t>
            </a:r>
            <a:r>
              <a:rPr lang="de-DE" err="1"/>
              <a:t>the</a:t>
            </a:r>
            <a:r>
              <a:rPr lang="de-DE"/>
              <a:t> Flow </a:t>
            </a:r>
            <a:r>
              <a:rPr lang="de-DE" err="1"/>
              <a:t>Behavior</a:t>
            </a:r>
            <a:r>
              <a:rPr lang="de-DE"/>
              <a:t> </a:t>
            </a:r>
            <a:r>
              <a:rPr lang="de-DE" err="1"/>
              <a:t>very</a:t>
            </a:r>
            <a:r>
              <a:rPr lang="de-DE"/>
              <a:t> </a:t>
            </a:r>
            <a:r>
              <a:rPr lang="de-DE" err="1"/>
              <a:t>precisely</a:t>
            </a:r>
            <a:r>
              <a:rPr lang="de-DE"/>
              <a:t> </a:t>
            </a:r>
            <a:r>
              <a:rPr lang="de-DE" err="1"/>
              <a:t>except</a:t>
            </a:r>
            <a:r>
              <a:rPr lang="de-DE"/>
              <a:t> </a:t>
            </a:r>
            <a:r>
              <a:rPr lang="de-DE" err="1"/>
              <a:t>for</a:t>
            </a:r>
            <a:r>
              <a:rPr lang="de-DE"/>
              <a:t> </a:t>
            </a:r>
            <a:r>
              <a:rPr lang="de-DE" err="1"/>
              <a:t>very</a:t>
            </a:r>
            <a:r>
              <a:rPr lang="de-DE"/>
              <a:t> Low NPR -&gt; Shock </a:t>
            </a:r>
            <a:r>
              <a:rPr lang="de-DE" err="1"/>
              <a:t>is</a:t>
            </a:r>
            <a:r>
              <a:rPr lang="de-DE"/>
              <a:t> </a:t>
            </a:r>
            <a:r>
              <a:rPr lang="de-DE" err="1"/>
              <a:t>Approximated</a:t>
            </a:r>
            <a:r>
              <a:rPr lang="de-DE"/>
              <a:t> </a:t>
            </a:r>
            <a:r>
              <a:rPr lang="de-DE" err="1"/>
              <a:t>too</a:t>
            </a:r>
            <a:r>
              <a:rPr lang="de-DE"/>
              <a:t> </a:t>
            </a:r>
            <a:r>
              <a:rPr lang="de-DE" err="1"/>
              <a:t>early</a:t>
            </a:r>
            <a:r>
              <a:rPr lang="de-DE"/>
              <a:t>. This type </a:t>
            </a:r>
            <a:r>
              <a:rPr lang="de-DE" err="1"/>
              <a:t>of</a:t>
            </a:r>
            <a:r>
              <a:rPr lang="de-DE"/>
              <a:t> </a:t>
            </a:r>
            <a:r>
              <a:rPr lang="de-DE" err="1"/>
              <a:t>Pressure</a:t>
            </a:r>
            <a:r>
              <a:rPr lang="de-DE"/>
              <a:t> Measurement </a:t>
            </a:r>
            <a:r>
              <a:rPr lang="de-DE" err="1"/>
              <a:t>is</a:t>
            </a:r>
            <a:r>
              <a:rPr lang="de-DE"/>
              <a:t> </a:t>
            </a:r>
            <a:r>
              <a:rPr lang="de-DE" err="1"/>
              <a:t>very</a:t>
            </a:r>
            <a:r>
              <a:rPr lang="de-DE"/>
              <a:t> sensitive </a:t>
            </a:r>
            <a:r>
              <a:rPr lang="de-DE" err="1"/>
              <a:t>because</a:t>
            </a:r>
            <a:r>
              <a:rPr lang="de-DE"/>
              <a:t> </a:t>
            </a:r>
            <a:r>
              <a:rPr lang="de-DE" err="1"/>
              <a:t>the</a:t>
            </a:r>
            <a:r>
              <a:rPr lang="de-DE"/>
              <a:t> </a:t>
            </a:r>
            <a:r>
              <a:rPr lang="de-DE" err="1"/>
              <a:t>pressure</a:t>
            </a:r>
            <a:r>
              <a:rPr lang="de-DE"/>
              <a:t> </a:t>
            </a:r>
            <a:r>
              <a:rPr lang="de-DE" err="1"/>
              <a:t>is</a:t>
            </a:r>
            <a:r>
              <a:rPr lang="de-DE"/>
              <a:t> </a:t>
            </a:r>
            <a:r>
              <a:rPr lang="de-DE" err="1"/>
              <a:t>only</a:t>
            </a:r>
            <a:r>
              <a:rPr lang="de-DE"/>
              <a:t> </a:t>
            </a:r>
            <a:r>
              <a:rPr lang="de-DE" err="1"/>
              <a:t>measured</a:t>
            </a:r>
            <a:r>
              <a:rPr lang="de-DE"/>
              <a:t> at </a:t>
            </a:r>
            <a:r>
              <a:rPr lang="de-DE" err="1"/>
              <a:t>very</a:t>
            </a:r>
            <a:r>
              <a:rPr lang="de-DE"/>
              <a:t> </a:t>
            </a:r>
            <a:r>
              <a:rPr lang="de-DE" err="1"/>
              <a:t>Specific</a:t>
            </a:r>
            <a:r>
              <a:rPr lang="de-DE"/>
              <a:t> Points -&gt; </a:t>
            </a:r>
            <a:r>
              <a:rPr lang="de-DE" err="1"/>
              <a:t>Important</a:t>
            </a:r>
            <a:r>
              <a:rPr lang="de-DE"/>
              <a:t> </a:t>
            </a:r>
            <a:r>
              <a:rPr lang="de-DE" err="1"/>
              <a:t>to</a:t>
            </a:r>
            <a:r>
              <a:rPr lang="de-DE"/>
              <a:t> </a:t>
            </a:r>
            <a:r>
              <a:rPr lang="de-DE" err="1"/>
              <a:t>see</a:t>
            </a:r>
            <a:r>
              <a:rPr lang="de-DE"/>
              <a:t> </a:t>
            </a:r>
            <a:r>
              <a:rPr lang="de-DE" err="1"/>
              <a:t>is</a:t>
            </a:r>
            <a:r>
              <a:rPr lang="de-DE"/>
              <a:t> </a:t>
            </a:r>
            <a:r>
              <a:rPr lang="de-DE" err="1"/>
              <a:t>that</a:t>
            </a:r>
            <a:r>
              <a:rPr lang="de-DE"/>
              <a:t> </a:t>
            </a:r>
            <a:r>
              <a:rPr lang="de-DE" err="1"/>
              <a:t>we</a:t>
            </a:r>
            <a:r>
              <a:rPr lang="de-DE"/>
              <a:t> </a:t>
            </a:r>
            <a:r>
              <a:rPr lang="de-DE" err="1"/>
              <a:t>can</a:t>
            </a:r>
            <a:r>
              <a:rPr lang="de-DE"/>
              <a:t> </a:t>
            </a:r>
            <a:r>
              <a:rPr lang="de-DE" err="1"/>
              <a:t>Simulate</a:t>
            </a:r>
            <a:r>
              <a:rPr lang="de-DE"/>
              <a:t> </a:t>
            </a:r>
            <a:r>
              <a:rPr lang="de-DE" err="1"/>
              <a:t>the</a:t>
            </a:r>
            <a:r>
              <a:rPr lang="de-DE"/>
              <a:t> </a:t>
            </a:r>
            <a:r>
              <a:rPr lang="de-DE" err="1"/>
              <a:t>development</a:t>
            </a:r>
            <a:r>
              <a:rPr lang="de-DE"/>
              <a:t> </a:t>
            </a:r>
            <a:r>
              <a:rPr lang="de-DE" err="1"/>
              <a:t>of</a:t>
            </a:r>
            <a:r>
              <a:rPr lang="de-DE"/>
              <a:t> Shocks at </a:t>
            </a:r>
            <a:r>
              <a:rPr lang="de-DE" err="1"/>
              <a:t>approximately</a:t>
            </a:r>
            <a:r>
              <a:rPr lang="de-DE"/>
              <a:t> </a:t>
            </a:r>
            <a:r>
              <a:rPr lang="de-DE" err="1"/>
              <a:t>the</a:t>
            </a:r>
            <a:r>
              <a:rPr lang="de-DE"/>
              <a:t> </a:t>
            </a:r>
            <a:r>
              <a:rPr lang="de-DE" err="1"/>
              <a:t>correct</a:t>
            </a:r>
            <a:r>
              <a:rPr lang="de-DE"/>
              <a:t> </a:t>
            </a:r>
            <a:r>
              <a:rPr lang="de-DE" err="1"/>
              <a:t>Postition</a:t>
            </a:r>
            <a:r>
              <a:rPr lang="de-DE"/>
              <a:t> </a:t>
            </a:r>
            <a:r>
              <a:rPr lang="de-DE" err="1"/>
              <a:t>when</a:t>
            </a:r>
            <a:r>
              <a:rPr lang="de-DE"/>
              <a:t> </a:t>
            </a:r>
            <a:r>
              <a:rPr lang="de-DE" err="1"/>
              <a:t>there</a:t>
            </a:r>
            <a:r>
              <a:rPr lang="de-DE"/>
              <a:t> </a:t>
            </a:r>
            <a:r>
              <a:rPr lang="de-DE" err="1"/>
              <a:t>is</a:t>
            </a:r>
            <a:r>
              <a:rPr lang="de-DE"/>
              <a:t> </a:t>
            </a:r>
            <a:r>
              <a:rPr lang="de-DE" err="1"/>
              <a:t>only</a:t>
            </a:r>
            <a:r>
              <a:rPr lang="de-DE"/>
              <a:t> </a:t>
            </a:r>
            <a:r>
              <a:rPr lang="de-DE" err="1"/>
              <a:t>one</a:t>
            </a:r>
            <a:r>
              <a:rPr lang="de-DE"/>
              <a:t> Fluid </a:t>
            </a:r>
            <a:r>
              <a:rPr lang="de-DE" err="1"/>
              <a:t>Injection</a:t>
            </a:r>
            <a:r>
              <a:rPr lang="de-DE"/>
              <a:t> Slot</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7"/>
        <p:cNvGrpSpPr/>
        <p:nvPr/>
      </p:nvGrpSpPr>
      <p:grpSpPr>
        <a:xfrm>
          <a:off x="0" y="0"/>
          <a:ext cx="0" cy="0"/>
          <a:chOff x="0" y="0"/>
          <a:chExt cx="0" cy="0"/>
        </a:xfrm>
      </p:grpSpPr>
      <p:sp>
        <p:nvSpPr>
          <p:cNvPr id="868" name="Google Shape;868;g107aaa41fe9_0_2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9" name="Google Shape;869;g107aaa41fe9_0_2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a:t>Figure 9:</a:t>
            </a:r>
          </a:p>
          <a:p>
            <a:pPr marL="171450" lvl="0" indent="-171450" algn="l" rtl="0">
              <a:spcBef>
                <a:spcPts val="0"/>
              </a:spcBef>
              <a:spcAft>
                <a:spcPts val="0"/>
              </a:spcAft>
              <a:buFontTx/>
              <a:buChar char="-"/>
            </a:pPr>
            <a:r>
              <a:rPr lang="de-DE"/>
              <a:t>This </a:t>
            </a:r>
            <a:r>
              <a:rPr lang="de-DE" err="1"/>
              <a:t>graph</a:t>
            </a:r>
            <a:r>
              <a:rPr lang="de-DE"/>
              <a:t> </a:t>
            </a:r>
            <a:r>
              <a:rPr lang="de-DE" err="1"/>
              <a:t>shows</a:t>
            </a:r>
            <a:r>
              <a:rPr lang="de-DE"/>
              <a:t> </a:t>
            </a:r>
            <a:r>
              <a:rPr lang="de-DE" err="1"/>
              <a:t>the</a:t>
            </a:r>
            <a:r>
              <a:rPr lang="de-DE"/>
              <a:t> </a:t>
            </a:r>
            <a:r>
              <a:rPr lang="de-DE" err="1"/>
              <a:t>upper</a:t>
            </a:r>
            <a:r>
              <a:rPr lang="de-DE"/>
              <a:t> </a:t>
            </a:r>
            <a:r>
              <a:rPr lang="de-DE" err="1"/>
              <a:t>surfice</a:t>
            </a:r>
            <a:r>
              <a:rPr lang="de-DE"/>
              <a:t> </a:t>
            </a:r>
            <a:r>
              <a:rPr lang="de-DE" err="1"/>
              <a:t>center</a:t>
            </a:r>
            <a:r>
              <a:rPr lang="de-DE"/>
              <a:t> </a:t>
            </a:r>
            <a:r>
              <a:rPr lang="de-DE" err="1"/>
              <a:t>line</a:t>
            </a:r>
            <a:r>
              <a:rPr lang="de-DE"/>
              <a:t> </a:t>
            </a:r>
            <a:r>
              <a:rPr lang="de-DE" err="1"/>
              <a:t>static</a:t>
            </a:r>
            <a:r>
              <a:rPr lang="de-DE"/>
              <a:t> </a:t>
            </a:r>
            <a:r>
              <a:rPr lang="de-DE" err="1"/>
              <a:t>pressure</a:t>
            </a:r>
            <a:r>
              <a:rPr lang="de-DE"/>
              <a:t> </a:t>
            </a:r>
            <a:r>
              <a:rPr lang="de-DE" err="1"/>
              <a:t>for</a:t>
            </a:r>
            <a:r>
              <a:rPr lang="de-DE"/>
              <a:t> </a:t>
            </a:r>
            <a:r>
              <a:rPr lang="de-DE" err="1"/>
              <a:t>configuration</a:t>
            </a:r>
            <a:r>
              <a:rPr lang="de-DE"/>
              <a:t> 1 (</a:t>
            </a:r>
            <a:r>
              <a:rPr lang="de-DE" err="1"/>
              <a:t>only</a:t>
            </a:r>
            <a:r>
              <a:rPr lang="de-DE"/>
              <a:t> </a:t>
            </a:r>
            <a:r>
              <a:rPr lang="de-DE" err="1"/>
              <a:t>one</a:t>
            </a:r>
            <a:r>
              <a:rPr lang="de-DE"/>
              <a:t> </a:t>
            </a:r>
            <a:r>
              <a:rPr lang="de-DE" err="1"/>
              <a:t>input</a:t>
            </a:r>
            <a:r>
              <a:rPr lang="de-DE"/>
              <a:t> </a:t>
            </a:r>
            <a:r>
              <a:rPr lang="de-DE" err="1"/>
              <a:t>slot</a:t>
            </a:r>
            <a:r>
              <a:rPr lang="de-DE"/>
              <a:t>)</a:t>
            </a:r>
          </a:p>
          <a:p>
            <a:pPr marL="171450" lvl="0" indent="-171450" algn="l" rtl="0">
              <a:spcBef>
                <a:spcPts val="0"/>
              </a:spcBef>
              <a:spcAft>
                <a:spcPts val="0"/>
              </a:spcAft>
              <a:buFontTx/>
              <a:buChar char="-"/>
            </a:pPr>
            <a:r>
              <a:rPr lang="de-DE" err="1"/>
              <a:t>You</a:t>
            </a:r>
            <a:r>
              <a:rPr lang="de-DE"/>
              <a:t> </a:t>
            </a:r>
            <a:r>
              <a:rPr lang="de-DE" err="1"/>
              <a:t>can</a:t>
            </a:r>
            <a:r>
              <a:rPr lang="de-DE"/>
              <a:t> </a:t>
            </a:r>
            <a:r>
              <a:rPr lang="de-DE" err="1"/>
              <a:t>see</a:t>
            </a:r>
            <a:r>
              <a:rPr lang="de-DE"/>
              <a:t> </a:t>
            </a:r>
            <a:r>
              <a:rPr lang="de-DE" err="1"/>
              <a:t>how</a:t>
            </a:r>
            <a:r>
              <a:rPr lang="de-DE"/>
              <a:t> </a:t>
            </a:r>
            <a:r>
              <a:rPr lang="de-DE" err="1"/>
              <a:t>the</a:t>
            </a:r>
            <a:r>
              <a:rPr lang="de-DE"/>
              <a:t> </a:t>
            </a:r>
            <a:r>
              <a:rPr lang="de-DE" err="1"/>
              <a:t>pressure</a:t>
            </a:r>
            <a:r>
              <a:rPr lang="de-DE"/>
              <a:t> </a:t>
            </a:r>
            <a:r>
              <a:rPr lang="de-DE" err="1"/>
              <a:t>first</a:t>
            </a:r>
            <a:r>
              <a:rPr lang="de-DE"/>
              <a:t> </a:t>
            </a:r>
            <a:r>
              <a:rPr lang="de-DE" err="1"/>
              <a:t>strongly</a:t>
            </a:r>
            <a:r>
              <a:rPr lang="de-DE"/>
              <a:t> </a:t>
            </a:r>
            <a:r>
              <a:rPr lang="de-DE" err="1"/>
              <a:t>decreases</a:t>
            </a:r>
            <a:r>
              <a:rPr lang="de-DE"/>
              <a:t> in </a:t>
            </a:r>
            <a:r>
              <a:rPr lang="de-DE" err="1"/>
              <a:t>the</a:t>
            </a:r>
            <a:r>
              <a:rPr lang="de-DE"/>
              <a:t> </a:t>
            </a:r>
            <a:r>
              <a:rPr lang="de-DE" err="1"/>
              <a:t>converging</a:t>
            </a:r>
            <a:r>
              <a:rPr lang="de-DE"/>
              <a:t> </a:t>
            </a:r>
            <a:r>
              <a:rPr lang="de-DE" err="1"/>
              <a:t>part</a:t>
            </a:r>
            <a:r>
              <a:rPr lang="de-DE"/>
              <a:t> </a:t>
            </a:r>
            <a:r>
              <a:rPr lang="de-DE" err="1"/>
              <a:t>of</a:t>
            </a:r>
            <a:r>
              <a:rPr lang="de-DE"/>
              <a:t> </a:t>
            </a:r>
            <a:r>
              <a:rPr lang="de-DE" err="1"/>
              <a:t>the</a:t>
            </a:r>
            <a:r>
              <a:rPr lang="de-DE"/>
              <a:t> </a:t>
            </a:r>
            <a:r>
              <a:rPr lang="de-DE" err="1"/>
              <a:t>nozzle</a:t>
            </a:r>
            <a:r>
              <a:rPr lang="de-DE"/>
              <a:t> (x/</a:t>
            </a:r>
            <a:r>
              <a:rPr lang="de-DE" err="1"/>
              <a:t>xt</a:t>
            </a:r>
            <a:r>
              <a:rPr lang="de-DE"/>
              <a:t> &lt; 1) and </a:t>
            </a:r>
            <a:r>
              <a:rPr lang="de-DE" err="1"/>
              <a:t>then</a:t>
            </a:r>
            <a:r>
              <a:rPr lang="de-DE"/>
              <a:t> </a:t>
            </a:r>
            <a:r>
              <a:rPr lang="de-DE" err="1"/>
              <a:t>it</a:t>
            </a:r>
            <a:r>
              <a:rPr lang="de-DE"/>
              <a:t> </a:t>
            </a:r>
            <a:r>
              <a:rPr lang="de-DE" err="1"/>
              <a:t>keeps</a:t>
            </a:r>
            <a:r>
              <a:rPr lang="de-DE"/>
              <a:t> </a:t>
            </a:r>
            <a:r>
              <a:rPr lang="de-DE" err="1"/>
              <a:t>decreasing</a:t>
            </a:r>
            <a:r>
              <a:rPr lang="de-DE"/>
              <a:t> but not </a:t>
            </a:r>
            <a:r>
              <a:rPr lang="de-DE" err="1"/>
              <a:t>as</a:t>
            </a:r>
            <a:r>
              <a:rPr lang="de-DE"/>
              <a:t> </a:t>
            </a:r>
            <a:r>
              <a:rPr lang="de-DE" err="1"/>
              <a:t>harshly</a:t>
            </a:r>
            <a:r>
              <a:rPr lang="de-DE"/>
              <a:t> in </a:t>
            </a:r>
            <a:r>
              <a:rPr lang="de-DE" err="1"/>
              <a:t>the</a:t>
            </a:r>
            <a:r>
              <a:rPr lang="de-DE"/>
              <a:t> </a:t>
            </a:r>
            <a:r>
              <a:rPr lang="de-DE" err="1"/>
              <a:t>diverging</a:t>
            </a:r>
            <a:r>
              <a:rPr lang="de-DE"/>
              <a:t> </a:t>
            </a:r>
            <a:r>
              <a:rPr lang="de-DE" err="1"/>
              <a:t>part</a:t>
            </a:r>
            <a:r>
              <a:rPr lang="de-DE"/>
              <a:t> </a:t>
            </a:r>
            <a:r>
              <a:rPr lang="de-DE" err="1"/>
              <a:t>of</a:t>
            </a:r>
            <a:r>
              <a:rPr lang="de-DE"/>
              <a:t> </a:t>
            </a:r>
            <a:r>
              <a:rPr lang="de-DE" err="1"/>
              <a:t>the</a:t>
            </a:r>
            <a:r>
              <a:rPr lang="de-DE"/>
              <a:t> </a:t>
            </a:r>
            <a:r>
              <a:rPr lang="de-DE" err="1"/>
              <a:t>nozzle</a:t>
            </a:r>
            <a:r>
              <a:rPr lang="de-DE"/>
              <a:t> (x/</a:t>
            </a:r>
            <a:r>
              <a:rPr lang="de-DE" err="1"/>
              <a:t>xt</a:t>
            </a:r>
            <a:r>
              <a:rPr lang="de-DE"/>
              <a:t> &gt; 1)</a:t>
            </a:r>
          </a:p>
          <a:p>
            <a:pPr marL="628650" lvl="1" indent="-171450" algn="l" rtl="0">
              <a:spcBef>
                <a:spcPts val="0"/>
              </a:spcBef>
              <a:spcAft>
                <a:spcPts val="0"/>
              </a:spcAft>
              <a:buFontTx/>
              <a:buChar char="-"/>
            </a:pPr>
            <a:r>
              <a:rPr lang="de-DE"/>
              <a:t>As </a:t>
            </a:r>
            <a:r>
              <a:rPr lang="de-DE" err="1"/>
              <a:t>the</a:t>
            </a:r>
            <a:r>
              <a:rPr lang="de-DE"/>
              <a:t> </a:t>
            </a:r>
            <a:r>
              <a:rPr lang="de-DE" err="1"/>
              <a:t>Nozzle</a:t>
            </a:r>
            <a:r>
              <a:rPr lang="de-DE"/>
              <a:t> </a:t>
            </a:r>
            <a:r>
              <a:rPr lang="de-DE" err="1"/>
              <a:t>converges</a:t>
            </a:r>
            <a:r>
              <a:rPr lang="de-DE"/>
              <a:t> </a:t>
            </a:r>
            <a:r>
              <a:rPr lang="de-DE" err="1"/>
              <a:t>the</a:t>
            </a:r>
            <a:r>
              <a:rPr lang="de-DE"/>
              <a:t> Speed </a:t>
            </a:r>
            <a:r>
              <a:rPr lang="de-DE" err="1"/>
              <a:t>of</a:t>
            </a:r>
            <a:r>
              <a:rPr lang="de-DE"/>
              <a:t> </a:t>
            </a:r>
            <a:r>
              <a:rPr lang="de-DE" err="1"/>
              <a:t>the</a:t>
            </a:r>
            <a:r>
              <a:rPr lang="de-DE"/>
              <a:t> Flow </a:t>
            </a:r>
            <a:r>
              <a:rPr lang="de-DE" err="1"/>
              <a:t>increases</a:t>
            </a:r>
            <a:r>
              <a:rPr lang="de-DE"/>
              <a:t> and </a:t>
            </a:r>
            <a:r>
              <a:rPr lang="de-DE" err="1"/>
              <a:t>therefore</a:t>
            </a:r>
            <a:r>
              <a:rPr lang="de-DE"/>
              <a:t> </a:t>
            </a:r>
            <a:r>
              <a:rPr lang="de-DE" err="1"/>
              <a:t>its</a:t>
            </a:r>
            <a:r>
              <a:rPr lang="de-DE"/>
              <a:t> </a:t>
            </a:r>
            <a:r>
              <a:rPr lang="de-DE" err="1"/>
              <a:t>pressure</a:t>
            </a:r>
            <a:r>
              <a:rPr lang="de-DE"/>
              <a:t> </a:t>
            </a:r>
            <a:r>
              <a:rPr lang="de-DE" err="1"/>
              <a:t>must</a:t>
            </a:r>
            <a:r>
              <a:rPr lang="de-DE"/>
              <a:t> </a:t>
            </a:r>
            <a:r>
              <a:rPr lang="de-DE" err="1"/>
              <a:t>decrease</a:t>
            </a:r>
            <a:r>
              <a:rPr lang="de-DE"/>
              <a:t> (</a:t>
            </a:r>
            <a:r>
              <a:rPr lang="de-DE" err="1"/>
              <a:t>Conservation</a:t>
            </a:r>
            <a:r>
              <a:rPr lang="de-DE"/>
              <a:t> </a:t>
            </a:r>
            <a:r>
              <a:rPr lang="de-DE" err="1"/>
              <a:t>of</a:t>
            </a:r>
            <a:r>
              <a:rPr lang="de-DE"/>
              <a:t> </a:t>
            </a:r>
            <a:r>
              <a:rPr lang="de-DE" err="1"/>
              <a:t>Mass</a:t>
            </a:r>
            <a:r>
              <a:rPr lang="de-DE"/>
              <a:t> Flow Rate)</a:t>
            </a:r>
          </a:p>
          <a:p>
            <a:pPr marL="628650" lvl="1" indent="-171450" algn="l" rtl="0">
              <a:spcBef>
                <a:spcPts val="0"/>
              </a:spcBef>
              <a:spcAft>
                <a:spcPts val="0"/>
              </a:spcAft>
              <a:buFontTx/>
              <a:buChar char="-"/>
            </a:pPr>
            <a:r>
              <a:rPr lang="de-DE" err="1"/>
              <a:t>Because</a:t>
            </a:r>
            <a:r>
              <a:rPr lang="de-DE"/>
              <a:t> </a:t>
            </a:r>
            <a:r>
              <a:rPr lang="de-DE" err="1"/>
              <a:t>the</a:t>
            </a:r>
            <a:r>
              <a:rPr lang="de-DE"/>
              <a:t> Flow </a:t>
            </a:r>
            <a:r>
              <a:rPr lang="de-DE" err="1"/>
              <a:t>is</a:t>
            </a:r>
            <a:r>
              <a:rPr lang="de-DE"/>
              <a:t> </a:t>
            </a:r>
            <a:r>
              <a:rPr lang="de-DE" err="1"/>
              <a:t>then</a:t>
            </a:r>
            <a:r>
              <a:rPr lang="de-DE"/>
              <a:t> </a:t>
            </a:r>
            <a:r>
              <a:rPr lang="de-DE" err="1"/>
              <a:t>Supersonic</a:t>
            </a:r>
            <a:r>
              <a:rPr lang="de-DE"/>
              <a:t> </a:t>
            </a:r>
            <a:r>
              <a:rPr lang="de-DE" err="1"/>
              <a:t>is</a:t>
            </a:r>
            <a:r>
              <a:rPr lang="de-DE"/>
              <a:t> </a:t>
            </a:r>
            <a:r>
              <a:rPr lang="de-DE" err="1"/>
              <a:t>keeps</a:t>
            </a:r>
            <a:r>
              <a:rPr lang="de-DE"/>
              <a:t> </a:t>
            </a:r>
            <a:r>
              <a:rPr lang="de-DE" err="1"/>
              <a:t>increasing</a:t>
            </a:r>
            <a:r>
              <a:rPr lang="de-DE"/>
              <a:t> also in </a:t>
            </a:r>
            <a:r>
              <a:rPr lang="de-DE" err="1"/>
              <a:t>the</a:t>
            </a:r>
            <a:r>
              <a:rPr lang="de-DE"/>
              <a:t> </a:t>
            </a:r>
            <a:r>
              <a:rPr lang="de-DE" err="1"/>
              <a:t>diverging</a:t>
            </a:r>
            <a:r>
              <a:rPr lang="de-DE"/>
              <a:t> Part </a:t>
            </a:r>
            <a:r>
              <a:rPr lang="de-DE" err="1"/>
              <a:t>of</a:t>
            </a:r>
            <a:r>
              <a:rPr lang="de-DE"/>
              <a:t> </a:t>
            </a:r>
            <a:r>
              <a:rPr lang="de-DE" err="1"/>
              <a:t>the</a:t>
            </a:r>
            <a:r>
              <a:rPr lang="de-DE"/>
              <a:t> </a:t>
            </a:r>
            <a:r>
              <a:rPr lang="de-DE" err="1"/>
              <a:t>Nozzle</a:t>
            </a:r>
            <a:r>
              <a:rPr lang="de-DE"/>
              <a:t> </a:t>
            </a:r>
          </a:p>
          <a:p>
            <a:pPr marL="628650" lvl="1" indent="-171450" algn="l" rtl="0">
              <a:spcBef>
                <a:spcPts val="0"/>
              </a:spcBef>
              <a:spcAft>
                <a:spcPts val="0"/>
              </a:spcAft>
              <a:buFontTx/>
              <a:buChar char="-"/>
            </a:pPr>
            <a:r>
              <a:rPr lang="de-DE" err="1"/>
              <a:t>We</a:t>
            </a:r>
            <a:r>
              <a:rPr lang="de-DE"/>
              <a:t> </a:t>
            </a:r>
            <a:r>
              <a:rPr lang="de-DE" err="1"/>
              <a:t>wont</a:t>
            </a:r>
            <a:r>
              <a:rPr lang="de-DE"/>
              <a:t> </a:t>
            </a:r>
            <a:r>
              <a:rPr lang="de-DE" err="1"/>
              <a:t>discuss</a:t>
            </a:r>
            <a:r>
              <a:rPr lang="de-DE"/>
              <a:t> </a:t>
            </a:r>
            <a:r>
              <a:rPr lang="de-DE" err="1"/>
              <a:t>the</a:t>
            </a:r>
            <a:r>
              <a:rPr lang="de-DE"/>
              <a:t> </a:t>
            </a:r>
            <a:r>
              <a:rPr lang="de-DE" err="1"/>
              <a:t>mathematical</a:t>
            </a:r>
            <a:r>
              <a:rPr lang="de-DE"/>
              <a:t> </a:t>
            </a:r>
            <a:r>
              <a:rPr lang="de-DE" err="1"/>
              <a:t>Reason</a:t>
            </a:r>
            <a:r>
              <a:rPr lang="de-DE"/>
              <a:t> </a:t>
            </a:r>
            <a:r>
              <a:rPr lang="de-DE" err="1"/>
              <a:t>behind</a:t>
            </a:r>
            <a:r>
              <a:rPr lang="de-DE"/>
              <a:t> </a:t>
            </a:r>
            <a:r>
              <a:rPr lang="de-DE" err="1"/>
              <a:t>this</a:t>
            </a:r>
            <a:endParaRPr lang="de-DE"/>
          </a:p>
          <a:p>
            <a:pPr marL="171450" lvl="0" indent="-171450" algn="l" rtl="0">
              <a:spcBef>
                <a:spcPts val="0"/>
              </a:spcBef>
              <a:spcAft>
                <a:spcPts val="0"/>
              </a:spcAft>
              <a:buFontTx/>
              <a:buChar char="-"/>
            </a:pPr>
            <a:r>
              <a:rPr lang="de-DE"/>
              <a:t>Upstream </a:t>
            </a:r>
            <a:r>
              <a:rPr lang="de-DE" err="1"/>
              <a:t>of</a:t>
            </a:r>
            <a:r>
              <a:rPr lang="de-DE"/>
              <a:t> </a:t>
            </a:r>
            <a:r>
              <a:rPr lang="de-DE" err="1"/>
              <a:t>the</a:t>
            </a:r>
            <a:r>
              <a:rPr lang="de-DE"/>
              <a:t> </a:t>
            </a:r>
            <a:r>
              <a:rPr lang="de-DE" err="1"/>
              <a:t>Injection</a:t>
            </a:r>
            <a:r>
              <a:rPr lang="de-DE"/>
              <a:t> Port, a </a:t>
            </a:r>
            <a:r>
              <a:rPr lang="de-DE" err="1"/>
              <a:t>shock</a:t>
            </a:r>
            <a:r>
              <a:rPr lang="de-DE"/>
              <a:t> </a:t>
            </a:r>
            <a:r>
              <a:rPr lang="de-DE" err="1"/>
              <a:t>forms</a:t>
            </a:r>
            <a:r>
              <a:rPr lang="de-DE"/>
              <a:t>, </a:t>
            </a:r>
            <a:r>
              <a:rPr lang="de-DE" err="1"/>
              <a:t>which</a:t>
            </a:r>
            <a:r>
              <a:rPr lang="de-DE"/>
              <a:t> </a:t>
            </a:r>
            <a:r>
              <a:rPr lang="de-DE" err="1"/>
              <a:t>causes</a:t>
            </a:r>
            <a:r>
              <a:rPr lang="de-DE"/>
              <a:t> </a:t>
            </a:r>
            <a:r>
              <a:rPr lang="de-DE" err="1"/>
              <a:t>then</a:t>
            </a:r>
            <a:r>
              <a:rPr lang="de-DE"/>
              <a:t> a rapid, </a:t>
            </a:r>
            <a:r>
              <a:rPr lang="de-DE" err="1"/>
              <a:t>increase</a:t>
            </a:r>
            <a:r>
              <a:rPr lang="de-DE"/>
              <a:t> </a:t>
            </a:r>
            <a:r>
              <a:rPr lang="de-DE" err="1"/>
              <a:t>of</a:t>
            </a:r>
            <a:r>
              <a:rPr lang="de-DE"/>
              <a:t> </a:t>
            </a:r>
            <a:r>
              <a:rPr lang="de-DE" err="1"/>
              <a:t>Pressure</a:t>
            </a:r>
            <a:r>
              <a:rPr lang="de-DE"/>
              <a:t> (Shock Wave Theory </a:t>
            </a:r>
            <a:r>
              <a:rPr lang="de-DE" err="1"/>
              <a:t>if</a:t>
            </a:r>
            <a:r>
              <a:rPr lang="de-DE"/>
              <a:t> </a:t>
            </a:r>
            <a:r>
              <a:rPr lang="de-DE" err="1"/>
              <a:t>you</a:t>
            </a:r>
            <a:r>
              <a:rPr lang="de-DE"/>
              <a:t> </a:t>
            </a:r>
            <a:r>
              <a:rPr lang="de-DE" err="1"/>
              <a:t>want</a:t>
            </a:r>
            <a:r>
              <a:rPr lang="de-DE"/>
              <a:t> </a:t>
            </a:r>
            <a:r>
              <a:rPr lang="de-DE" err="1"/>
              <a:t>to</a:t>
            </a:r>
            <a:r>
              <a:rPr lang="de-DE"/>
              <a:t> find out </a:t>
            </a:r>
            <a:r>
              <a:rPr lang="de-DE" err="1"/>
              <a:t>why</a:t>
            </a:r>
            <a:r>
              <a:rPr lang="de-DE"/>
              <a:t>)</a:t>
            </a:r>
          </a:p>
          <a:p>
            <a:pPr marL="171450" lvl="0" indent="-171450" algn="l" rtl="0">
              <a:spcBef>
                <a:spcPts val="0"/>
              </a:spcBef>
              <a:spcAft>
                <a:spcPts val="0"/>
              </a:spcAft>
              <a:buFontTx/>
              <a:buChar char="-"/>
            </a:pPr>
            <a:r>
              <a:rPr lang="de-DE"/>
              <a:t>The Higher </a:t>
            </a:r>
            <a:r>
              <a:rPr lang="de-DE" err="1"/>
              <a:t>the</a:t>
            </a:r>
            <a:r>
              <a:rPr lang="de-DE"/>
              <a:t> NPR </a:t>
            </a:r>
            <a:r>
              <a:rPr lang="de-DE" err="1"/>
              <a:t>the</a:t>
            </a:r>
            <a:r>
              <a:rPr lang="de-DE"/>
              <a:t> </a:t>
            </a:r>
            <a:r>
              <a:rPr lang="de-DE" err="1"/>
              <a:t>closer</a:t>
            </a:r>
            <a:r>
              <a:rPr lang="de-DE"/>
              <a:t> </a:t>
            </a:r>
            <a:r>
              <a:rPr lang="de-DE" err="1"/>
              <a:t>the</a:t>
            </a:r>
            <a:r>
              <a:rPr lang="de-DE"/>
              <a:t> Shock </a:t>
            </a:r>
            <a:r>
              <a:rPr lang="de-DE" err="1"/>
              <a:t>forms</a:t>
            </a:r>
            <a:r>
              <a:rPr lang="de-DE"/>
              <a:t> </a:t>
            </a:r>
            <a:r>
              <a:rPr lang="de-DE" err="1"/>
              <a:t>to</a:t>
            </a:r>
            <a:r>
              <a:rPr lang="de-DE"/>
              <a:t> </a:t>
            </a:r>
            <a:r>
              <a:rPr lang="de-DE" err="1"/>
              <a:t>the</a:t>
            </a:r>
            <a:r>
              <a:rPr lang="de-DE"/>
              <a:t> </a:t>
            </a:r>
            <a:r>
              <a:rPr lang="de-DE" err="1"/>
              <a:t>Injection</a:t>
            </a:r>
            <a:r>
              <a:rPr lang="de-DE"/>
              <a:t> Port (</a:t>
            </a:r>
            <a:r>
              <a:rPr lang="de-DE">
                <a:solidFill>
                  <a:srgbClr val="C00000"/>
                </a:solidFill>
              </a:rPr>
              <a:t>but also </a:t>
            </a:r>
            <a:r>
              <a:rPr lang="de-DE" err="1">
                <a:solidFill>
                  <a:srgbClr val="C00000"/>
                </a:solidFill>
              </a:rPr>
              <a:t>the</a:t>
            </a:r>
            <a:r>
              <a:rPr lang="de-DE">
                <a:solidFill>
                  <a:srgbClr val="C00000"/>
                </a:solidFill>
              </a:rPr>
              <a:t> </a:t>
            </a:r>
            <a:r>
              <a:rPr lang="de-DE" err="1">
                <a:solidFill>
                  <a:srgbClr val="C00000"/>
                </a:solidFill>
              </a:rPr>
              <a:t>Intesity</a:t>
            </a:r>
            <a:r>
              <a:rPr lang="de-DE">
                <a:solidFill>
                  <a:srgbClr val="C00000"/>
                </a:solidFill>
              </a:rPr>
              <a:t> </a:t>
            </a:r>
            <a:r>
              <a:rPr lang="de-DE" err="1">
                <a:solidFill>
                  <a:srgbClr val="C00000"/>
                </a:solidFill>
              </a:rPr>
              <a:t>of</a:t>
            </a:r>
            <a:r>
              <a:rPr lang="de-DE">
                <a:solidFill>
                  <a:srgbClr val="C00000"/>
                </a:solidFill>
              </a:rPr>
              <a:t> </a:t>
            </a:r>
            <a:r>
              <a:rPr lang="de-DE" err="1">
                <a:solidFill>
                  <a:srgbClr val="C00000"/>
                </a:solidFill>
              </a:rPr>
              <a:t>the</a:t>
            </a:r>
            <a:r>
              <a:rPr lang="de-DE">
                <a:solidFill>
                  <a:srgbClr val="C00000"/>
                </a:solidFill>
              </a:rPr>
              <a:t> </a:t>
            </a:r>
            <a:r>
              <a:rPr lang="de-DE" err="1">
                <a:solidFill>
                  <a:srgbClr val="C00000"/>
                </a:solidFill>
              </a:rPr>
              <a:t>shock</a:t>
            </a:r>
            <a:r>
              <a:rPr lang="de-DE">
                <a:solidFill>
                  <a:srgbClr val="C00000"/>
                </a:solidFill>
              </a:rPr>
              <a:t> (</a:t>
            </a:r>
            <a:r>
              <a:rPr lang="de-DE" err="1">
                <a:solidFill>
                  <a:srgbClr val="C00000"/>
                </a:solidFill>
              </a:rPr>
              <a:t>Pressure</a:t>
            </a:r>
            <a:r>
              <a:rPr lang="de-DE">
                <a:solidFill>
                  <a:srgbClr val="C00000"/>
                </a:solidFill>
              </a:rPr>
              <a:t> </a:t>
            </a:r>
            <a:r>
              <a:rPr lang="de-DE" err="1">
                <a:solidFill>
                  <a:srgbClr val="C00000"/>
                </a:solidFill>
              </a:rPr>
              <a:t>Increase</a:t>
            </a:r>
            <a:r>
              <a:rPr lang="de-DE">
                <a:solidFill>
                  <a:srgbClr val="C00000"/>
                </a:solidFill>
              </a:rPr>
              <a:t>) </a:t>
            </a:r>
            <a:r>
              <a:rPr lang="de-DE" err="1">
                <a:solidFill>
                  <a:srgbClr val="C00000"/>
                </a:solidFill>
              </a:rPr>
              <a:t>increases</a:t>
            </a:r>
            <a:r>
              <a:rPr lang="de-DE">
                <a:highlight>
                  <a:srgbClr val="FFFF00"/>
                </a:highlight>
              </a:rPr>
              <a:t>)</a:t>
            </a:r>
          </a:p>
          <a:p>
            <a:pPr marL="171450" lvl="0" indent="-171450" algn="l" rtl="0">
              <a:spcBef>
                <a:spcPts val="0"/>
              </a:spcBef>
              <a:spcAft>
                <a:spcPts val="0"/>
              </a:spcAft>
              <a:buFontTx/>
              <a:buChar char="-"/>
            </a:pPr>
            <a:r>
              <a:rPr lang="de-DE" err="1"/>
              <a:t>Why</a:t>
            </a:r>
            <a:r>
              <a:rPr lang="de-DE"/>
              <a:t> </a:t>
            </a:r>
            <a:r>
              <a:rPr lang="de-DE" err="1"/>
              <a:t>is</a:t>
            </a:r>
            <a:r>
              <a:rPr lang="de-DE"/>
              <a:t> </a:t>
            </a:r>
            <a:r>
              <a:rPr lang="de-DE" err="1"/>
              <a:t>there</a:t>
            </a:r>
            <a:r>
              <a:rPr lang="de-DE"/>
              <a:t> a </a:t>
            </a:r>
            <a:r>
              <a:rPr lang="de-DE" err="1"/>
              <a:t>dramatic</a:t>
            </a:r>
            <a:r>
              <a:rPr lang="de-DE"/>
              <a:t> </a:t>
            </a:r>
            <a:r>
              <a:rPr lang="de-DE" err="1"/>
              <a:t>decrease</a:t>
            </a:r>
            <a:r>
              <a:rPr lang="de-DE"/>
              <a:t> in </a:t>
            </a:r>
            <a:r>
              <a:rPr lang="de-DE" err="1"/>
              <a:t>Pressure</a:t>
            </a:r>
            <a:r>
              <a:rPr lang="de-DE"/>
              <a:t> </a:t>
            </a:r>
            <a:r>
              <a:rPr lang="de-DE" err="1"/>
              <a:t>for</a:t>
            </a:r>
            <a:r>
              <a:rPr lang="de-DE"/>
              <a:t> </a:t>
            </a:r>
            <a:r>
              <a:rPr lang="de-DE" err="1"/>
              <a:t>very</a:t>
            </a:r>
            <a:r>
              <a:rPr lang="de-DE"/>
              <a:t> High NPR: Check </a:t>
            </a:r>
            <a:r>
              <a:rPr lang="de-DE" err="1"/>
              <a:t>What</a:t>
            </a:r>
            <a:r>
              <a:rPr lang="de-DE"/>
              <a:t> Happens in Star at </a:t>
            </a:r>
            <a:r>
              <a:rPr lang="de-DE" err="1"/>
              <a:t>this</a:t>
            </a:r>
            <a:r>
              <a:rPr lang="de-DE"/>
              <a:t> </a:t>
            </a:r>
            <a:r>
              <a:rPr lang="de-DE" err="1"/>
              <a:t>Config</a:t>
            </a:r>
            <a:r>
              <a:rPr lang="de-DE"/>
              <a:t>)</a:t>
            </a:r>
          </a:p>
          <a:p>
            <a:pPr marL="171450" lvl="0" indent="-171450" algn="l" rtl="0">
              <a:spcBef>
                <a:spcPts val="0"/>
              </a:spcBef>
              <a:spcAft>
                <a:spcPts val="0"/>
              </a:spcAft>
              <a:buFontTx/>
              <a:buChar char="-"/>
            </a:pPr>
            <a:r>
              <a:rPr lang="de-DE" err="1"/>
              <a:t>Conculsion</a:t>
            </a:r>
            <a:r>
              <a:rPr lang="de-DE"/>
              <a:t>: </a:t>
            </a:r>
            <a:r>
              <a:rPr lang="de-DE" err="1"/>
              <a:t>Our</a:t>
            </a:r>
            <a:r>
              <a:rPr lang="de-DE"/>
              <a:t> Model </a:t>
            </a:r>
            <a:r>
              <a:rPr lang="de-DE" err="1"/>
              <a:t>can</a:t>
            </a:r>
            <a:r>
              <a:rPr lang="de-DE"/>
              <a:t> Capture </a:t>
            </a:r>
            <a:r>
              <a:rPr lang="de-DE" err="1"/>
              <a:t>the</a:t>
            </a:r>
            <a:r>
              <a:rPr lang="de-DE"/>
              <a:t> Flow </a:t>
            </a:r>
            <a:r>
              <a:rPr lang="de-DE" err="1"/>
              <a:t>Behavior</a:t>
            </a:r>
            <a:r>
              <a:rPr lang="de-DE"/>
              <a:t> </a:t>
            </a:r>
            <a:r>
              <a:rPr lang="de-DE" err="1"/>
              <a:t>very</a:t>
            </a:r>
            <a:r>
              <a:rPr lang="de-DE"/>
              <a:t> </a:t>
            </a:r>
            <a:r>
              <a:rPr lang="de-DE" err="1"/>
              <a:t>precisely</a:t>
            </a:r>
            <a:r>
              <a:rPr lang="de-DE"/>
              <a:t> </a:t>
            </a:r>
            <a:r>
              <a:rPr lang="de-DE" err="1"/>
              <a:t>except</a:t>
            </a:r>
            <a:r>
              <a:rPr lang="de-DE"/>
              <a:t> </a:t>
            </a:r>
            <a:r>
              <a:rPr lang="de-DE" err="1"/>
              <a:t>for</a:t>
            </a:r>
            <a:r>
              <a:rPr lang="de-DE"/>
              <a:t> </a:t>
            </a:r>
            <a:r>
              <a:rPr lang="de-DE" err="1"/>
              <a:t>very</a:t>
            </a:r>
            <a:r>
              <a:rPr lang="de-DE"/>
              <a:t> Low NPR -&gt; Shock </a:t>
            </a:r>
            <a:r>
              <a:rPr lang="de-DE" err="1"/>
              <a:t>is</a:t>
            </a:r>
            <a:r>
              <a:rPr lang="de-DE"/>
              <a:t> </a:t>
            </a:r>
            <a:r>
              <a:rPr lang="de-DE" err="1"/>
              <a:t>Approximated</a:t>
            </a:r>
            <a:r>
              <a:rPr lang="de-DE"/>
              <a:t> </a:t>
            </a:r>
            <a:r>
              <a:rPr lang="de-DE" err="1"/>
              <a:t>too</a:t>
            </a:r>
            <a:r>
              <a:rPr lang="de-DE"/>
              <a:t> </a:t>
            </a:r>
            <a:r>
              <a:rPr lang="de-DE" err="1"/>
              <a:t>early</a:t>
            </a:r>
            <a:r>
              <a:rPr lang="de-DE"/>
              <a:t>. This type </a:t>
            </a:r>
            <a:r>
              <a:rPr lang="de-DE" err="1"/>
              <a:t>of</a:t>
            </a:r>
            <a:r>
              <a:rPr lang="de-DE"/>
              <a:t> </a:t>
            </a:r>
            <a:r>
              <a:rPr lang="de-DE" err="1"/>
              <a:t>Pressure</a:t>
            </a:r>
            <a:r>
              <a:rPr lang="de-DE"/>
              <a:t> Measurement </a:t>
            </a:r>
            <a:r>
              <a:rPr lang="de-DE" err="1"/>
              <a:t>is</a:t>
            </a:r>
            <a:r>
              <a:rPr lang="de-DE"/>
              <a:t> </a:t>
            </a:r>
            <a:r>
              <a:rPr lang="de-DE" err="1"/>
              <a:t>very</a:t>
            </a:r>
            <a:r>
              <a:rPr lang="de-DE"/>
              <a:t> sensitive </a:t>
            </a:r>
            <a:r>
              <a:rPr lang="de-DE" err="1"/>
              <a:t>because</a:t>
            </a:r>
            <a:r>
              <a:rPr lang="de-DE"/>
              <a:t> </a:t>
            </a:r>
            <a:r>
              <a:rPr lang="de-DE" err="1"/>
              <a:t>the</a:t>
            </a:r>
            <a:r>
              <a:rPr lang="de-DE"/>
              <a:t> </a:t>
            </a:r>
            <a:r>
              <a:rPr lang="de-DE" err="1"/>
              <a:t>pressure</a:t>
            </a:r>
            <a:r>
              <a:rPr lang="de-DE"/>
              <a:t> </a:t>
            </a:r>
            <a:r>
              <a:rPr lang="de-DE" err="1"/>
              <a:t>is</a:t>
            </a:r>
            <a:r>
              <a:rPr lang="de-DE"/>
              <a:t> </a:t>
            </a:r>
            <a:r>
              <a:rPr lang="de-DE" err="1"/>
              <a:t>only</a:t>
            </a:r>
            <a:r>
              <a:rPr lang="de-DE"/>
              <a:t> </a:t>
            </a:r>
            <a:r>
              <a:rPr lang="de-DE" err="1"/>
              <a:t>measured</a:t>
            </a:r>
            <a:r>
              <a:rPr lang="de-DE"/>
              <a:t> at </a:t>
            </a:r>
            <a:r>
              <a:rPr lang="de-DE" err="1"/>
              <a:t>very</a:t>
            </a:r>
            <a:r>
              <a:rPr lang="de-DE"/>
              <a:t> </a:t>
            </a:r>
            <a:r>
              <a:rPr lang="de-DE" err="1"/>
              <a:t>Specific</a:t>
            </a:r>
            <a:r>
              <a:rPr lang="de-DE"/>
              <a:t> Points -&gt; </a:t>
            </a:r>
            <a:r>
              <a:rPr lang="de-DE" err="1"/>
              <a:t>Important</a:t>
            </a:r>
            <a:r>
              <a:rPr lang="de-DE"/>
              <a:t> </a:t>
            </a:r>
            <a:r>
              <a:rPr lang="de-DE" err="1"/>
              <a:t>to</a:t>
            </a:r>
            <a:r>
              <a:rPr lang="de-DE"/>
              <a:t> </a:t>
            </a:r>
            <a:r>
              <a:rPr lang="de-DE" err="1"/>
              <a:t>see</a:t>
            </a:r>
            <a:r>
              <a:rPr lang="de-DE"/>
              <a:t> </a:t>
            </a:r>
            <a:r>
              <a:rPr lang="de-DE" err="1"/>
              <a:t>is</a:t>
            </a:r>
            <a:r>
              <a:rPr lang="de-DE"/>
              <a:t> </a:t>
            </a:r>
            <a:r>
              <a:rPr lang="de-DE" err="1"/>
              <a:t>that</a:t>
            </a:r>
            <a:r>
              <a:rPr lang="de-DE"/>
              <a:t> </a:t>
            </a:r>
            <a:r>
              <a:rPr lang="de-DE" err="1"/>
              <a:t>we</a:t>
            </a:r>
            <a:r>
              <a:rPr lang="de-DE"/>
              <a:t> </a:t>
            </a:r>
            <a:r>
              <a:rPr lang="de-DE" err="1"/>
              <a:t>can</a:t>
            </a:r>
            <a:r>
              <a:rPr lang="de-DE"/>
              <a:t> </a:t>
            </a:r>
            <a:r>
              <a:rPr lang="de-DE" err="1"/>
              <a:t>Simulate</a:t>
            </a:r>
            <a:r>
              <a:rPr lang="de-DE"/>
              <a:t> </a:t>
            </a:r>
            <a:r>
              <a:rPr lang="de-DE" err="1"/>
              <a:t>the</a:t>
            </a:r>
            <a:r>
              <a:rPr lang="de-DE"/>
              <a:t> </a:t>
            </a:r>
            <a:r>
              <a:rPr lang="de-DE" err="1"/>
              <a:t>development</a:t>
            </a:r>
            <a:r>
              <a:rPr lang="de-DE"/>
              <a:t> </a:t>
            </a:r>
            <a:r>
              <a:rPr lang="de-DE" err="1"/>
              <a:t>of</a:t>
            </a:r>
            <a:r>
              <a:rPr lang="de-DE"/>
              <a:t> Shocks at </a:t>
            </a:r>
            <a:r>
              <a:rPr lang="de-DE" err="1"/>
              <a:t>approximately</a:t>
            </a:r>
            <a:r>
              <a:rPr lang="de-DE"/>
              <a:t> </a:t>
            </a:r>
            <a:r>
              <a:rPr lang="de-DE" err="1"/>
              <a:t>the</a:t>
            </a:r>
            <a:r>
              <a:rPr lang="de-DE"/>
              <a:t> </a:t>
            </a:r>
            <a:r>
              <a:rPr lang="de-DE" err="1"/>
              <a:t>correct</a:t>
            </a:r>
            <a:r>
              <a:rPr lang="de-DE"/>
              <a:t> </a:t>
            </a:r>
            <a:r>
              <a:rPr lang="de-DE" err="1"/>
              <a:t>Postition</a:t>
            </a:r>
            <a:r>
              <a:rPr lang="de-DE"/>
              <a:t> </a:t>
            </a:r>
            <a:r>
              <a:rPr lang="de-DE" err="1"/>
              <a:t>when</a:t>
            </a:r>
            <a:r>
              <a:rPr lang="de-DE"/>
              <a:t> </a:t>
            </a:r>
            <a:r>
              <a:rPr lang="de-DE" err="1"/>
              <a:t>there</a:t>
            </a:r>
            <a:r>
              <a:rPr lang="de-DE"/>
              <a:t> </a:t>
            </a:r>
            <a:r>
              <a:rPr lang="de-DE" err="1"/>
              <a:t>is</a:t>
            </a:r>
            <a:r>
              <a:rPr lang="de-DE"/>
              <a:t> </a:t>
            </a:r>
            <a:r>
              <a:rPr lang="de-DE" err="1"/>
              <a:t>only</a:t>
            </a:r>
            <a:r>
              <a:rPr lang="de-DE"/>
              <a:t> </a:t>
            </a:r>
            <a:r>
              <a:rPr lang="de-DE" err="1"/>
              <a:t>one</a:t>
            </a:r>
            <a:r>
              <a:rPr lang="de-DE"/>
              <a:t> Fluid </a:t>
            </a:r>
            <a:r>
              <a:rPr lang="de-DE" err="1"/>
              <a:t>Injection</a:t>
            </a:r>
            <a:r>
              <a:rPr lang="de-DE"/>
              <a:t> Slot</a:t>
            </a:r>
          </a:p>
        </p:txBody>
      </p:sp>
    </p:spTree>
    <p:extLst>
      <p:ext uri="{BB962C8B-B14F-4D97-AF65-F5344CB8AC3E}">
        <p14:creationId xmlns:p14="http://schemas.microsoft.com/office/powerpoint/2010/main" val="303277968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7"/>
        <p:cNvGrpSpPr/>
        <p:nvPr/>
      </p:nvGrpSpPr>
      <p:grpSpPr>
        <a:xfrm>
          <a:off x="0" y="0"/>
          <a:ext cx="0" cy="0"/>
          <a:chOff x="0" y="0"/>
          <a:chExt cx="0" cy="0"/>
        </a:xfrm>
      </p:grpSpPr>
      <p:sp>
        <p:nvSpPr>
          <p:cNvPr id="868" name="Google Shape;868;g107aaa41fe9_0_2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9" name="Google Shape;869;g107aaa41fe9_0_2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a:t>Figure 9:</a:t>
            </a:r>
          </a:p>
          <a:p>
            <a:pPr marL="171450" lvl="0" indent="-171450" algn="l" rtl="0">
              <a:spcBef>
                <a:spcPts val="0"/>
              </a:spcBef>
              <a:spcAft>
                <a:spcPts val="0"/>
              </a:spcAft>
              <a:buFontTx/>
              <a:buChar char="-"/>
            </a:pPr>
            <a:r>
              <a:rPr lang="de-DE"/>
              <a:t>This </a:t>
            </a:r>
            <a:r>
              <a:rPr lang="de-DE" err="1"/>
              <a:t>graph</a:t>
            </a:r>
            <a:r>
              <a:rPr lang="de-DE"/>
              <a:t> </a:t>
            </a:r>
            <a:r>
              <a:rPr lang="de-DE" err="1"/>
              <a:t>shows</a:t>
            </a:r>
            <a:r>
              <a:rPr lang="de-DE"/>
              <a:t> </a:t>
            </a:r>
            <a:r>
              <a:rPr lang="de-DE" err="1"/>
              <a:t>the</a:t>
            </a:r>
            <a:r>
              <a:rPr lang="de-DE"/>
              <a:t> </a:t>
            </a:r>
            <a:r>
              <a:rPr lang="de-DE" err="1"/>
              <a:t>upper</a:t>
            </a:r>
            <a:r>
              <a:rPr lang="de-DE"/>
              <a:t> </a:t>
            </a:r>
            <a:r>
              <a:rPr lang="de-DE" err="1"/>
              <a:t>surfice</a:t>
            </a:r>
            <a:r>
              <a:rPr lang="de-DE"/>
              <a:t> </a:t>
            </a:r>
            <a:r>
              <a:rPr lang="de-DE" err="1"/>
              <a:t>center</a:t>
            </a:r>
            <a:r>
              <a:rPr lang="de-DE"/>
              <a:t> </a:t>
            </a:r>
            <a:r>
              <a:rPr lang="de-DE" err="1"/>
              <a:t>line</a:t>
            </a:r>
            <a:r>
              <a:rPr lang="de-DE"/>
              <a:t> </a:t>
            </a:r>
            <a:r>
              <a:rPr lang="de-DE" err="1"/>
              <a:t>static</a:t>
            </a:r>
            <a:r>
              <a:rPr lang="de-DE"/>
              <a:t> </a:t>
            </a:r>
            <a:r>
              <a:rPr lang="de-DE" err="1"/>
              <a:t>pressure</a:t>
            </a:r>
            <a:r>
              <a:rPr lang="de-DE"/>
              <a:t> </a:t>
            </a:r>
            <a:r>
              <a:rPr lang="de-DE" err="1"/>
              <a:t>for</a:t>
            </a:r>
            <a:r>
              <a:rPr lang="de-DE"/>
              <a:t> </a:t>
            </a:r>
            <a:r>
              <a:rPr lang="de-DE" err="1"/>
              <a:t>configuration</a:t>
            </a:r>
            <a:r>
              <a:rPr lang="de-DE"/>
              <a:t> 1 (</a:t>
            </a:r>
            <a:r>
              <a:rPr lang="de-DE" err="1"/>
              <a:t>only</a:t>
            </a:r>
            <a:r>
              <a:rPr lang="de-DE"/>
              <a:t> </a:t>
            </a:r>
            <a:r>
              <a:rPr lang="de-DE" err="1"/>
              <a:t>one</a:t>
            </a:r>
            <a:r>
              <a:rPr lang="de-DE"/>
              <a:t> </a:t>
            </a:r>
            <a:r>
              <a:rPr lang="de-DE" err="1"/>
              <a:t>input</a:t>
            </a:r>
            <a:r>
              <a:rPr lang="de-DE"/>
              <a:t> </a:t>
            </a:r>
            <a:r>
              <a:rPr lang="de-DE" err="1"/>
              <a:t>slot</a:t>
            </a:r>
            <a:r>
              <a:rPr lang="de-DE"/>
              <a:t>)</a:t>
            </a:r>
          </a:p>
          <a:p>
            <a:pPr marL="171450" lvl="0" indent="-171450" algn="l" rtl="0">
              <a:spcBef>
                <a:spcPts val="0"/>
              </a:spcBef>
              <a:spcAft>
                <a:spcPts val="0"/>
              </a:spcAft>
              <a:buFontTx/>
              <a:buChar char="-"/>
            </a:pPr>
            <a:r>
              <a:rPr lang="de-DE" err="1"/>
              <a:t>You</a:t>
            </a:r>
            <a:r>
              <a:rPr lang="de-DE"/>
              <a:t> </a:t>
            </a:r>
            <a:r>
              <a:rPr lang="de-DE" err="1"/>
              <a:t>can</a:t>
            </a:r>
            <a:r>
              <a:rPr lang="de-DE"/>
              <a:t> </a:t>
            </a:r>
            <a:r>
              <a:rPr lang="de-DE" err="1"/>
              <a:t>see</a:t>
            </a:r>
            <a:r>
              <a:rPr lang="de-DE"/>
              <a:t> </a:t>
            </a:r>
            <a:r>
              <a:rPr lang="de-DE" err="1"/>
              <a:t>how</a:t>
            </a:r>
            <a:r>
              <a:rPr lang="de-DE"/>
              <a:t> </a:t>
            </a:r>
            <a:r>
              <a:rPr lang="de-DE" err="1"/>
              <a:t>the</a:t>
            </a:r>
            <a:r>
              <a:rPr lang="de-DE"/>
              <a:t> </a:t>
            </a:r>
            <a:r>
              <a:rPr lang="de-DE" err="1"/>
              <a:t>pressure</a:t>
            </a:r>
            <a:r>
              <a:rPr lang="de-DE"/>
              <a:t> </a:t>
            </a:r>
            <a:r>
              <a:rPr lang="de-DE" err="1"/>
              <a:t>first</a:t>
            </a:r>
            <a:r>
              <a:rPr lang="de-DE"/>
              <a:t> </a:t>
            </a:r>
            <a:r>
              <a:rPr lang="de-DE" err="1"/>
              <a:t>strongly</a:t>
            </a:r>
            <a:r>
              <a:rPr lang="de-DE"/>
              <a:t> </a:t>
            </a:r>
            <a:r>
              <a:rPr lang="de-DE" err="1"/>
              <a:t>decreases</a:t>
            </a:r>
            <a:r>
              <a:rPr lang="de-DE"/>
              <a:t> in </a:t>
            </a:r>
            <a:r>
              <a:rPr lang="de-DE" err="1"/>
              <a:t>the</a:t>
            </a:r>
            <a:r>
              <a:rPr lang="de-DE"/>
              <a:t> </a:t>
            </a:r>
            <a:r>
              <a:rPr lang="de-DE" err="1"/>
              <a:t>converging</a:t>
            </a:r>
            <a:r>
              <a:rPr lang="de-DE"/>
              <a:t> </a:t>
            </a:r>
            <a:r>
              <a:rPr lang="de-DE" err="1"/>
              <a:t>part</a:t>
            </a:r>
            <a:r>
              <a:rPr lang="de-DE"/>
              <a:t> </a:t>
            </a:r>
            <a:r>
              <a:rPr lang="de-DE" err="1"/>
              <a:t>of</a:t>
            </a:r>
            <a:r>
              <a:rPr lang="de-DE"/>
              <a:t> </a:t>
            </a:r>
            <a:r>
              <a:rPr lang="de-DE" err="1"/>
              <a:t>the</a:t>
            </a:r>
            <a:r>
              <a:rPr lang="de-DE"/>
              <a:t> </a:t>
            </a:r>
            <a:r>
              <a:rPr lang="de-DE" err="1"/>
              <a:t>nozzle</a:t>
            </a:r>
            <a:r>
              <a:rPr lang="de-DE"/>
              <a:t> (x/</a:t>
            </a:r>
            <a:r>
              <a:rPr lang="de-DE" err="1"/>
              <a:t>xt</a:t>
            </a:r>
            <a:r>
              <a:rPr lang="de-DE"/>
              <a:t> &lt; 1) and </a:t>
            </a:r>
            <a:r>
              <a:rPr lang="de-DE" err="1"/>
              <a:t>then</a:t>
            </a:r>
            <a:r>
              <a:rPr lang="de-DE"/>
              <a:t> </a:t>
            </a:r>
            <a:r>
              <a:rPr lang="de-DE" err="1"/>
              <a:t>it</a:t>
            </a:r>
            <a:r>
              <a:rPr lang="de-DE"/>
              <a:t> </a:t>
            </a:r>
            <a:r>
              <a:rPr lang="de-DE" err="1"/>
              <a:t>keeps</a:t>
            </a:r>
            <a:r>
              <a:rPr lang="de-DE"/>
              <a:t> </a:t>
            </a:r>
            <a:r>
              <a:rPr lang="de-DE" err="1"/>
              <a:t>decreasing</a:t>
            </a:r>
            <a:r>
              <a:rPr lang="de-DE"/>
              <a:t> but not </a:t>
            </a:r>
            <a:r>
              <a:rPr lang="de-DE" err="1"/>
              <a:t>as</a:t>
            </a:r>
            <a:r>
              <a:rPr lang="de-DE"/>
              <a:t> </a:t>
            </a:r>
            <a:r>
              <a:rPr lang="de-DE" err="1"/>
              <a:t>harshly</a:t>
            </a:r>
            <a:r>
              <a:rPr lang="de-DE"/>
              <a:t> in </a:t>
            </a:r>
            <a:r>
              <a:rPr lang="de-DE" err="1"/>
              <a:t>the</a:t>
            </a:r>
            <a:r>
              <a:rPr lang="de-DE"/>
              <a:t> </a:t>
            </a:r>
            <a:r>
              <a:rPr lang="de-DE" err="1"/>
              <a:t>diverging</a:t>
            </a:r>
            <a:r>
              <a:rPr lang="de-DE"/>
              <a:t> </a:t>
            </a:r>
            <a:r>
              <a:rPr lang="de-DE" err="1"/>
              <a:t>part</a:t>
            </a:r>
            <a:r>
              <a:rPr lang="de-DE"/>
              <a:t> </a:t>
            </a:r>
            <a:r>
              <a:rPr lang="de-DE" err="1"/>
              <a:t>of</a:t>
            </a:r>
            <a:r>
              <a:rPr lang="de-DE"/>
              <a:t> </a:t>
            </a:r>
            <a:r>
              <a:rPr lang="de-DE" err="1"/>
              <a:t>the</a:t>
            </a:r>
            <a:r>
              <a:rPr lang="de-DE"/>
              <a:t> </a:t>
            </a:r>
            <a:r>
              <a:rPr lang="de-DE" err="1"/>
              <a:t>nozzle</a:t>
            </a:r>
            <a:r>
              <a:rPr lang="de-DE"/>
              <a:t> (x/</a:t>
            </a:r>
            <a:r>
              <a:rPr lang="de-DE" err="1"/>
              <a:t>xt</a:t>
            </a:r>
            <a:r>
              <a:rPr lang="de-DE"/>
              <a:t> &gt; 1)</a:t>
            </a:r>
          </a:p>
          <a:p>
            <a:pPr marL="628650" lvl="1" indent="-171450" algn="l" rtl="0">
              <a:spcBef>
                <a:spcPts val="0"/>
              </a:spcBef>
              <a:spcAft>
                <a:spcPts val="0"/>
              </a:spcAft>
              <a:buFontTx/>
              <a:buChar char="-"/>
            </a:pPr>
            <a:r>
              <a:rPr lang="de-DE"/>
              <a:t>As </a:t>
            </a:r>
            <a:r>
              <a:rPr lang="de-DE" err="1"/>
              <a:t>the</a:t>
            </a:r>
            <a:r>
              <a:rPr lang="de-DE"/>
              <a:t> </a:t>
            </a:r>
            <a:r>
              <a:rPr lang="de-DE" err="1"/>
              <a:t>Nozzle</a:t>
            </a:r>
            <a:r>
              <a:rPr lang="de-DE"/>
              <a:t> </a:t>
            </a:r>
            <a:r>
              <a:rPr lang="de-DE" err="1"/>
              <a:t>converges</a:t>
            </a:r>
            <a:r>
              <a:rPr lang="de-DE"/>
              <a:t> </a:t>
            </a:r>
            <a:r>
              <a:rPr lang="de-DE" err="1"/>
              <a:t>the</a:t>
            </a:r>
            <a:r>
              <a:rPr lang="de-DE"/>
              <a:t> Speed </a:t>
            </a:r>
            <a:r>
              <a:rPr lang="de-DE" err="1"/>
              <a:t>of</a:t>
            </a:r>
            <a:r>
              <a:rPr lang="de-DE"/>
              <a:t> </a:t>
            </a:r>
            <a:r>
              <a:rPr lang="de-DE" err="1"/>
              <a:t>the</a:t>
            </a:r>
            <a:r>
              <a:rPr lang="de-DE"/>
              <a:t> Flow </a:t>
            </a:r>
            <a:r>
              <a:rPr lang="de-DE" err="1"/>
              <a:t>increases</a:t>
            </a:r>
            <a:r>
              <a:rPr lang="de-DE"/>
              <a:t> and </a:t>
            </a:r>
            <a:r>
              <a:rPr lang="de-DE" err="1"/>
              <a:t>therefore</a:t>
            </a:r>
            <a:r>
              <a:rPr lang="de-DE"/>
              <a:t> </a:t>
            </a:r>
            <a:r>
              <a:rPr lang="de-DE" err="1"/>
              <a:t>its</a:t>
            </a:r>
            <a:r>
              <a:rPr lang="de-DE"/>
              <a:t> </a:t>
            </a:r>
            <a:r>
              <a:rPr lang="de-DE" err="1"/>
              <a:t>pressure</a:t>
            </a:r>
            <a:r>
              <a:rPr lang="de-DE"/>
              <a:t> </a:t>
            </a:r>
            <a:r>
              <a:rPr lang="de-DE" err="1"/>
              <a:t>must</a:t>
            </a:r>
            <a:r>
              <a:rPr lang="de-DE"/>
              <a:t> </a:t>
            </a:r>
            <a:r>
              <a:rPr lang="de-DE" err="1"/>
              <a:t>decrease</a:t>
            </a:r>
            <a:r>
              <a:rPr lang="de-DE"/>
              <a:t> (</a:t>
            </a:r>
            <a:r>
              <a:rPr lang="de-DE" err="1"/>
              <a:t>Conservation</a:t>
            </a:r>
            <a:r>
              <a:rPr lang="de-DE"/>
              <a:t> </a:t>
            </a:r>
            <a:r>
              <a:rPr lang="de-DE" err="1"/>
              <a:t>of</a:t>
            </a:r>
            <a:r>
              <a:rPr lang="de-DE"/>
              <a:t> </a:t>
            </a:r>
            <a:r>
              <a:rPr lang="de-DE" err="1"/>
              <a:t>Mass</a:t>
            </a:r>
            <a:r>
              <a:rPr lang="de-DE"/>
              <a:t> Flow Rate)</a:t>
            </a:r>
          </a:p>
          <a:p>
            <a:pPr marL="628650" lvl="1" indent="-171450" algn="l" rtl="0">
              <a:spcBef>
                <a:spcPts val="0"/>
              </a:spcBef>
              <a:spcAft>
                <a:spcPts val="0"/>
              </a:spcAft>
              <a:buFontTx/>
              <a:buChar char="-"/>
            </a:pPr>
            <a:r>
              <a:rPr lang="de-DE" err="1"/>
              <a:t>Because</a:t>
            </a:r>
            <a:r>
              <a:rPr lang="de-DE"/>
              <a:t> </a:t>
            </a:r>
            <a:r>
              <a:rPr lang="de-DE" err="1"/>
              <a:t>the</a:t>
            </a:r>
            <a:r>
              <a:rPr lang="de-DE"/>
              <a:t> Flow </a:t>
            </a:r>
            <a:r>
              <a:rPr lang="de-DE" err="1"/>
              <a:t>is</a:t>
            </a:r>
            <a:r>
              <a:rPr lang="de-DE"/>
              <a:t> </a:t>
            </a:r>
            <a:r>
              <a:rPr lang="de-DE" err="1"/>
              <a:t>then</a:t>
            </a:r>
            <a:r>
              <a:rPr lang="de-DE"/>
              <a:t> </a:t>
            </a:r>
            <a:r>
              <a:rPr lang="de-DE" err="1"/>
              <a:t>Supersonic</a:t>
            </a:r>
            <a:r>
              <a:rPr lang="de-DE"/>
              <a:t> </a:t>
            </a:r>
            <a:r>
              <a:rPr lang="de-DE" err="1"/>
              <a:t>is</a:t>
            </a:r>
            <a:r>
              <a:rPr lang="de-DE"/>
              <a:t> </a:t>
            </a:r>
            <a:r>
              <a:rPr lang="de-DE" err="1"/>
              <a:t>keeps</a:t>
            </a:r>
            <a:r>
              <a:rPr lang="de-DE"/>
              <a:t> </a:t>
            </a:r>
            <a:r>
              <a:rPr lang="de-DE" err="1"/>
              <a:t>increasing</a:t>
            </a:r>
            <a:r>
              <a:rPr lang="de-DE"/>
              <a:t> also in </a:t>
            </a:r>
            <a:r>
              <a:rPr lang="de-DE" err="1"/>
              <a:t>the</a:t>
            </a:r>
            <a:r>
              <a:rPr lang="de-DE"/>
              <a:t> </a:t>
            </a:r>
            <a:r>
              <a:rPr lang="de-DE" err="1"/>
              <a:t>diverging</a:t>
            </a:r>
            <a:r>
              <a:rPr lang="de-DE"/>
              <a:t> Part </a:t>
            </a:r>
            <a:r>
              <a:rPr lang="de-DE" err="1"/>
              <a:t>of</a:t>
            </a:r>
            <a:r>
              <a:rPr lang="de-DE"/>
              <a:t> </a:t>
            </a:r>
            <a:r>
              <a:rPr lang="de-DE" err="1"/>
              <a:t>the</a:t>
            </a:r>
            <a:r>
              <a:rPr lang="de-DE"/>
              <a:t> </a:t>
            </a:r>
            <a:r>
              <a:rPr lang="de-DE" err="1"/>
              <a:t>Nozzle</a:t>
            </a:r>
            <a:r>
              <a:rPr lang="de-DE"/>
              <a:t> </a:t>
            </a:r>
          </a:p>
          <a:p>
            <a:pPr marL="628650" lvl="1" indent="-171450" algn="l" rtl="0">
              <a:spcBef>
                <a:spcPts val="0"/>
              </a:spcBef>
              <a:spcAft>
                <a:spcPts val="0"/>
              </a:spcAft>
              <a:buFontTx/>
              <a:buChar char="-"/>
            </a:pPr>
            <a:r>
              <a:rPr lang="de-DE" err="1"/>
              <a:t>We</a:t>
            </a:r>
            <a:r>
              <a:rPr lang="de-DE"/>
              <a:t> </a:t>
            </a:r>
            <a:r>
              <a:rPr lang="de-DE" err="1"/>
              <a:t>wont</a:t>
            </a:r>
            <a:r>
              <a:rPr lang="de-DE"/>
              <a:t> </a:t>
            </a:r>
            <a:r>
              <a:rPr lang="de-DE" err="1"/>
              <a:t>discuss</a:t>
            </a:r>
            <a:r>
              <a:rPr lang="de-DE"/>
              <a:t> </a:t>
            </a:r>
            <a:r>
              <a:rPr lang="de-DE" err="1"/>
              <a:t>the</a:t>
            </a:r>
            <a:r>
              <a:rPr lang="de-DE"/>
              <a:t> </a:t>
            </a:r>
            <a:r>
              <a:rPr lang="de-DE" err="1"/>
              <a:t>mathematical</a:t>
            </a:r>
            <a:r>
              <a:rPr lang="de-DE"/>
              <a:t> </a:t>
            </a:r>
            <a:r>
              <a:rPr lang="de-DE" err="1"/>
              <a:t>Reason</a:t>
            </a:r>
            <a:r>
              <a:rPr lang="de-DE"/>
              <a:t> </a:t>
            </a:r>
            <a:r>
              <a:rPr lang="de-DE" err="1"/>
              <a:t>behind</a:t>
            </a:r>
            <a:r>
              <a:rPr lang="de-DE"/>
              <a:t> </a:t>
            </a:r>
            <a:r>
              <a:rPr lang="de-DE" err="1"/>
              <a:t>this</a:t>
            </a:r>
            <a:endParaRPr lang="de-DE"/>
          </a:p>
          <a:p>
            <a:pPr marL="171450" lvl="0" indent="-171450" algn="l" rtl="0">
              <a:spcBef>
                <a:spcPts val="0"/>
              </a:spcBef>
              <a:spcAft>
                <a:spcPts val="0"/>
              </a:spcAft>
              <a:buFontTx/>
              <a:buChar char="-"/>
            </a:pPr>
            <a:r>
              <a:rPr lang="de-DE"/>
              <a:t>Upstream </a:t>
            </a:r>
            <a:r>
              <a:rPr lang="de-DE" err="1"/>
              <a:t>of</a:t>
            </a:r>
            <a:r>
              <a:rPr lang="de-DE"/>
              <a:t> </a:t>
            </a:r>
            <a:r>
              <a:rPr lang="de-DE" err="1"/>
              <a:t>the</a:t>
            </a:r>
            <a:r>
              <a:rPr lang="de-DE"/>
              <a:t> </a:t>
            </a:r>
            <a:r>
              <a:rPr lang="de-DE" err="1"/>
              <a:t>Injection</a:t>
            </a:r>
            <a:r>
              <a:rPr lang="de-DE"/>
              <a:t> Port, a </a:t>
            </a:r>
            <a:r>
              <a:rPr lang="de-DE" err="1"/>
              <a:t>shock</a:t>
            </a:r>
            <a:r>
              <a:rPr lang="de-DE"/>
              <a:t> </a:t>
            </a:r>
            <a:r>
              <a:rPr lang="de-DE" err="1"/>
              <a:t>forms</a:t>
            </a:r>
            <a:r>
              <a:rPr lang="de-DE"/>
              <a:t>, </a:t>
            </a:r>
            <a:r>
              <a:rPr lang="de-DE" err="1"/>
              <a:t>which</a:t>
            </a:r>
            <a:r>
              <a:rPr lang="de-DE"/>
              <a:t> </a:t>
            </a:r>
            <a:r>
              <a:rPr lang="de-DE" err="1"/>
              <a:t>causes</a:t>
            </a:r>
            <a:r>
              <a:rPr lang="de-DE"/>
              <a:t> </a:t>
            </a:r>
            <a:r>
              <a:rPr lang="de-DE" err="1"/>
              <a:t>then</a:t>
            </a:r>
            <a:r>
              <a:rPr lang="de-DE"/>
              <a:t> a rapid, </a:t>
            </a:r>
            <a:r>
              <a:rPr lang="de-DE" err="1"/>
              <a:t>increase</a:t>
            </a:r>
            <a:r>
              <a:rPr lang="de-DE"/>
              <a:t> </a:t>
            </a:r>
            <a:r>
              <a:rPr lang="de-DE" err="1"/>
              <a:t>of</a:t>
            </a:r>
            <a:r>
              <a:rPr lang="de-DE"/>
              <a:t> </a:t>
            </a:r>
            <a:r>
              <a:rPr lang="de-DE" err="1"/>
              <a:t>Pressure</a:t>
            </a:r>
            <a:r>
              <a:rPr lang="de-DE"/>
              <a:t> (Shock Wave Theory </a:t>
            </a:r>
            <a:r>
              <a:rPr lang="de-DE" err="1"/>
              <a:t>if</a:t>
            </a:r>
            <a:r>
              <a:rPr lang="de-DE"/>
              <a:t> </a:t>
            </a:r>
            <a:r>
              <a:rPr lang="de-DE" err="1"/>
              <a:t>you</a:t>
            </a:r>
            <a:r>
              <a:rPr lang="de-DE"/>
              <a:t> </a:t>
            </a:r>
            <a:r>
              <a:rPr lang="de-DE" err="1"/>
              <a:t>want</a:t>
            </a:r>
            <a:r>
              <a:rPr lang="de-DE"/>
              <a:t> </a:t>
            </a:r>
            <a:r>
              <a:rPr lang="de-DE" err="1"/>
              <a:t>to</a:t>
            </a:r>
            <a:r>
              <a:rPr lang="de-DE"/>
              <a:t> find out </a:t>
            </a:r>
            <a:r>
              <a:rPr lang="de-DE" err="1"/>
              <a:t>why</a:t>
            </a:r>
            <a:r>
              <a:rPr lang="de-DE"/>
              <a:t>)</a:t>
            </a:r>
          </a:p>
          <a:p>
            <a:pPr marL="171450" lvl="0" indent="-171450" algn="l" rtl="0">
              <a:spcBef>
                <a:spcPts val="0"/>
              </a:spcBef>
              <a:spcAft>
                <a:spcPts val="0"/>
              </a:spcAft>
              <a:buFontTx/>
              <a:buChar char="-"/>
            </a:pPr>
            <a:r>
              <a:rPr lang="de-DE"/>
              <a:t>The Higher </a:t>
            </a:r>
            <a:r>
              <a:rPr lang="de-DE" err="1"/>
              <a:t>the</a:t>
            </a:r>
            <a:r>
              <a:rPr lang="de-DE"/>
              <a:t> NPR </a:t>
            </a:r>
            <a:r>
              <a:rPr lang="de-DE" err="1"/>
              <a:t>the</a:t>
            </a:r>
            <a:r>
              <a:rPr lang="de-DE"/>
              <a:t> </a:t>
            </a:r>
            <a:r>
              <a:rPr lang="de-DE" err="1"/>
              <a:t>closer</a:t>
            </a:r>
            <a:r>
              <a:rPr lang="de-DE"/>
              <a:t> </a:t>
            </a:r>
            <a:r>
              <a:rPr lang="de-DE" err="1"/>
              <a:t>the</a:t>
            </a:r>
            <a:r>
              <a:rPr lang="de-DE"/>
              <a:t> Shock </a:t>
            </a:r>
            <a:r>
              <a:rPr lang="de-DE" err="1"/>
              <a:t>forms</a:t>
            </a:r>
            <a:r>
              <a:rPr lang="de-DE"/>
              <a:t> </a:t>
            </a:r>
            <a:r>
              <a:rPr lang="de-DE" err="1"/>
              <a:t>to</a:t>
            </a:r>
            <a:r>
              <a:rPr lang="de-DE"/>
              <a:t> </a:t>
            </a:r>
            <a:r>
              <a:rPr lang="de-DE" err="1"/>
              <a:t>the</a:t>
            </a:r>
            <a:r>
              <a:rPr lang="de-DE"/>
              <a:t> </a:t>
            </a:r>
            <a:r>
              <a:rPr lang="de-DE" err="1"/>
              <a:t>Injection</a:t>
            </a:r>
            <a:r>
              <a:rPr lang="de-DE"/>
              <a:t> Port </a:t>
            </a:r>
          </a:p>
          <a:p>
            <a:pPr marL="171450" lvl="0" indent="-171450" algn="l" rtl="0">
              <a:spcBef>
                <a:spcPts val="0"/>
              </a:spcBef>
              <a:spcAft>
                <a:spcPts val="0"/>
              </a:spcAft>
              <a:buFontTx/>
              <a:buChar char="-"/>
            </a:pPr>
            <a:r>
              <a:rPr lang="de-DE" err="1"/>
              <a:t>Why</a:t>
            </a:r>
            <a:r>
              <a:rPr lang="de-DE"/>
              <a:t> </a:t>
            </a:r>
            <a:r>
              <a:rPr lang="de-DE" err="1"/>
              <a:t>is</a:t>
            </a:r>
            <a:r>
              <a:rPr lang="de-DE"/>
              <a:t> </a:t>
            </a:r>
            <a:r>
              <a:rPr lang="de-DE" err="1"/>
              <a:t>there</a:t>
            </a:r>
            <a:r>
              <a:rPr lang="de-DE"/>
              <a:t> a </a:t>
            </a:r>
            <a:r>
              <a:rPr lang="de-DE" err="1"/>
              <a:t>dramatic</a:t>
            </a:r>
            <a:r>
              <a:rPr lang="de-DE"/>
              <a:t> </a:t>
            </a:r>
            <a:r>
              <a:rPr lang="de-DE" err="1"/>
              <a:t>decrease</a:t>
            </a:r>
            <a:r>
              <a:rPr lang="de-DE"/>
              <a:t> in </a:t>
            </a:r>
            <a:r>
              <a:rPr lang="de-DE" err="1"/>
              <a:t>Pressure</a:t>
            </a:r>
            <a:r>
              <a:rPr lang="de-DE"/>
              <a:t> </a:t>
            </a:r>
            <a:r>
              <a:rPr lang="de-DE" err="1"/>
              <a:t>for</a:t>
            </a:r>
            <a:r>
              <a:rPr lang="de-DE"/>
              <a:t> </a:t>
            </a:r>
            <a:r>
              <a:rPr lang="de-DE" err="1"/>
              <a:t>very</a:t>
            </a:r>
            <a:r>
              <a:rPr lang="de-DE"/>
              <a:t> High NPR: Check </a:t>
            </a:r>
            <a:r>
              <a:rPr lang="de-DE" err="1"/>
              <a:t>What</a:t>
            </a:r>
            <a:r>
              <a:rPr lang="de-DE"/>
              <a:t> Happens in Star at </a:t>
            </a:r>
            <a:r>
              <a:rPr lang="de-DE" err="1"/>
              <a:t>this</a:t>
            </a:r>
            <a:r>
              <a:rPr lang="de-DE"/>
              <a:t> </a:t>
            </a:r>
            <a:r>
              <a:rPr lang="de-DE" err="1"/>
              <a:t>Config</a:t>
            </a:r>
            <a:r>
              <a:rPr lang="de-DE"/>
              <a:t>)</a:t>
            </a:r>
          </a:p>
          <a:p>
            <a:pPr marL="171450" lvl="0" indent="-171450" algn="l" rtl="0">
              <a:spcBef>
                <a:spcPts val="0"/>
              </a:spcBef>
              <a:spcAft>
                <a:spcPts val="0"/>
              </a:spcAft>
              <a:buFontTx/>
              <a:buChar char="-"/>
            </a:pPr>
            <a:r>
              <a:rPr lang="de-DE" err="1"/>
              <a:t>Conculsion</a:t>
            </a:r>
            <a:r>
              <a:rPr lang="de-DE"/>
              <a:t>: </a:t>
            </a:r>
            <a:r>
              <a:rPr lang="de-DE" err="1"/>
              <a:t>Our</a:t>
            </a:r>
            <a:r>
              <a:rPr lang="de-DE"/>
              <a:t> Model </a:t>
            </a:r>
            <a:r>
              <a:rPr lang="de-DE" err="1"/>
              <a:t>can</a:t>
            </a:r>
            <a:r>
              <a:rPr lang="de-DE"/>
              <a:t> Capture </a:t>
            </a:r>
            <a:r>
              <a:rPr lang="de-DE" err="1"/>
              <a:t>the</a:t>
            </a:r>
            <a:r>
              <a:rPr lang="de-DE"/>
              <a:t> Flow </a:t>
            </a:r>
            <a:r>
              <a:rPr lang="de-DE" err="1"/>
              <a:t>Behavior</a:t>
            </a:r>
            <a:r>
              <a:rPr lang="de-DE"/>
              <a:t> </a:t>
            </a:r>
            <a:r>
              <a:rPr lang="de-DE" err="1"/>
              <a:t>very</a:t>
            </a:r>
            <a:r>
              <a:rPr lang="de-DE"/>
              <a:t> </a:t>
            </a:r>
            <a:r>
              <a:rPr lang="de-DE" err="1"/>
              <a:t>precisely</a:t>
            </a:r>
            <a:r>
              <a:rPr lang="de-DE"/>
              <a:t> </a:t>
            </a:r>
            <a:r>
              <a:rPr lang="de-DE" err="1"/>
              <a:t>except</a:t>
            </a:r>
            <a:r>
              <a:rPr lang="de-DE"/>
              <a:t> </a:t>
            </a:r>
            <a:r>
              <a:rPr lang="de-DE" err="1"/>
              <a:t>for</a:t>
            </a:r>
            <a:r>
              <a:rPr lang="de-DE"/>
              <a:t> </a:t>
            </a:r>
            <a:r>
              <a:rPr lang="de-DE" err="1"/>
              <a:t>very</a:t>
            </a:r>
            <a:r>
              <a:rPr lang="de-DE"/>
              <a:t> Low NPR -&gt; Shock </a:t>
            </a:r>
            <a:r>
              <a:rPr lang="de-DE" err="1"/>
              <a:t>is</a:t>
            </a:r>
            <a:r>
              <a:rPr lang="de-DE"/>
              <a:t> </a:t>
            </a:r>
            <a:r>
              <a:rPr lang="de-DE" err="1"/>
              <a:t>Approximated</a:t>
            </a:r>
            <a:r>
              <a:rPr lang="de-DE"/>
              <a:t> </a:t>
            </a:r>
            <a:r>
              <a:rPr lang="de-DE" err="1"/>
              <a:t>too</a:t>
            </a:r>
            <a:r>
              <a:rPr lang="de-DE"/>
              <a:t> </a:t>
            </a:r>
            <a:r>
              <a:rPr lang="de-DE" err="1"/>
              <a:t>early</a:t>
            </a:r>
            <a:r>
              <a:rPr lang="de-DE"/>
              <a:t>. This type </a:t>
            </a:r>
            <a:r>
              <a:rPr lang="de-DE" err="1"/>
              <a:t>of</a:t>
            </a:r>
            <a:r>
              <a:rPr lang="de-DE"/>
              <a:t> </a:t>
            </a:r>
            <a:r>
              <a:rPr lang="de-DE" err="1"/>
              <a:t>Pressure</a:t>
            </a:r>
            <a:r>
              <a:rPr lang="de-DE"/>
              <a:t> Measurement </a:t>
            </a:r>
            <a:r>
              <a:rPr lang="de-DE" err="1"/>
              <a:t>is</a:t>
            </a:r>
            <a:r>
              <a:rPr lang="de-DE"/>
              <a:t> </a:t>
            </a:r>
            <a:r>
              <a:rPr lang="de-DE" err="1"/>
              <a:t>very</a:t>
            </a:r>
            <a:r>
              <a:rPr lang="de-DE"/>
              <a:t> sensitive </a:t>
            </a:r>
            <a:r>
              <a:rPr lang="de-DE" err="1"/>
              <a:t>because</a:t>
            </a:r>
            <a:r>
              <a:rPr lang="de-DE"/>
              <a:t> </a:t>
            </a:r>
            <a:r>
              <a:rPr lang="de-DE" err="1"/>
              <a:t>the</a:t>
            </a:r>
            <a:r>
              <a:rPr lang="de-DE"/>
              <a:t> </a:t>
            </a:r>
            <a:r>
              <a:rPr lang="de-DE" err="1"/>
              <a:t>pressure</a:t>
            </a:r>
            <a:r>
              <a:rPr lang="de-DE"/>
              <a:t> </a:t>
            </a:r>
            <a:r>
              <a:rPr lang="de-DE" err="1"/>
              <a:t>is</a:t>
            </a:r>
            <a:r>
              <a:rPr lang="de-DE"/>
              <a:t> </a:t>
            </a:r>
            <a:r>
              <a:rPr lang="de-DE" err="1"/>
              <a:t>only</a:t>
            </a:r>
            <a:r>
              <a:rPr lang="de-DE"/>
              <a:t> </a:t>
            </a:r>
            <a:r>
              <a:rPr lang="de-DE" err="1"/>
              <a:t>measured</a:t>
            </a:r>
            <a:r>
              <a:rPr lang="de-DE"/>
              <a:t> at </a:t>
            </a:r>
            <a:r>
              <a:rPr lang="de-DE" err="1"/>
              <a:t>very</a:t>
            </a:r>
            <a:r>
              <a:rPr lang="de-DE"/>
              <a:t> </a:t>
            </a:r>
            <a:r>
              <a:rPr lang="de-DE" err="1"/>
              <a:t>Specific</a:t>
            </a:r>
            <a:r>
              <a:rPr lang="de-DE"/>
              <a:t> Points -&gt; </a:t>
            </a:r>
            <a:r>
              <a:rPr lang="de-DE" err="1"/>
              <a:t>Important</a:t>
            </a:r>
            <a:r>
              <a:rPr lang="de-DE"/>
              <a:t> </a:t>
            </a:r>
            <a:r>
              <a:rPr lang="de-DE" err="1"/>
              <a:t>to</a:t>
            </a:r>
            <a:r>
              <a:rPr lang="de-DE"/>
              <a:t> </a:t>
            </a:r>
            <a:r>
              <a:rPr lang="de-DE" err="1"/>
              <a:t>see</a:t>
            </a:r>
            <a:r>
              <a:rPr lang="de-DE"/>
              <a:t> </a:t>
            </a:r>
            <a:r>
              <a:rPr lang="de-DE" err="1"/>
              <a:t>is</a:t>
            </a:r>
            <a:r>
              <a:rPr lang="de-DE"/>
              <a:t> </a:t>
            </a:r>
            <a:r>
              <a:rPr lang="de-DE" err="1"/>
              <a:t>that</a:t>
            </a:r>
            <a:r>
              <a:rPr lang="de-DE"/>
              <a:t> </a:t>
            </a:r>
            <a:r>
              <a:rPr lang="de-DE" err="1"/>
              <a:t>we</a:t>
            </a:r>
            <a:r>
              <a:rPr lang="de-DE"/>
              <a:t> </a:t>
            </a:r>
            <a:r>
              <a:rPr lang="de-DE" err="1"/>
              <a:t>can</a:t>
            </a:r>
            <a:r>
              <a:rPr lang="de-DE"/>
              <a:t> </a:t>
            </a:r>
            <a:r>
              <a:rPr lang="de-DE" err="1"/>
              <a:t>Simulate</a:t>
            </a:r>
            <a:r>
              <a:rPr lang="de-DE"/>
              <a:t> </a:t>
            </a:r>
            <a:r>
              <a:rPr lang="de-DE" err="1"/>
              <a:t>the</a:t>
            </a:r>
            <a:r>
              <a:rPr lang="de-DE"/>
              <a:t> </a:t>
            </a:r>
            <a:r>
              <a:rPr lang="de-DE" err="1"/>
              <a:t>development</a:t>
            </a:r>
            <a:r>
              <a:rPr lang="de-DE"/>
              <a:t> </a:t>
            </a:r>
            <a:r>
              <a:rPr lang="de-DE" err="1"/>
              <a:t>of</a:t>
            </a:r>
            <a:r>
              <a:rPr lang="de-DE"/>
              <a:t> Shocks at </a:t>
            </a:r>
            <a:r>
              <a:rPr lang="de-DE" err="1"/>
              <a:t>approximately</a:t>
            </a:r>
            <a:r>
              <a:rPr lang="de-DE"/>
              <a:t> </a:t>
            </a:r>
            <a:r>
              <a:rPr lang="de-DE" err="1"/>
              <a:t>the</a:t>
            </a:r>
            <a:r>
              <a:rPr lang="de-DE"/>
              <a:t> </a:t>
            </a:r>
            <a:r>
              <a:rPr lang="de-DE" err="1"/>
              <a:t>correct</a:t>
            </a:r>
            <a:r>
              <a:rPr lang="de-DE"/>
              <a:t> </a:t>
            </a:r>
            <a:r>
              <a:rPr lang="de-DE" err="1"/>
              <a:t>Postition</a:t>
            </a:r>
            <a:r>
              <a:rPr lang="de-DE"/>
              <a:t> </a:t>
            </a:r>
            <a:r>
              <a:rPr lang="de-DE" err="1"/>
              <a:t>when</a:t>
            </a:r>
            <a:r>
              <a:rPr lang="de-DE"/>
              <a:t> </a:t>
            </a:r>
            <a:r>
              <a:rPr lang="de-DE" err="1"/>
              <a:t>there</a:t>
            </a:r>
            <a:r>
              <a:rPr lang="de-DE"/>
              <a:t> </a:t>
            </a:r>
            <a:r>
              <a:rPr lang="de-DE" err="1"/>
              <a:t>is</a:t>
            </a:r>
            <a:r>
              <a:rPr lang="de-DE"/>
              <a:t> </a:t>
            </a:r>
            <a:r>
              <a:rPr lang="de-DE" err="1"/>
              <a:t>only</a:t>
            </a:r>
            <a:r>
              <a:rPr lang="de-DE"/>
              <a:t> </a:t>
            </a:r>
            <a:r>
              <a:rPr lang="de-DE" err="1"/>
              <a:t>one</a:t>
            </a:r>
            <a:r>
              <a:rPr lang="de-DE"/>
              <a:t> Fluid </a:t>
            </a:r>
            <a:r>
              <a:rPr lang="de-DE" err="1"/>
              <a:t>Injection</a:t>
            </a:r>
            <a:r>
              <a:rPr lang="de-DE"/>
              <a:t> Slot</a:t>
            </a:r>
          </a:p>
        </p:txBody>
      </p:sp>
    </p:spTree>
    <p:extLst>
      <p:ext uri="{BB962C8B-B14F-4D97-AF65-F5344CB8AC3E}">
        <p14:creationId xmlns:p14="http://schemas.microsoft.com/office/powerpoint/2010/main" val="194172629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7"/>
        <p:cNvGrpSpPr/>
        <p:nvPr/>
      </p:nvGrpSpPr>
      <p:grpSpPr>
        <a:xfrm>
          <a:off x="0" y="0"/>
          <a:ext cx="0" cy="0"/>
          <a:chOff x="0" y="0"/>
          <a:chExt cx="0" cy="0"/>
        </a:xfrm>
      </p:grpSpPr>
      <p:sp>
        <p:nvSpPr>
          <p:cNvPr id="868" name="Google Shape;868;g107aaa41fe9_0_2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9" name="Google Shape;869;g107aaa41fe9_0_2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Figure 14: Make clean/Recreate + Look at pictures to analyze exactly what happens</a:t>
            </a:r>
          </a:p>
          <a:p>
            <a:pPr marL="171450" lvl="0" indent="-171450" algn="l" rtl="0">
              <a:spcBef>
                <a:spcPts val="0"/>
              </a:spcBef>
              <a:spcAft>
                <a:spcPts val="0"/>
              </a:spcAft>
              <a:buFontTx/>
              <a:buChar char="-"/>
            </a:pPr>
            <a:r>
              <a:rPr lang="en-US"/>
              <a:t>Other than in Figure 9 we are using two fluid injection ports now</a:t>
            </a:r>
          </a:p>
          <a:p>
            <a:pPr marL="171450" lvl="0" indent="-171450" algn="l" rtl="0">
              <a:spcBef>
                <a:spcPts val="0"/>
              </a:spcBef>
              <a:spcAft>
                <a:spcPts val="0"/>
              </a:spcAft>
              <a:buFontTx/>
              <a:buChar char="-"/>
            </a:pPr>
            <a:r>
              <a:rPr lang="en-US"/>
              <a:t>As you can see in the non dotted lines, there is again a shock forming and the pressure increases in front of the first injection slot</a:t>
            </a:r>
          </a:p>
          <a:p>
            <a:pPr marL="171450" lvl="0" indent="-171450" algn="l" rtl="0">
              <a:spcBef>
                <a:spcPts val="0"/>
              </a:spcBef>
              <a:spcAft>
                <a:spcPts val="0"/>
              </a:spcAft>
              <a:buFontTx/>
              <a:buChar char="-"/>
            </a:pPr>
            <a:r>
              <a:rPr lang="en-US"/>
              <a:t>Because the slot is much closer to the throat of the nozzle the speed of the flow has not yet developed as much so the shock position is not really dependent on the NPR (except for very ow NPR)</a:t>
            </a:r>
          </a:p>
          <a:p>
            <a:pPr marL="171450" lvl="0" indent="-171450" algn="l" rtl="0">
              <a:spcBef>
                <a:spcPts val="0"/>
              </a:spcBef>
              <a:spcAft>
                <a:spcPts val="0"/>
              </a:spcAft>
              <a:buFontTx/>
              <a:buChar char="-"/>
            </a:pPr>
            <a:r>
              <a:rPr lang="en-US"/>
              <a:t>After the first Shock the pressure behavior is strongly dependent on the NPR:</a:t>
            </a:r>
          </a:p>
          <a:p>
            <a:pPr marL="628650" lvl="1" indent="-171450" algn="l" rtl="0">
              <a:spcBef>
                <a:spcPts val="0"/>
              </a:spcBef>
              <a:spcAft>
                <a:spcPts val="0"/>
              </a:spcAft>
              <a:buFontTx/>
              <a:buChar char="-"/>
            </a:pPr>
            <a:r>
              <a:rPr lang="en-US"/>
              <a:t>At low NPR there is no second shock forming (or just a very light one) because the flow does not get supersonic until the second injection port (please confirm with picture)</a:t>
            </a:r>
          </a:p>
          <a:p>
            <a:pPr marL="628650" lvl="1" indent="-171450" algn="l" rtl="0">
              <a:spcBef>
                <a:spcPts val="0"/>
              </a:spcBef>
              <a:spcAft>
                <a:spcPts val="0"/>
              </a:spcAft>
              <a:buFontTx/>
              <a:buChar char="-"/>
            </a:pPr>
            <a:r>
              <a:rPr lang="en-US"/>
              <a:t>At high NPR there is a more and more dramatic decrease in pressure because the low pressure zone develops on both sides of the port</a:t>
            </a:r>
          </a:p>
          <a:p>
            <a:pPr marL="628650" lvl="1" indent="-171450" algn="l" rtl="0">
              <a:spcBef>
                <a:spcPts val="0"/>
              </a:spcBef>
              <a:spcAft>
                <a:spcPts val="0"/>
              </a:spcAft>
              <a:buFontTx/>
              <a:buChar char="-"/>
            </a:pPr>
            <a:r>
              <a:rPr lang="en-US"/>
              <a:t>Once the NPR is high enough to make the flow supersonic before second injection, there will form a second shock that is also captured by the pressure graph</a:t>
            </a:r>
          </a:p>
          <a:p>
            <a:pPr marL="171450" lvl="0" indent="-171450" algn="l" rtl="0">
              <a:spcBef>
                <a:spcPts val="0"/>
              </a:spcBef>
              <a:spcAft>
                <a:spcPts val="0"/>
              </a:spcAft>
              <a:buFontTx/>
              <a:buChar char="-"/>
            </a:pPr>
            <a:r>
              <a:rPr lang="en-US"/>
              <a:t>Conclusion: The first shock is being displayed very accurately by the model. After the first shock the flow pressure is being modeled to high which means our flow velocity is two slow and the second shock is not being displayed accurately -&gt; We have to figure out a way to more accurately simulate the flow after the first shock if it is close to the throat area (Figure 9 Showed that if the first shock is further from the throat area, we are able to simulate it correctly) -&gt; Ideas for solution?</a:t>
            </a:r>
            <a:endParaRPr/>
          </a:p>
        </p:txBody>
      </p:sp>
    </p:spTree>
    <p:extLst>
      <p:ext uri="{BB962C8B-B14F-4D97-AF65-F5344CB8AC3E}">
        <p14:creationId xmlns:p14="http://schemas.microsoft.com/office/powerpoint/2010/main" val="331045722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7"/>
        <p:cNvGrpSpPr/>
        <p:nvPr/>
      </p:nvGrpSpPr>
      <p:grpSpPr>
        <a:xfrm>
          <a:off x="0" y="0"/>
          <a:ext cx="0" cy="0"/>
          <a:chOff x="0" y="0"/>
          <a:chExt cx="0" cy="0"/>
        </a:xfrm>
      </p:grpSpPr>
      <p:sp>
        <p:nvSpPr>
          <p:cNvPr id="868" name="Google Shape;868;g107aaa41fe9_0_2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9" name="Google Shape;869;g107aaa41fe9_0_2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Figure 14: Make clean/Recreate + Look at pictures to analyze exactly what happens</a:t>
            </a:r>
          </a:p>
          <a:p>
            <a:pPr marL="171450" lvl="0" indent="-171450" algn="l" rtl="0">
              <a:spcBef>
                <a:spcPts val="0"/>
              </a:spcBef>
              <a:spcAft>
                <a:spcPts val="0"/>
              </a:spcAft>
              <a:buFontTx/>
              <a:buChar char="-"/>
            </a:pPr>
            <a:r>
              <a:rPr lang="en-US"/>
              <a:t>Other than in Figure 9 we are using two fluid injection ports now</a:t>
            </a:r>
          </a:p>
          <a:p>
            <a:pPr marL="171450" lvl="0" indent="-171450" algn="l" rtl="0">
              <a:spcBef>
                <a:spcPts val="0"/>
              </a:spcBef>
              <a:spcAft>
                <a:spcPts val="0"/>
              </a:spcAft>
              <a:buFontTx/>
              <a:buChar char="-"/>
            </a:pPr>
            <a:r>
              <a:rPr lang="en-US"/>
              <a:t>As you can see in the non dotted lines, there is again a shock forming and the pressure increases in front of the first injection slot</a:t>
            </a:r>
          </a:p>
          <a:p>
            <a:pPr marL="171450" lvl="0" indent="-171450" algn="l" rtl="0">
              <a:spcBef>
                <a:spcPts val="0"/>
              </a:spcBef>
              <a:spcAft>
                <a:spcPts val="0"/>
              </a:spcAft>
              <a:buFontTx/>
              <a:buChar char="-"/>
            </a:pPr>
            <a:r>
              <a:rPr lang="en-US"/>
              <a:t>Because the slot is much closer to the throat of the nozzle the speed of the flow has not yet developed as much so the shock position is not really dependent on the NPR (except for very ow NPR)</a:t>
            </a:r>
          </a:p>
          <a:p>
            <a:pPr marL="171450" lvl="0" indent="-171450" algn="l" rtl="0">
              <a:spcBef>
                <a:spcPts val="0"/>
              </a:spcBef>
              <a:spcAft>
                <a:spcPts val="0"/>
              </a:spcAft>
              <a:buFontTx/>
              <a:buChar char="-"/>
            </a:pPr>
            <a:r>
              <a:rPr lang="en-US"/>
              <a:t>After the first Shock the pressure behavior is strongly dependent on the NPR:</a:t>
            </a:r>
          </a:p>
          <a:p>
            <a:pPr marL="628650" lvl="1" indent="-171450" algn="l" rtl="0">
              <a:spcBef>
                <a:spcPts val="0"/>
              </a:spcBef>
              <a:spcAft>
                <a:spcPts val="0"/>
              </a:spcAft>
              <a:buFontTx/>
              <a:buChar char="-"/>
            </a:pPr>
            <a:r>
              <a:rPr lang="en-US"/>
              <a:t>At low NPR there is no second shock forming (or just a very light one) because the flow does not get supersonic until the second injection port (please confirm with picture)</a:t>
            </a:r>
          </a:p>
          <a:p>
            <a:pPr marL="628650" lvl="1" indent="-171450" algn="l" rtl="0">
              <a:spcBef>
                <a:spcPts val="0"/>
              </a:spcBef>
              <a:spcAft>
                <a:spcPts val="0"/>
              </a:spcAft>
              <a:buFontTx/>
              <a:buChar char="-"/>
            </a:pPr>
            <a:r>
              <a:rPr lang="en-US"/>
              <a:t>At high NPR there is a more and more dramatic decrease in pressure because the low pressure zone develops on both sides of the port</a:t>
            </a:r>
          </a:p>
          <a:p>
            <a:pPr marL="628650" lvl="1" indent="-171450" algn="l" rtl="0">
              <a:spcBef>
                <a:spcPts val="0"/>
              </a:spcBef>
              <a:spcAft>
                <a:spcPts val="0"/>
              </a:spcAft>
              <a:buFontTx/>
              <a:buChar char="-"/>
            </a:pPr>
            <a:r>
              <a:rPr lang="en-US"/>
              <a:t>Once the NPR is high enough to make the flow supersonic before second injection, there will form a second shock that is also captured by the pressure graph</a:t>
            </a:r>
          </a:p>
          <a:p>
            <a:pPr marL="171450" lvl="0" indent="-171450" algn="l" rtl="0">
              <a:spcBef>
                <a:spcPts val="0"/>
              </a:spcBef>
              <a:spcAft>
                <a:spcPts val="0"/>
              </a:spcAft>
              <a:buFontTx/>
              <a:buChar char="-"/>
            </a:pPr>
            <a:r>
              <a:rPr lang="en-US"/>
              <a:t>Conclusion: The first shock is being displayed very accurately by the model. After the first shock the measurements are not as accurate because it is a very turbulent area and measuring at specific points is </a:t>
            </a:r>
            <a:r>
              <a:rPr lang="en-US" err="1"/>
              <a:t>anaccurate</a:t>
            </a:r>
            <a:r>
              <a:rPr lang="en-US"/>
              <a:t>. The Model displays correctly that there is no second shock for low NPRs but there is a second shock for higher NPRs</a:t>
            </a:r>
          </a:p>
          <a:p>
            <a:pPr marL="171450" lvl="0" indent="-171450" algn="l" rtl="0">
              <a:spcBef>
                <a:spcPts val="0"/>
              </a:spcBef>
              <a:spcAft>
                <a:spcPts val="0"/>
              </a:spcAft>
              <a:buFontTx/>
              <a:buChar char="-"/>
            </a:pPr>
            <a:endParaRPr lang="en-US"/>
          </a:p>
        </p:txBody>
      </p:sp>
    </p:spTree>
    <p:extLst>
      <p:ext uri="{BB962C8B-B14F-4D97-AF65-F5344CB8AC3E}">
        <p14:creationId xmlns:p14="http://schemas.microsoft.com/office/powerpoint/2010/main" val="135389367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7"/>
        <p:cNvGrpSpPr/>
        <p:nvPr/>
      </p:nvGrpSpPr>
      <p:grpSpPr>
        <a:xfrm>
          <a:off x="0" y="0"/>
          <a:ext cx="0" cy="0"/>
          <a:chOff x="0" y="0"/>
          <a:chExt cx="0" cy="0"/>
        </a:xfrm>
      </p:grpSpPr>
      <p:sp>
        <p:nvSpPr>
          <p:cNvPr id="868" name="Google Shape;868;g107aaa41fe9_0_2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9" name="Google Shape;869;g107aaa41fe9_0_2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Figure 14: Make clean/Recreate + Look at pictures to analyze exactly what happens</a:t>
            </a:r>
          </a:p>
          <a:p>
            <a:pPr marL="171450" lvl="0" indent="-171450" algn="l" rtl="0">
              <a:spcBef>
                <a:spcPts val="0"/>
              </a:spcBef>
              <a:spcAft>
                <a:spcPts val="0"/>
              </a:spcAft>
              <a:buFontTx/>
              <a:buChar char="-"/>
            </a:pPr>
            <a:r>
              <a:rPr lang="en-US"/>
              <a:t>Other than in Figure 9 we are using two fluid injection ports now</a:t>
            </a:r>
          </a:p>
          <a:p>
            <a:pPr marL="171450" lvl="0" indent="-171450" algn="l" rtl="0">
              <a:spcBef>
                <a:spcPts val="0"/>
              </a:spcBef>
              <a:spcAft>
                <a:spcPts val="0"/>
              </a:spcAft>
              <a:buFontTx/>
              <a:buChar char="-"/>
            </a:pPr>
            <a:r>
              <a:rPr lang="en-US"/>
              <a:t>As you can see in the non dotted lines, there is again a shock forming and the pressure increases in front of the first injection slot</a:t>
            </a:r>
          </a:p>
          <a:p>
            <a:pPr marL="171450" lvl="0" indent="-171450" algn="l" rtl="0">
              <a:spcBef>
                <a:spcPts val="0"/>
              </a:spcBef>
              <a:spcAft>
                <a:spcPts val="0"/>
              </a:spcAft>
              <a:buFontTx/>
              <a:buChar char="-"/>
            </a:pPr>
            <a:r>
              <a:rPr lang="en-US"/>
              <a:t>Because the slot is much closer to the throat of the nozzle the speed of the flow has not yet developed as much so the shock position is not really dependent on the NPR (except for very ow NPR)</a:t>
            </a:r>
          </a:p>
          <a:p>
            <a:pPr marL="171450" lvl="0" indent="-171450" algn="l" rtl="0">
              <a:spcBef>
                <a:spcPts val="0"/>
              </a:spcBef>
              <a:spcAft>
                <a:spcPts val="0"/>
              </a:spcAft>
              <a:buFontTx/>
              <a:buChar char="-"/>
            </a:pPr>
            <a:r>
              <a:rPr lang="en-US"/>
              <a:t>After the first Shock the pressure behavior is strongly dependent on the NPR:</a:t>
            </a:r>
          </a:p>
          <a:p>
            <a:pPr marL="628650" lvl="1" indent="-171450" algn="l" rtl="0">
              <a:spcBef>
                <a:spcPts val="0"/>
              </a:spcBef>
              <a:spcAft>
                <a:spcPts val="0"/>
              </a:spcAft>
              <a:buFontTx/>
              <a:buChar char="-"/>
            </a:pPr>
            <a:r>
              <a:rPr lang="en-US"/>
              <a:t>At low NPR there is no second shock forming (or just a very light one) because the flow does not get supersonic until the second injection port (please confirm with picture)</a:t>
            </a:r>
          </a:p>
          <a:p>
            <a:pPr marL="628650" lvl="1" indent="-171450" algn="l" rtl="0">
              <a:spcBef>
                <a:spcPts val="0"/>
              </a:spcBef>
              <a:spcAft>
                <a:spcPts val="0"/>
              </a:spcAft>
              <a:buFontTx/>
              <a:buChar char="-"/>
            </a:pPr>
            <a:r>
              <a:rPr lang="en-US"/>
              <a:t>At high NPR there is a more and more dramatic decrease in pressure because the low pressure zone develops on both sides of the port</a:t>
            </a:r>
          </a:p>
          <a:p>
            <a:pPr marL="628650" lvl="1" indent="-171450" algn="l" rtl="0">
              <a:spcBef>
                <a:spcPts val="0"/>
              </a:spcBef>
              <a:spcAft>
                <a:spcPts val="0"/>
              </a:spcAft>
              <a:buFontTx/>
              <a:buChar char="-"/>
            </a:pPr>
            <a:r>
              <a:rPr lang="en-US"/>
              <a:t>Once the NPR is high enough to make the flow supersonic before second injection, there will form a second shock that is also captured by the pressure graph</a:t>
            </a:r>
          </a:p>
          <a:p>
            <a:pPr marL="171450" lvl="0" indent="-171450" algn="l" rtl="0">
              <a:spcBef>
                <a:spcPts val="0"/>
              </a:spcBef>
              <a:spcAft>
                <a:spcPts val="0"/>
              </a:spcAft>
              <a:buFontTx/>
              <a:buChar char="-"/>
            </a:pPr>
            <a:r>
              <a:rPr lang="en-US"/>
              <a:t>Conclusion: The first shock is being displayed very accurately by the model. After the first shock the flow pressure is being modeled to high which means our flow velocity is two slow and the second shock is not being displayed accurately -&gt; We have to figure out a way to more accurately simulate the flow after the first shock if it is close to the throat area (Figure 9 Showed that if the first shock is further from the throat area, we are able to simulate it correctly) -&gt; Ideas for solution?</a:t>
            </a:r>
            <a:endParaRPr/>
          </a:p>
        </p:txBody>
      </p:sp>
    </p:spTree>
    <p:extLst>
      <p:ext uri="{BB962C8B-B14F-4D97-AF65-F5344CB8AC3E}">
        <p14:creationId xmlns:p14="http://schemas.microsoft.com/office/powerpoint/2010/main" val="234599752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7"/>
        <p:cNvGrpSpPr/>
        <p:nvPr/>
      </p:nvGrpSpPr>
      <p:grpSpPr>
        <a:xfrm>
          <a:off x="0" y="0"/>
          <a:ext cx="0" cy="0"/>
          <a:chOff x="0" y="0"/>
          <a:chExt cx="0" cy="0"/>
        </a:xfrm>
      </p:grpSpPr>
      <p:sp>
        <p:nvSpPr>
          <p:cNvPr id="868" name="Google Shape;868;g107aaa41fe9_0_2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9" name="Google Shape;869;g107aaa41fe9_0_2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fr-FR"/>
              <a:t>Figure 13:</a:t>
            </a:r>
          </a:p>
          <a:p>
            <a:pPr marL="0" indent="0">
              <a:buNone/>
            </a:pPr>
            <a:endParaRPr lang="fr-FR"/>
          </a:p>
          <a:p>
            <a:pPr marL="171450" indent="-171450">
              <a:buFont typeface="Calibri"/>
              <a:buChar char="-"/>
            </a:pPr>
            <a:r>
              <a:rPr lang="fr-FR"/>
              <a:t>Figure 13 shows </a:t>
            </a:r>
            <a:r>
              <a:rPr lang="fr-FR" err="1"/>
              <a:t>again</a:t>
            </a:r>
            <a:r>
              <a:rPr lang="fr-FR"/>
              <a:t> the </a:t>
            </a:r>
            <a:r>
              <a:rPr lang="fr-FR" err="1"/>
              <a:t>static</a:t>
            </a:r>
            <a:r>
              <a:rPr lang="fr-FR"/>
              <a:t> Pressures on the </a:t>
            </a:r>
            <a:r>
              <a:rPr lang="fr-FR" err="1"/>
              <a:t>Upper</a:t>
            </a:r>
            <a:r>
              <a:rPr lang="fr-FR"/>
              <a:t> Center Surface Line but </a:t>
            </a:r>
            <a:r>
              <a:rPr lang="fr-FR" err="1"/>
              <a:t>this</a:t>
            </a:r>
            <a:r>
              <a:rPr lang="fr-FR"/>
              <a:t> time </a:t>
            </a:r>
            <a:r>
              <a:rPr lang="fr-FR" err="1"/>
              <a:t>varying</a:t>
            </a:r>
            <a:r>
              <a:rPr lang="fr-FR"/>
              <a:t> the SPR not the NPR</a:t>
            </a:r>
          </a:p>
          <a:p>
            <a:pPr marL="171450" indent="-171450">
              <a:buFont typeface="Calibri"/>
              <a:buChar char="-"/>
            </a:pPr>
            <a:r>
              <a:rPr lang="fr-FR" err="1"/>
              <a:t>With</a:t>
            </a:r>
            <a:r>
              <a:rPr lang="fr-FR"/>
              <a:t> </a:t>
            </a:r>
            <a:r>
              <a:rPr lang="fr-FR" err="1"/>
              <a:t>higher</a:t>
            </a:r>
            <a:r>
              <a:rPr lang="fr-FR"/>
              <a:t> SPR the </a:t>
            </a:r>
            <a:r>
              <a:rPr lang="fr-FR" err="1"/>
              <a:t>Shock</a:t>
            </a:r>
            <a:r>
              <a:rPr lang="fr-FR"/>
              <a:t> moves </a:t>
            </a:r>
            <a:r>
              <a:rPr lang="fr-FR" err="1"/>
              <a:t>further</a:t>
            </a:r>
            <a:r>
              <a:rPr lang="fr-FR"/>
              <a:t> </a:t>
            </a:r>
            <a:r>
              <a:rPr lang="fr-FR" err="1"/>
              <a:t>Upstream</a:t>
            </a:r>
            <a:r>
              <a:rPr lang="fr-FR"/>
              <a:t> </a:t>
            </a:r>
            <a:r>
              <a:rPr lang="fr-FR" err="1"/>
              <a:t>because</a:t>
            </a:r>
            <a:r>
              <a:rPr lang="fr-FR"/>
              <a:t> the "obstacle" (</a:t>
            </a:r>
            <a:r>
              <a:rPr lang="fr-FR" err="1"/>
              <a:t>secondary</a:t>
            </a:r>
            <a:r>
              <a:rPr lang="fr-FR"/>
              <a:t> air </a:t>
            </a:r>
            <a:r>
              <a:rPr lang="fr-FR" err="1"/>
              <a:t>stream</a:t>
            </a:r>
            <a:r>
              <a:rPr lang="fr-FR"/>
              <a:t>) </a:t>
            </a:r>
            <a:r>
              <a:rPr lang="fr-FR" err="1"/>
              <a:t>is</a:t>
            </a:r>
            <a:r>
              <a:rPr lang="fr-FR"/>
              <a:t> </a:t>
            </a:r>
            <a:r>
              <a:rPr lang="fr-FR" err="1"/>
              <a:t>stronger</a:t>
            </a:r>
            <a:r>
              <a:rPr lang="fr-FR"/>
              <a:t> and blocks the </a:t>
            </a:r>
            <a:r>
              <a:rPr lang="fr-FR" err="1"/>
              <a:t>fluid</a:t>
            </a:r>
            <a:r>
              <a:rPr lang="fr-FR"/>
              <a:t> </a:t>
            </a:r>
            <a:r>
              <a:rPr lang="fr-FR" err="1"/>
              <a:t>stream</a:t>
            </a:r>
            <a:r>
              <a:rPr lang="fr-FR"/>
              <a:t> more</a:t>
            </a:r>
          </a:p>
          <a:p>
            <a:pPr marL="171450" indent="-171450">
              <a:buFont typeface="Calibri"/>
              <a:buChar char="-"/>
            </a:pPr>
            <a:r>
              <a:rPr lang="fr-FR"/>
              <a:t>Conclusion: In </a:t>
            </a:r>
            <a:r>
              <a:rPr lang="fr-FR" err="1"/>
              <a:t>general</a:t>
            </a:r>
            <a:r>
              <a:rPr lang="fr-FR"/>
              <a:t> </a:t>
            </a:r>
            <a:r>
              <a:rPr lang="fr-FR" err="1"/>
              <a:t>we</a:t>
            </a:r>
            <a:r>
              <a:rPr lang="fr-FR"/>
              <a:t> can </a:t>
            </a:r>
            <a:r>
              <a:rPr lang="fr-FR" err="1"/>
              <a:t>predict</a:t>
            </a:r>
            <a:r>
              <a:rPr lang="fr-FR"/>
              <a:t> </a:t>
            </a:r>
            <a:r>
              <a:rPr lang="fr-FR" err="1"/>
              <a:t>this</a:t>
            </a:r>
            <a:r>
              <a:rPr lang="fr-FR"/>
              <a:t> </a:t>
            </a:r>
            <a:r>
              <a:rPr lang="fr-FR" err="1"/>
              <a:t>phenomenon</a:t>
            </a:r>
            <a:r>
              <a:rPr lang="fr-FR"/>
              <a:t> </a:t>
            </a:r>
            <a:r>
              <a:rPr lang="fr-FR" err="1"/>
              <a:t>correctly</a:t>
            </a:r>
            <a:r>
              <a:rPr lang="fr-FR"/>
              <a:t> but the position of the </a:t>
            </a:r>
            <a:r>
              <a:rPr lang="fr-FR" err="1"/>
              <a:t>shock</a:t>
            </a:r>
            <a:r>
              <a:rPr lang="fr-FR"/>
              <a:t> </a:t>
            </a:r>
            <a:r>
              <a:rPr lang="fr-FR" err="1"/>
              <a:t>is</a:t>
            </a:r>
            <a:r>
              <a:rPr lang="fr-FR"/>
              <a:t> </a:t>
            </a:r>
            <a:r>
              <a:rPr lang="fr-FR" err="1"/>
              <a:t>very</a:t>
            </a:r>
            <a:r>
              <a:rPr lang="fr-FR"/>
              <a:t> sensitive, </a:t>
            </a:r>
            <a:r>
              <a:rPr lang="fr-FR" err="1"/>
              <a:t>thats</a:t>
            </a:r>
            <a:r>
              <a:rPr lang="fr-FR"/>
              <a:t> </a:t>
            </a:r>
            <a:r>
              <a:rPr lang="fr-FR" err="1"/>
              <a:t>why</a:t>
            </a:r>
            <a:r>
              <a:rPr lang="fr-FR"/>
              <a:t> for SPR=0.4 and SPR=1.0 the </a:t>
            </a:r>
            <a:r>
              <a:rPr lang="fr-FR" err="1"/>
              <a:t>shocks</a:t>
            </a:r>
            <a:r>
              <a:rPr lang="fr-FR"/>
              <a:t> are not at the exact right location. </a:t>
            </a:r>
            <a:r>
              <a:rPr lang="fr-FR" err="1"/>
              <a:t>Another</a:t>
            </a:r>
            <a:r>
              <a:rPr lang="fr-FR"/>
              <a:t> </a:t>
            </a:r>
            <a:r>
              <a:rPr lang="fr-FR" err="1"/>
              <a:t>reason</a:t>
            </a:r>
            <a:r>
              <a:rPr lang="fr-FR"/>
              <a:t> </a:t>
            </a:r>
            <a:r>
              <a:rPr lang="fr-FR" err="1"/>
              <a:t>might</a:t>
            </a:r>
            <a:r>
              <a:rPr lang="fr-FR"/>
              <a:t> </a:t>
            </a:r>
            <a:r>
              <a:rPr lang="fr-FR" err="1"/>
              <a:t>be</a:t>
            </a:r>
            <a:r>
              <a:rPr lang="fr-FR"/>
              <a:t> </a:t>
            </a:r>
            <a:r>
              <a:rPr lang="fr-FR" err="1"/>
              <a:t>that</a:t>
            </a:r>
            <a:r>
              <a:rPr lang="fr-FR"/>
              <a:t> the </a:t>
            </a:r>
            <a:r>
              <a:rPr lang="fr-FR" err="1"/>
              <a:t>measurement</a:t>
            </a:r>
            <a:r>
              <a:rPr lang="fr-FR"/>
              <a:t> points are not on the exact </a:t>
            </a:r>
            <a:r>
              <a:rPr lang="fr-FR" err="1"/>
              <a:t>same</a:t>
            </a:r>
            <a:r>
              <a:rPr lang="fr-FR"/>
              <a:t> location as </a:t>
            </a:r>
            <a:r>
              <a:rPr lang="fr-FR" err="1"/>
              <a:t>there</a:t>
            </a:r>
            <a:r>
              <a:rPr lang="fr-FR"/>
              <a:t> </a:t>
            </a:r>
            <a:r>
              <a:rPr lang="fr-FR" err="1"/>
              <a:t>were</a:t>
            </a:r>
            <a:r>
              <a:rPr lang="fr-FR"/>
              <a:t> no exact locations </a:t>
            </a:r>
            <a:r>
              <a:rPr lang="fr-FR" err="1"/>
              <a:t>given</a:t>
            </a:r>
            <a:r>
              <a:rPr lang="fr-FR"/>
              <a:t>.</a:t>
            </a:r>
          </a:p>
        </p:txBody>
      </p:sp>
    </p:spTree>
    <p:extLst>
      <p:ext uri="{BB962C8B-B14F-4D97-AF65-F5344CB8AC3E}">
        <p14:creationId xmlns:p14="http://schemas.microsoft.com/office/powerpoint/2010/main" val="268759462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7"/>
        <p:cNvGrpSpPr/>
        <p:nvPr/>
      </p:nvGrpSpPr>
      <p:grpSpPr>
        <a:xfrm>
          <a:off x="0" y="0"/>
          <a:ext cx="0" cy="0"/>
          <a:chOff x="0" y="0"/>
          <a:chExt cx="0" cy="0"/>
        </a:xfrm>
      </p:grpSpPr>
      <p:sp>
        <p:nvSpPr>
          <p:cNvPr id="868" name="Google Shape;868;g107aaa41fe9_0_2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9" name="Google Shape;869;g107aaa41fe9_0_2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Figure 12:</a:t>
            </a:r>
          </a:p>
          <a:p>
            <a:pPr marL="0" lvl="0" indent="0" algn="l" rtl="0">
              <a:spcBef>
                <a:spcPts val="0"/>
              </a:spcBef>
              <a:spcAft>
                <a:spcPts val="0"/>
              </a:spcAft>
              <a:buNone/>
            </a:pPr>
            <a:endParaRPr lang="en-US"/>
          </a:p>
          <a:p>
            <a:pPr marL="171450" lvl="0" indent="-171450" algn="l" rtl="0">
              <a:spcBef>
                <a:spcPts val="0"/>
              </a:spcBef>
              <a:spcAft>
                <a:spcPts val="0"/>
              </a:spcAft>
              <a:buFontTx/>
              <a:buChar char="-"/>
            </a:pPr>
            <a:r>
              <a:rPr lang="en-US"/>
              <a:t>Displays a comparison of the upper and the lower centerline pressures</a:t>
            </a:r>
          </a:p>
          <a:p>
            <a:pPr marL="171450" lvl="0" indent="-171450" algn="l" rtl="0">
              <a:spcBef>
                <a:spcPts val="0"/>
              </a:spcBef>
              <a:spcAft>
                <a:spcPts val="0"/>
              </a:spcAft>
              <a:buFontTx/>
              <a:buChar char="-"/>
            </a:pPr>
            <a:r>
              <a:rPr lang="en-US"/>
              <a:t>On the Upper Centerline you can see the forming of a shock just as expected</a:t>
            </a:r>
          </a:p>
          <a:p>
            <a:pPr marL="171450" lvl="0" indent="-171450" algn="l" rtl="0">
              <a:spcBef>
                <a:spcPts val="0"/>
              </a:spcBef>
              <a:spcAft>
                <a:spcPts val="0"/>
              </a:spcAft>
              <a:buFontTx/>
              <a:buChar char="-"/>
            </a:pPr>
            <a:r>
              <a:rPr lang="en-US"/>
              <a:t>On the Lower Center Line there is no shock because there is no fluid injection</a:t>
            </a:r>
          </a:p>
          <a:p>
            <a:pPr marL="171450" lvl="0" indent="-171450" algn="l" rtl="0">
              <a:spcBef>
                <a:spcPts val="0"/>
              </a:spcBef>
              <a:spcAft>
                <a:spcPts val="0"/>
              </a:spcAft>
              <a:buFontTx/>
              <a:buChar char="-"/>
            </a:pPr>
            <a:r>
              <a:rPr lang="en-US"/>
              <a:t>Conclusion: The model simulates this measurement perfectly</a:t>
            </a:r>
          </a:p>
        </p:txBody>
      </p:sp>
    </p:spTree>
    <p:extLst>
      <p:ext uri="{BB962C8B-B14F-4D97-AF65-F5344CB8AC3E}">
        <p14:creationId xmlns:p14="http://schemas.microsoft.com/office/powerpoint/2010/main" val="221423296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7"/>
        <p:cNvGrpSpPr/>
        <p:nvPr/>
      </p:nvGrpSpPr>
      <p:grpSpPr>
        <a:xfrm>
          <a:off x="0" y="0"/>
          <a:ext cx="0" cy="0"/>
          <a:chOff x="0" y="0"/>
          <a:chExt cx="0" cy="0"/>
        </a:xfrm>
      </p:grpSpPr>
      <p:sp>
        <p:nvSpPr>
          <p:cNvPr id="868" name="Google Shape;868;g107aaa41fe9_0_2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9" name="Google Shape;869;g107aaa41fe9_0_2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Figure 12:</a:t>
            </a:r>
          </a:p>
          <a:p>
            <a:pPr marL="0" lvl="0" indent="0" algn="l" rtl="0">
              <a:spcBef>
                <a:spcPts val="0"/>
              </a:spcBef>
              <a:spcAft>
                <a:spcPts val="0"/>
              </a:spcAft>
              <a:buNone/>
            </a:pPr>
            <a:endParaRPr lang="en-US"/>
          </a:p>
          <a:p>
            <a:pPr marL="171450" lvl="0" indent="-171450" algn="l" rtl="0">
              <a:spcBef>
                <a:spcPts val="0"/>
              </a:spcBef>
              <a:spcAft>
                <a:spcPts val="0"/>
              </a:spcAft>
              <a:buFontTx/>
              <a:buChar char="-"/>
            </a:pPr>
            <a:r>
              <a:rPr lang="en-US"/>
              <a:t>Displays a comparison of the upper and the lower centerline pressures</a:t>
            </a:r>
          </a:p>
          <a:p>
            <a:pPr marL="171450" lvl="0" indent="-171450" algn="l" rtl="0">
              <a:spcBef>
                <a:spcPts val="0"/>
              </a:spcBef>
              <a:spcAft>
                <a:spcPts val="0"/>
              </a:spcAft>
              <a:buFontTx/>
              <a:buChar char="-"/>
            </a:pPr>
            <a:r>
              <a:rPr lang="en-US"/>
              <a:t>On the Upper Centerline you can see the forming of a shock just as expected</a:t>
            </a:r>
          </a:p>
          <a:p>
            <a:pPr marL="171450" lvl="0" indent="-171450" algn="l" rtl="0">
              <a:spcBef>
                <a:spcPts val="0"/>
              </a:spcBef>
              <a:spcAft>
                <a:spcPts val="0"/>
              </a:spcAft>
              <a:buFontTx/>
              <a:buChar char="-"/>
            </a:pPr>
            <a:r>
              <a:rPr lang="en-US"/>
              <a:t>On the Lower Center Line there is no shock because there is no fluid injection</a:t>
            </a:r>
          </a:p>
          <a:p>
            <a:pPr marL="171450" lvl="0" indent="-171450" algn="l" rtl="0">
              <a:spcBef>
                <a:spcPts val="0"/>
              </a:spcBef>
              <a:spcAft>
                <a:spcPts val="0"/>
              </a:spcAft>
              <a:buFontTx/>
              <a:buChar char="-"/>
            </a:pPr>
            <a:r>
              <a:rPr lang="en-US"/>
              <a:t>Conclusion: The model simulates this measurement perfectly</a:t>
            </a:r>
          </a:p>
        </p:txBody>
      </p:sp>
    </p:spTree>
    <p:extLst>
      <p:ext uri="{BB962C8B-B14F-4D97-AF65-F5344CB8AC3E}">
        <p14:creationId xmlns:p14="http://schemas.microsoft.com/office/powerpoint/2010/main" val="9241354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7"/>
        <p:cNvGrpSpPr/>
        <p:nvPr/>
      </p:nvGrpSpPr>
      <p:grpSpPr>
        <a:xfrm>
          <a:off x="0" y="0"/>
          <a:ext cx="0" cy="0"/>
          <a:chOff x="0" y="0"/>
          <a:chExt cx="0" cy="0"/>
        </a:xfrm>
      </p:grpSpPr>
      <p:sp>
        <p:nvSpPr>
          <p:cNvPr id="868" name="Google Shape;868;g107aaa41fe9_0_2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9" name="Google Shape;869;g107aaa41fe9_0_2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Figure 12:</a:t>
            </a:r>
          </a:p>
          <a:p>
            <a:pPr marL="0" lvl="0" indent="0" algn="l" rtl="0">
              <a:spcBef>
                <a:spcPts val="0"/>
              </a:spcBef>
              <a:spcAft>
                <a:spcPts val="0"/>
              </a:spcAft>
              <a:buNone/>
            </a:pPr>
            <a:endParaRPr lang="en-US"/>
          </a:p>
          <a:p>
            <a:pPr marL="171450" lvl="0" indent="-171450" algn="l" rtl="0">
              <a:spcBef>
                <a:spcPts val="0"/>
              </a:spcBef>
              <a:spcAft>
                <a:spcPts val="0"/>
              </a:spcAft>
              <a:buFontTx/>
              <a:buChar char="-"/>
            </a:pPr>
            <a:r>
              <a:rPr lang="en-US"/>
              <a:t>Displays a comparison of the upper and the lower centerline pressures</a:t>
            </a:r>
          </a:p>
          <a:p>
            <a:pPr marL="171450" lvl="0" indent="-171450" algn="l" rtl="0">
              <a:spcBef>
                <a:spcPts val="0"/>
              </a:spcBef>
              <a:spcAft>
                <a:spcPts val="0"/>
              </a:spcAft>
              <a:buFontTx/>
              <a:buChar char="-"/>
            </a:pPr>
            <a:r>
              <a:rPr lang="en-US"/>
              <a:t>On the Upper Centerline you can see the forming of a shock just as expected</a:t>
            </a:r>
          </a:p>
          <a:p>
            <a:pPr marL="171450" lvl="0" indent="-171450" algn="l" rtl="0">
              <a:spcBef>
                <a:spcPts val="0"/>
              </a:spcBef>
              <a:spcAft>
                <a:spcPts val="0"/>
              </a:spcAft>
              <a:buFontTx/>
              <a:buChar char="-"/>
            </a:pPr>
            <a:r>
              <a:rPr lang="en-US"/>
              <a:t>On the Lower Center Line there is no shock because there is no fluid injection</a:t>
            </a:r>
          </a:p>
          <a:p>
            <a:pPr marL="171450" lvl="0" indent="-171450" algn="l" rtl="0">
              <a:spcBef>
                <a:spcPts val="0"/>
              </a:spcBef>
              <a:spcAft>
                <a:spcPts val="0"/>
              </a:spcAft>
              <a:buFontTx/>
              <a:buChar char="-"/>
            </a:pPr>
            <a:r>
              <a:rPr lang="en-US"/>
              <a:t>Conclusion: The model simulates this measurement perfectly</a:t>
            </a:r>
          </a:p>
        </p:txBody>
      </p:sp>
    </p:spTree>
    <p:extLst>
      <p:ext uri="{BB962C8B-B14F-4D97-AF65-F5344CB8AC3E}">
        <p14:creationId xmlns:p14="http://schemas.microsoft.com/office/powerpoint/2010/main" val="20826974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r>
              <a:rPr lang="fr-FR"/>
              <a:t>Project Leader and </a:t>
            </a:r>
            <a:r>
              <a:rPr lang="fr-FR" err="1"/>
              <a:t>Quality</a:t>
            </a:r>
            <a:r>
              <a:rPr lang="fr-FR"/>
              <a:t> Manager: Controls the </a:t>
            </a:r>
            <a:r>
              <a:rPr lang="fr-FR" err="1"/>
              <a:t>Outcome</a:t>
            </a:r>
            <a:r>
              <a:rPr lang="fr-FR"/>
              <a:t> of the Project</a:t>
            </a:r>
          </a:p>
          <a:p>
            <a:r>
              <a:rPr lang="fr-FR"/>
              <a:t>Chief of Simulation: Expert for the CAD and Star CCM Model</a:t>
            </a:r>
          </a:p>
          <a:p>
            <a:r>
              <a:rPr lang="fr-FR"/>
              <a:t>Chief of Documentation: </a:t>
            </a:r>
            <a:r>
              <a:rPr lang="fr-FR" err="1"/>
              <a:t>Organizes</a:t>
            </a:r>
            <a:r>
              <a:rPr lang="fr-FR"/>
              <a:t> the Documentation/</a:t>
            </a:r>
            <a:r>
              <a:rPr lang="fr-FR" err="1"/>
              <a:t>Meetig</a:t>
            </a:r>
            <a:r>
              <a:rPr lang="fr-FR"/>
              <a:t> Logs/Time Schedule and </a:t>
            </a:r>
            <a:r>
              <a:rPr lang="fr-FR" err="1"/>
              <a:t>Creates</a:t>
            </a:r>
            <a:r>
              <a:rPr lang="fr-FR"/>
              <a:t> </a:t>
            </a:r>
            <a:r>
              <a:rPr lang="fr-FR" err="1"/>
              <a:t>Presentations</a:t>
            </a:r>
            <a:endParaRPr lang="fr-FR"/>
          </a:p>
          <a:p>
            <a:r>
              <a:rPr lang="fr-FR"/>
              <a:t>Chief of Data </a:t>
            </a:r>
            <a:r>
              <a:rPr lang="fr-FR" err="1"/>
              <a:t>Analysis</a:t>
            </a:r>
            <a:r>
              <a:rPr lang="fr-FR"/>
              <a:t>: </a:t>
            </a:r>
            <a:r>
              <a:rPr lang="fr-FR" err="1"/>
              <a:t>Extracts</a:t>
            </a:r>
            <a:r>
              <a:rPr lang="fr-FR"/>
              <a:t> important Data </a:t>
            </a:r>
            <a:r>
              <a:rPr lang="fr-FR" err="1"/>
              <a:t>from</a:t>
            </a:r>
            <a:r>
              <a:rPr lang="fr-FR"/>
              <a:t> the Simulation and Compares </a:t>
            </a:r>
            <a:r>
              <a:rPr lang="fr-FR" err="1"/>
              <a:t>it</a:t>
            </a:r>
            <a:r>
              <a:rPr lang="fr-FR"/>
              <a:t> to </a:t>
            </a:r>
            <a:r>
              <a:rPr lang="fr-FR" err="1"/>
              <a:t>experimental</a:t>
            </a:r>
            <a:r>
              <a:rPr lang="fr-FR"/>
              <a:t> Data</a:t>
            </a:r>
          </a:p>
          <a:p>
            <a:endParaRPr lang="fr-FR"/>
          </a:p>
          <a:p>
            <a:r>
              <a:rPr lang="fr-FR"/>
              <a:t>Conclusion: </a:t>
            </a:r>
            <a:r>
              <a:rPr lang="fr-FR" err="1"/>
              <a:t>Assigning</a:t>
            </a:r>
            <a:r>
              <a:rPr lang="fr-FR"/>
              <a:t> </a:t>
            </a:r>
            <a:r>
              <a:rPr lang="fr-FR" err="1"/>
              <a:t>Roles</a:t>
            </a:r>
            <a:r>
              <a:rPr lang="fr-FR"/>
              <a:t> </a:t>
            </a:r>
            <a:r>
              <a:rPr lang="fr-FR" err="1"/>
              <a:t>helped</a:t>
            </a:r>
            <a:r>
              <a:rPr lang="fr-FR"/>
              <a:t> </a:t>
            </a:r>
            <a:r>
              <a:rPr lang="fr-FR" err="1"/>
              <a:t>starting</a:t>
            </a:r>
            <a:r>
              <a:rPr lang="fr-FR"/>
              <a:t> the Project </a:t>
            </a:r>
            <a:r>
              <a:rPr lang="fr-FR" err="1"/>
              <a:t>because</a:t>
            </a:r>
            <a:r>
              <a:rPr lang="fr-FR"/>
              <a:t> </a:t>
            </a:r>
            <a:r>
              <a:rPr lang="fr-FR" err="1"/>
              <a:t>everyone</a:t>
            </a:r>
            <a:r>
              <a:rPr lang="fr-FR"/>
              <a:t> </a:t>
            </a:r>
            <a:r>
              <a:rPr lang="fr-FR" err="1"/>
              <a:t>had</a:t>
            </a:r>
            <a:r>
              <a:rPr lang="fr-FR"/>
              <a:t> a </a:t>
            </a:r>
            <a:r>
              <a:rPr lang="fr-FR" err="1"/>
              <a:t>specific</a:t>
            </a:r>
            <a:r>
              <a:rPr lang="fr-FR"/>
              <a:t> </a:t>
            </a:r>
            <a:r>
              <a:rPr lang="fr-FR" err="1"/>
              <a:t>task</a:t>
            </a:r>
            <a:r>
              <a:rPr lang="fr-FR"/>
              <a:t> to do. </a:t>
            </a:r>
            <a:r>
              <a:rPr lang="fr-FR" err="1"/>
              <a:t>Now</a:t>
            </a:r>
            <a:r>
              <a:rPr lang="fr-FR"/>
              <a:t> </a:t>
            </a:r>
            <a:r>
              <a:rPr lang="fr-FR" err="1"/>
              <a:t>we</a:t>
            </a:r>
            <a:r>
              <a:rPr lang="fr-FR"/>
              <a:t> </a:t>
            </a:r>
            <a:r>
              <a:rPr lang="fr-FR" err="1"/>
              <a:t>don’t</a:t>
            </a:r>
            <a:r>
              <a:rPr lang="fr-FR"/>
              <a:t> stick to the </a:t>
            </a:r>
            <a:r>
              <a:rPr lang="fr-FR" err="1"/>
              <a:t>Roles</a:t>
            </a:r>
            <a:r>
              <a:rPr lang="fr-FR"/>
              <a:t> as </a:t>
            </a:r>
            <a:r>
              <a:rPr lang="fr-FR" err="1"/>
              <a:t>accurately</a:t>
            </a:r>
            <a:r>
              <a:rPr lang="fr-FR"/>
              <a:t> </a:t>
            </a:r>
            <a:r>
              <a:rPr lang="fr-FR" err="1"/>
              <a:t>because</a:t>
            </a:r>
            <a:r>
              <a:rPr lang="fr-FR"/>
              <a:t> </a:t>
            </a:r>
            <a:r>
              <a:rPr lang="fr-FR" err="1"/>
              <a:t>we</a:t>
            </a:r>
            <a:r>
              <a:rPr lang="fr-FR"/>
              <a:t> </a:t>
            </a:r>
            <a:r>
              <a:rPr lang="fr-FR" err="1"/>
              <a:t>figuered</a:t>
            </a:r>
            <a:r>
              <a:rPr lang="fr-FR"/>
              <a:t> out </a:t>
            </a:r>
            <a:r>
              <a:rPr lang="fr-FR" err="1"/>
              <a:t>naturally</a:t>
            </a:r>
            <a:r>
              <a:rPr lang="fr-FR"/>
              <a:t> </a:t>
            </a:r>
            <a:r>
              <a:rPr lang="fr-FR" err="1"/>
              <a:t>who</a:t>
            </a:r>
            <a:r>
              <a:rPr lang="fr-FR"/>
              <a:t> </a:t>
            </a:r>
            <a:r>
              <a:rPr lang="fr-FR" err="1"/>
              <a:t>is</a:t>
            </a:r>
            <a:r>
              <a:rPr lang="fr-FR"/>
              <a:t> best at certain </a:t>
            </a:r>
            <a:r>
              <a:rPr lang="fr-FR" err="1"/>
              <a:t>tasks</a:t>
            </a:r>
            <a:r>
              <a:rPr lang="fr-FR"/>
              <a:t> but </a:t>
            </a:r>
            <a:r>
              <a:rPr lang="fr-FR" err="1"/>
              <a:t>we</a:t>
            </a:r>
            <a:r>
              <a:rPr lang="fr-FR"/>
              <a:t> </a:t>
            </a:r>
            <a:r>
              <a:rPr lang="fr-FR" err="1"/>
              <a:t>usually</a:t>
            </a:r>
            <a:r>
              <a:rPr lang="fr-FR"/>
              <a:t> </a:t>
            </a:r>
            <a:r>
              <a:rPr lang="fr-FR" err="1"/>
              <a:t>still</a:t>
            </a:r>
            <a:r>
              <a:rPr lang="fr-FR"/>
              <a:t> know </a:t>
            </a:r>
            <a:r>
              <a:rPr lang="fr-FR" err="1"/>
              <a:t>what</a:t>
            </a:r>
            <a:r>
              <a:rPr lang="fr-FR"/>
              <a:t> </a:t>
            </a:r>
            <a:r>
              <a:rPr lang="fr-FR" err="1"/>
              <a:t>each</a:t>
            </a:r>
            <a:r>
              <a:rPr lang="fr-FR"/>
              <a:t> </a:t>
            </a:r>
            <a:r>
              <a:rPr lang="fr-FR" err="1"/>
              <a:t>person</a:t>
            </a:r>
            <a:r>
              <a:rPr lang="fr-FR"/>
              <a:t> has to do </a:t>
            </a:r>
            <a:r>
              <a:rPr lang="fr-FR" err="1"/>
              <a:t>today</a:t>
            </a:r>
            <a:endParaRPr lang="fr-FR"/>
          </a:p>
        </p:txBody>
      </p:sp>
    </p:spTree>
    <p:extLst>
      <p:ext uri="{BB962C8B-B14F-4D97-AF65-F5344CB8AC3E}">
        <p14:creationId xmlns:p14="http://schemas.microsoft.com/office/powerpoint/2010/main" val="320720863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7"/>
        <p:cNvGrpSpPr/>
        <p:nvPr/>
      </p:nvGrpSpPr>
      <p:grpSpPr>
        <a:xfrm>
          <a:off x="0" y="0"/>
          <a:ext cx="0" cy="0"/>
          <a:chOff x="0" y="0"/>
          <a:chExt cx="0" cy="0"/>
        </a:xfrm>
      </p:grpSpPr>
      <p:sp>
        <p:nvSpPr>
          <p:cNvPr id="868" name="Google Shape;868;g107aaa41fe9_0_2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9" name="Google Shape;869;g107aaa41fe9_0_2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Figure 16: (Maybe Change Color of CFD Plots)</a:t>
            </a:r>
            <a:endParaRPr lang="fr-FR"/>
          </a:p>
          <a:p>
            <a:pPr marL="0" lvl="0" indent="0" algn="l">
              <a:spcBef>
                <a:spcPts val="0"/>
              </a:spcBef>
              <a:spcAft>
                <a:spcPts val="0"/>
              </a:spcAft>
              <a:buNone/>
            </a:pPr>
            <a:endParaRPr lang="en-US"/>
          </a:p>
          <a:p>
            <a:pPr marL="171450" indent="-171450">
              <a:buFont typeface="Calibri"/>
              <a:buChar char="-"/>
            </a:pPr>
            <a:r>
              <a:rPr lang="en-US"/>
              <a:t>Figure 16 compares again the Upper and lower surface centerline static pressures, but this time for configuration 5 (2 slots)</a:t>
            </a:r>
          </a:p>
          <a:p>
            <a:pPr marL="171450" indent="-171450">
              <a:buFont typeface="Calibri"/>
              <a:buChar char="-"/>
            </a:pPr>
            <a:r>
              <a:rPr lang="en-US"/>
              <a:t>We again expect no significant changes on the lower centerline but on the upper centerline we expect 2 shocks (pressure rises)</a:t>
            </a:r>
          </a:p>
          <a:p>
            <a:pPr marL="171450" indent="-171450">
              <a:buFont typeface="Calibri"/>
              <a:buChar char="-"/>
            </a:pPr>
            <a:r>
              <a:rPr lang="en-US"/>
              <a:t>Conclusion: Accurate modeling of the phenomenon even the graph doesn’t lay over completely</a:t>
            </a:r>
          </a:p>
        </p:txBody>
      </p:sp>
    </p:spTree>
    <p:extLst>
      <p:ext uri="{BB962C8B-B14F-4D97-AF65-F5344CB8AC3E}">
        <p14:creationId xmlns:p14="http://schemas.microsoft.com/office/powerpoint/2010/main" val="70603795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7"/>
        <p:cNvGrpSpPr/>
        <p:nvPr/>
      </p:nvGrpSpPr>
      <p:grpSpPr>
        <a:xfrm>
          <a:off x="0" y="0"/>
          <a:ext cx="0" cy="0"/>
          <a:chOff x="0" y="0"/>
          <a:chExt cx="0" cy="0"/>
        </a:xfrm>
      </p:grpSpPr>
      <p:sp>
        <p:nvSpPr>
          <p:cNvPr id="868" name="Google Shape;868;g107aaa41fe9_0_2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9" name="Google Shape;869;g107aaa41fe9_0_2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In these figures it can clearly be seen that the angle </a:t>
            </a:r>
            <a:r>
              <a:rPr lang="en-US" err="1"/>
              <a:t>thqt</a:t>
            </a:r>
            <a:r>
              <a:rPr lang="en-US"/>
              <a:t> is ,</a:t>
            </a:r>
            <a:r>
              <a:rPr lang="en-US" err="1"/>
              <a:t>eqsured</a:t>
            </a:r>
            <a:r>
              <a:rPr lang="en-US"/>
              <a:t> qt </a:t>
            </a:r>
            <a:r>
              <a:rPr lang="en-US" err="1"/>
              <a:t>loz</a:t>
            </a:r>
            <a:r>
              <a:rPr lang="en-US"/>
              <a:t> </a:t>
            </a:r>
            <a:r>
              <a:rPr lang="en-US" err="1"/>
              <a:t>sprs</a:t>
            </a:r>
            <a:r>
              <a:rPr lang="en-US"/>
              <a:t> is </a:t>
            </a:r>
            <a:r>
              <a:rPr lang="en-US" err="1"/>
              <a:t>relqtively</a:t>
            </a:r>
            <a:r>
              <a:rPr lang="en-US"/>
              <a:t> </a:t>
            </a:r>
            <a:r>
              <a:rPr lang="en-US" err="1"/>
              <a:t>qccurqte</a:t>
            </a:r>
            <a:r>
              <a:rPr lang="en-US"/>
              <a:t> </a:t>
            </a:r>
            <a:r>
              <a:rPr lang="en-US" err="1"/>
              <a:t>zhen</a:t>
            </a:r>
            <a:r>
              <a:rPr lang="en-US"/>
              <a:t> </a:t>
            </a:r>
            <a:r>
              <a:rPr lang="en-US" err="1"/>
              <a:t>co,pqred</a:t>
            </a:r>
            <a:r>
              <a:rPr lang="en-US"/>
              <a:t> to the </a:t>
            </a:r>
            <a:r>
              <a:rPr lang="en-US" err="1"/>
              <a:t>experi,entql</a:t>
            </a:r>
            <a:r>
              <a:rPr lang="en-US"/>
              <a:t> </a:t>
            </a:r>
            <a:r>
              <a:rPr lang="en-US" err="1"/>
              <a:t>dqtq</a:t>
            </a:r>
            <a:r>
              <a:rPr lang="en-US"/>
              <a:t>: The slight </a:t>
            </a:r>
            <a:r>
              <a:rPr lang="en-US" err="1"/>
              <a:t>discrepqncies</a:t>
            </a:r>
            <a:r>
              <a:rPr lang="en-US"/>
              <a:t> </a:t>
            </a:r>
            <a:r>
              <a:rPr lang="en-US" err="1"/>
              <a:t>qre</a:t>
            </a:r>
            <a:r>
              <a:rPr lang="en-US"/>
              <a:t> believed to be </a:t>
            </a:r>
            <a:r>
              <a:rPr lang="en-US" err="1"/>
              <a:t>cqused</a:t>
            </a:r>
            <a:r>
              <a:rPr lang="en-US"/>
              <a:t> by the differing ,</a:t>
            </a:r>
            <a:r>
              <a:rPr lang="en-US" err="1"/>
              <a:t>ethods</a:t>
            </a:r>
            <a:r>
              <a:rPr lang="en-US"/>
              <a:t> in ,</a:t>
            </a:r>
            <a:r>
              <a:rPr lang="en-US" err="1"/>
              <a:t>eqsureing</a:t>
            </a:r>
            <a:r>
              <a:rPr lang="en-US"/>
              <a:t> the </a:t>
            </a:r>
            <a:r>
              <a:rPr lang="en-US" err="1"/>
              <a:t>qngle</a:t>
            </a:r>
            <a:r>
              <a:rPr lang="en-US"/>
              <a:t>:  The </a:t>
            </a:r>
            <a:r>
              <a:rPr lang="en-US" err="1"/>
              <a:t>pqper</a:t>
            </a:r>
            <a:r>
              <a:rPr lang="en-US"/>
              <a:t> provided did not outline the </a:t>
            </a:r>
            <a:r>
              <a:rPr lang="en-US" err="1"/>
              <a:t>experi,entlq</a:t>
            </a:r>
            <a:r>
              <a:rPr lang="en-US"/>
              <a:t> ,</a:t>
            </a:r>
            <a:r>
              <a:rPr lang="en-US" err="1"/>
              <a:t>eqthod</a:t>
            </a:r>
            <a:r>
              <a:rPr lang="en-US"/>
              <a:t> for </a:t>
            </a:r>
            <a:r>
              <a:rPr lang="en-US" err="1"/>
              <a:t>deter,ining</a:t>
            </a:r>
            <a:r>
              <a:rPr lang="en-US"/>
              <a:t> the </a:t>
            </a:r>
            <a:r>
              <a:rPr lang="en-US" err="1"/>
              <a:t>qngle</a:t>
            </a:r>
            <a:r>
              <a:rPr lang="en-US"/>
              <a:t>; so ze used q pressure </a:t>
            </a:r>
            <a:r>
              <a:rPr lang="en-US" err="1"/>
              <a:t>differentiql</a:t>
            </a:r>
            <a:r>
              <a:rPr lang="en-US"/>
              <a:t> to find it: </a:t>
            </a:r>
          </a:p>
        </p:txBody>
      </p:sp>
    </p:spTree>
    <p:extLst>
      <p:ext uri="{BB962C8B-B14F-4D97-AF65-F5344CB8AC3E}">
        <p14:creationId xmlns:p14="http://schemas.microsoft.com/office/powerpoint/2010/main" val="40432918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7"/>
        <p:cNvGrpSpPr/>
        <p:nvPr/>
      </p:nvGrpSpPr>
      <p:grpSpPr>
        <a:xfrm>
          <a:off x="0" y="0"/>
          <a:ext cx="0" cy="0"/>
          <a:chOff x="0" y="0"/>
          <a:chExt cx="0" cy="0"/>
        </a:xfrm>
      </p:grpSpPr>
      <p:sp>
        <p:nvSpPr>
          <p:cNvPr id="868" name="Google Shape;868;g107aaa41fe9_0_2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9" name="Google Shape;869;g107aaa41fe9_0_2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In these figures you </a:t>
            </a:r>
            <a:r>
              <a:rPr lang="en-US" err="1"/>
              <a:t>cqn</a:t>
            </a:r>
            <a:r>
              <a:rPr lang="en-US"/>
              <a:t> see </a:t>
            </a:r>
            <a:r>
              <a:rPr lang="en-US" err="1"/>
              <a:t>thqt</a:t>
            </a:r>
            <a:r>
              <a:rPr lang="en-US"/>
              <a:t> </a:t>
            </a:r>
            <a:r>
              <a:rPr lang="en-US" err="1"/>
              <a:t>qs</a:t>
            </a:r>
            <a:r>
              <a:rPr lang="en-US"/>
              <a:t> the SPR </a:t>
            </a:r>
            <a:r>
              <a:rPr lang="en-US" err="1"/>
              <a:t>increqses</a:t>
            </a:r>
            <a:r>
              <a:rPr lang="en-US"/>
              <a:t>, the ,</a:t>
            </a:r>
            <a:r>
              <a:rPr lang="en-US" err="1"/>
              <a:t>odel</a:t>
            </a:r>
            <a:r>
              <a:rPr lang="en-US"/>
              <a:t> diverges </a:t>
            </a:r>
            <a:r>
              <a:rPr lang="en-US" err="1"/>
              <a:t>fro</a:t>
            </a:r>
            <a:r>
              <a:rPr lang="en-US"/>
              <a:t>, the </a:t>
            </a:r>
            <a:r>
              <a:rPr lang="en-US" err="1"/>
              <a:t>experi,entqlly</a:t>
            </a:r>
            <a:r>
              <a:rPr lang="en-US"/>
              <a:t> </a:t>
            </a:r>
            <a:r>
              <a:rPr lang="en-US" err="1"/>
              <a:t>deter,ined</a:t>
            </a:r>
            <a:r>
              <a:rPr lang="en-US"/>
              <a:t> results: </a:t>
            </a:r>
            <a:r>
              <a:rPr lang="en-US" err="1"/>
              <a:t>Qgqin</a:t>
            </a:r>
            <a:r>
              <a:rPr lang="en-US"/>
              <a:t>; this is </a:t>
            </a:r>
            <a:r>
              <a:rPr lang="en-US" err="1"/>
              <a:t>ql,ost</a:t>
            </a:r>
            <a:r>
              <a:rPr lang="en-US"/>
              <a:t> </a:t>
            </a:r>
            <a:r>
              <a:rPr lang="en-US" err="1"/>
              <a:t>certiqnly</a:t>
            </a:r>
            <a:r>
              <a:rPr lang="en-US"/>
              <a:t> due to our ,</a:t>
            </a:r>
            <a:r>
              <a:rPr lang="en-US" err="1"/>
              <a:t>eqsure,ent</a:t>
            </a:r>
            <a:r>
              <a:rPr lang="en-US"/>
              <a:t> ,</a:t>
            </a:r>
            <a:r>
              <a:rPr lang="en-US" err="1"/>
              <a:t>eqthods</a:t>
            </a:r>
            <a:r>
              <a:rPr lang="en-US"/>
              <a:t>: For this </a:t>
            </a:r>
            <a:r>
              <a:rPr lang="en-US" err="1"/>
              <a:t>dqtq</a:t>
            </a:r>
            <a:r>
              <a:rPr lang="en-US"/>
              <a:t>; therefore; the photos of the </a:t>
            </a:r>
            <a:r>
              <a:rPr lang="en-US" err="1"/>
              <a:t>qngles</a:t>
            </a:r>
            <a:r>
              <a:rPr lang="en-US"/>
              <a:t> </a:t>
            </a:r>
            <a:r>
              <a:rPr lang="en-US" err="1"/>
              <a:t>zere</a:t>
            </a:r>
            <a:r>
              <a:rPr lang="en-US"/>
              <a:t> </a:t>
            </a:r>
            <a:r>
              <a:rPr lang="en-US" err="1"/>
              <a:t>I,ported</a:t>
            </a:r>
            <a:r>
              <a:rPr lang="en-US"/>
              <a:t> into </a:t>
            </a:r>
            <a:r>
              <a:rPr lang="en-US" err="1"/>
              <a:t>solidzorks</a:t>
            </a:r>
            <a:r>
              <a:rPr lang="en-US"/>
              <a:t>; </a:t>
            </a:r>
            <a:r>
              <a:rPr lang="en-US" err="1"/>
              <a:t>zhere</a:t>
            </a:r>
            <a:r>
              <a:rPr lang="en-US"/>
              <a:t> the </a:t>
            </a:r>
            <a:r>
              <a:rPr lang="en-US" err="1"/>
              <a:t>qngle</a:t>
            </a:r>
            <a:r>
              <a:rPr lang="en-US"/>
              <a:t> </a:t>
            </a:r>
            <a:r>
              <a:rPr lang="en-US" err="1"/>
              <a:t>zqs</a:t>
            </a:r>
            <a:r>
              <a:rPr lang="en-US"/>
              <a:t> </a:t>
            </a:r>
            <a:r>
              <a:rPr lang="en-US" err="1"/>
              <a:t>deter,ined</a:t>
            </a:r>
            <a:r>
              <a:rPr lang="en-US"/>
              <a:t> </a:t>
            </a:r>
            <a:r>
              <a:rPr lang="en-US" err="1"/>
              <a:t>visuqlly</a:t>
            </a:r>
            <a:r>
              <a:rPr lang="en-US"/>
              <a:t>: This ,</a:t>
            </a:r>
            <a:r>
              <a:rPr lang="en-US" err="1"/>
              <a:t>ethod</a:t>
            </a:r>
            <a:r>
              <a:rPr lang="en-US"/>
              <a:t> provided results ,</a:t>
            </a:r>
            <a:r>
              <a:rPr lang="en-US" err="1"/>
              <a:t>uch</a:t>
            </a:r>
            <a:r>
              <a:rPr lang="en-US"/>
              <a:t> closer to the </a:t>
            </a:r>
            <a:r>
              <a:rPr lang="en-US" err="1"/>
              <a:t>experi,entql</a:t>
            </a:r>
            <a:r>
              <a:rPr lang="en-US"/>
              <a:t> ones: </a:t>
            </a:r>
          </a:p>
        </p:txBody>
      </p:sp>
    </p:spTree>
    <p:extLst>
      <p:ext uri="{BB962C8B-B14F-4D97-AF65-F5344CB8AC3E}">
        <p14:creationId xmlns:p14="http://schemas.microsoft.com/office/powerpoint/2010/main" val="283856390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7"/>
        <p:cNvGrpSpPr/>
        <p:nvPr/>
      </p:nvGrpSpPr>
      <p:grpSpPr>
        <a:xfrm>
          <a:off x="0" y="0"/>
          <a:ext cx="0" cy="0"/>
          <a:chOff x="0" y="0"/>
          <a:chExt cx="0" cy="0"/>
        </a:xfrm>
      </p:grpSpPr>
      <p:sp>
        <p:nvSpPr>
          <p:cNvPr id="868" name="Google Shape;868;g107aaa41fe9_0_2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9" name="Google Shape;869;g107aaa41fe9_0_2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In these figures you </a:t>
            </a:r>
            <a:r>
              <a:rPr lang="en-US" err="1"/>
              <a:t>cqn</a:t>
            </a:r>
            <a:r>
              <a:rPr lang="en-US"/>
              <a:t> see </a:t>
            </a:r>
            <a:r>
              <a:rPr lang="en-US" err="1"/>
              <a:t>thqt</a:t>
            </a:r>
            <a:r>
              <a:rPr lang="en-US"/>
              <a:t> </a:t>
            </a:r>
            <a:r>
              <a:rPr lang="en-US" err="1"/>
              <a:t>qs</a:t>
            </a:r>
            <a:r>
              <a:rPr lang="en-US"/>
              <a:t> the SPR </a:t>
            </a:r>
            <a:r>
              <a:rPr lang="en-US" err="1"/>
              <a:t>increqses</a:t>
            </a:r>
            <a:r>
              <a:rPr lang="en-US"/>
              <a:t>, the ,</a:t>
            </a:r>
            <a:r>
              <a:rPr lang="en-US" err="1"/>
              <a:t>odel</a:t>
            </a:r>
            <a:r>
              <a:rPr lang="en-US"/>
              <a:t> diverges </a:t>
            </a:r>
            <a:r>
              <a:rPr lang="en-US" err="1"/>
              <a:t>fro</a:t>
            </a:r>
            <a:r>
              <a:rPr lang="en-US"/>
              <a:t>, the </a:t>
            </a:r>
            <a:r>
              <a:rPr lang="en-US" err="1"/>
              <a:t>experi,entqlly</a:t>
            </a:r>
            <a:r>
              <a:rPr lang="en-US"/>
              <a:t> </a:t>
            </a:r>
            <a:r>
              <a:rPr lang="en-US" err="1"/>
              <a:t>deter,ined</a:t>
            </a:r>
            <a:r>
              <a:rPr lang="en-US"/>
              <a:t> results: </a:t>
            </a:r>
            <a:r>
              <a:rPr lang="en-US" err="1"/>
              <a:t>Qgqin</a:t>
            </a:r>
            <a:r>
              <a:rPr lang="en-US"/>
              <a:t>; this is </a:t>
            </a:r>
            <a:r>
              <a:rPr lang="en-US" err="1"/>
              <a:t>ql,ost</a:t>
            </a:r>
            <a:r>
              <a:rPr lang="en-US"/>
              <a:t> </a:t>
            </a:r>
            <a:r>
              <a:rPr lang="en-US" err="1"/>
              <a:t>certiqnly</a:t>
            </a:r>
            <a:r>
              <a:rPr lang="en-US"/>
              <a:t> due to our ,</a:t>
            </a:r>
            <a:r>
              <a:rPr lang="en-US" err="1"/>
              <a:t>eqsure,ent</a:t>
            </a:r>
            <a:r>
              <a:rPr lang="en-US"/>
              <a:t> ,</a:t>
            </a:r>
            <a:r>
              <a:rPr lang="en-US" err="1"/>
              <a:t>eqthods</a:t>
            </a:r>
            <a:r>
              <a:rPr lang="en-US"/>
              <a:t>: For this </a:t>
            </a:r>
            <a:r>
              <a:rPr lang="en-US" err="1"/>
              <a:t>dqtq</a:t>
            </a:r>
            <a:r>
              <a:rPr lang="en-US"/>
              <a:t>; therefore; the photos of the </a:t>
            </a:r>
            <a:r>
              <a:rPr lang="en-US" err="1"/>
              <a:t>qngles</a:t>
            </a:r>
            <a:r>
              <a:rPr lang="en-US"/>
              <a:t> </a:t>
            </a:r>
            <a:r>
              <a:rPr lang="en-US" err="1"/>
              <a:t>zere</a:t>
            </a:r>
            <a:r>
              <a:rPr lang="en-US"/>
              <a:t> </a:t>
            </a:r>
            <a:r>
              <a:rPr lang="en-US" err="1"/>
              <a:t>I,ported</a:t>
            </a:r>
            <a:r>
              <a:rPr lang="en-US"/>
              <a:t> into </a:t>
            </a:r>
            <a:r>
              <a:rPr lang="en-US" err="1"/>
              <a:t>solidzorks</a:t>
            </a:r>
            <a:r>
              <a:rPr lang="en-US"/>
              <a:t>; </a:t>
            </a:r>
            <a:r>
              <a:rPr lang="en-US" err="1"/>
              <a:t>zhere</a:t>
            </a:r>
            <a:r>
              <a:rPr lang="en-US"/>
              <a:t> the </a:t>
            </a:r>
            <a:r>
              <a:rPr lang="en-US" err="1"/>
              <a:t>qngle</a:t>
            </a:r>
            <a:r>
              <a:rPr lang="en-US"/>
              <a:t> </a:t>
            </a:r>
            <a:r>
              <a:rPr lang="en-US" err="1"/>
              <a:t>zqs</a:t>
            </a:r>
            <a:r>
              <a:rPr lang="en-US"/>
              <a:t> </a:t>
            </a:r>
            <a:r>
              <a:rPr lang="en-US" err="1"/>
              <a:t>deter,ined</a:t>
            </a:r>
            <a:r>
              <a:rPr lang="en-US"/>
              <a:t> </a:t>
            </a:r>
            <a:r>
              <a:rPr lang="en-US" err="1"/>
              <a:t>visuqlly</a:t>
            </a:r>
            <a:r>
              <a:rPr lang="en-US"/>
              <a:t>: This ,</a:t>
            </a:r>
            <a:r>
              <a:rPr lang="en-US" err="1"/>
              <a:t>ethod</a:t>
            </a:r>
            <a:r>
              <a:rPr lang="en-US"/>
              <a:t> provided results ,</a:t>
            </a:r>
            <a:r>
              <a:rPr lang="en-US" err="1"/>
              <a:t>uch</a:t>
            </a:r>
            <a:r>
              <a:rPr lang="en-US"/>
              <a:t> closer to the </a:t>
            </a:r>
            <a:r>
              <a:rPr lang="en-US" err="1"/>
              <a:t>experi,entql</a:t>
            </a:r>
            <a:r>
              <a:rPr lang="en-US"/>
              <a:t> ones: </a:t>
            </a:r>
          </a:p>
        </p:txBody>
      </p:sp>
    </p:spTree>
    <p:extLst>
      <p:ext uri="{BB962C8B-B14F-4D97-AF65-F5344CB8AC3E}">
        <p14:creationId xmlns:p14="http://schemas.microsoft.com/office/powerpoint/2010/main" val="209429066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Google Shape;576;g107a9a8b46f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7" name="Google Shape;577;g107a9a8b46f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0291493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Google Shape;576;g107a9a8b46f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7" name="Google Shape;577;g107a9a8b46f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6222990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Google Shape;576;g107a9a8b46f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7" name="Google Shape;577;g107a9a8b46f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4026334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Google Shape;576;g107a9a8b46f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7" name="Google Shape;577;g107a9a8b46f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228800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r>
              <a:rPr lang="fr-FR" err="1"/>
              <a:t>We</a:t>
            </a:r>
            <a:r>
              <a:rPr lang="fr-FR"/>
              <a:t> store all </a:t>
            </a:r>
            <a:r>
              <a:rPr lang="fr-FR" err="1"/>
              <a:t>our</a:t>
            </a:r>
            <a:r>
              <a:rPr lang="fr-FR"/>
              <a:t> Data (Excel, </a:t>
            </a:r>
            <a:r>
              <a:rPr lang="fr-FR" err="1"/>
              <a:t>Powerpoin</a:t>
            </a:r>
            <a:r>
              <a:rPr lang="fr-FR"/>
              <a:t>, Word) </a:t>
            </a:r>
            <a:r>
              <a:rPr lang="fr-FR" err="1"/>
              <a:t>directly</a:t>
            </a:r>
            <a:r>
              <a:rPr lang="fr-FR"/>
              <a:t> in MS Teams -&gt; </a:t>
            </a:r>
            <a:r>
              <a:rPr lang="fr-FR" err="1"/>
              <a:t>Everybody</a:t>
            </a:r>
            <a:r>
              <a:rPr lang="fr-FR"/>
              <a:t> can update </a:t>
            </a:r>
            <a:r>
              <a:rPr lang="fr-FR" err="1"/>
              <a:t>Simutaneously</a:t>
            </a:r>
            <a:r>
              <a:rPr lang="fr-FR"/>
              <a:t>. </a:t>
            </a:r>
            <a:r>
              <a:rPr lang="fr-FR" err="1"/>
              <a:t>Whenever</a:t>
            </a:r>
            <a:r>
              <a:rPr lang="fr-FR"/>
              <a:t> </a:t>
            </a:r>
            <a:r>
              <a:rPr lang="fr-FR" err="1"/>
              <a:t>we</a:t>
            </a:r>
            <a:r>
              <a:rPr lang="fr-FR"/>
              <a:t> </a:t>
            </a:r>
            <a:r>
              <a:rPr lang="fr-FR" err="1"/>
              <a:t>create</a:t>
            </a:r>
            <a:r>
              <a:rPr lang="fr-FR"/>
              <a:t> a new Star Version, </a:t>
            </a:r>
            <a:r>
              <a:rPr lang="fr-FR" err="1"/>
              <a:t>we</a:t>
            </a:r>
            <a:r>
              <a:rPr lang="fr-FR"/>
              <a:t> </a:t>
            </a:r>
            <a:r>
              <a:rPr lang="fr-FR" err="1"/>
              <a:t>upload</a:t>
            </a:r>
            <a:r>
              <a:rPr lang="fr-FR"/>
              <a:t> </a:t>
            </a:r>
            <a:r>
              <a:rPr lang="fr-FR" err="1"/>
              <a:t>it</a:t>
            </a:r>
            <a:r>
              <a:rPr lang="fr-FR"/>
              <a:t> </a:t>
            </a:r>
            <a:r>
              <a:rPr lang="fr-FR" err="1"/>
              <a:t>so</a:t>
            </a:r>
            <a:r>
              <a:rPr lang="fr-FR"/>
              <a:t> </a:t>
            </a:r>
            <a:r>
              <a:rPr lang="fr-FR" err="1"/>
              <a:t>we</a:t>
            </a:r>
            <a:r>
              <a:rPr lang="fr-FR"/>
              <a:t> can all use the </a:t>
            </a:r>
            <a:r>
              <a:rPr lang="fr-FR" err="1"/>
              <a:t>newest</a:t>
            </a:r>
            <a:r>
              <a:rPr lang="fr-FR"/>
              <a:t> and </a:t>
            </a:r>
            <a:r>
              <a:rPr lang="fr-FR" err="1"/>
              <a:t>older</a:t>
            </a:r>
            <a:r>
              <a:rPr lang="fr-FR"/>
              <a:t> Versions</a:t>
            </a:r>
          </a:p>
          <a:p>
            <a:r>
              <a:rPr lang="fr-FR" err="1"/>
              <a:t>We</a:t>
            </a:r>
            <a:r>
              <a:rPr lang="fr-FR"/>
              <a:t> have a </a:t>
            </a:r>
            <a:r>
              <a:rPr lang="fr-FR" err="1"/>
              <a:t>Timetable</a:t>
            </a:r>
            <a:r>
              <a:rPr lang="fr-FR"/>
              <a:t> </a:t>
            </a:r>
            <a:r>
              <a:rPr lang="fr-FR" err="1"/>
              <a:t>where</a:t>
            </a:r>
            <a:r>
              <a:rPr lang="fr-FR"/>
              <a:t> </a:t>
            </a:r>
            <a:r>
              <a:rPr lang="fr-FR" err="1"/>
              <a:t>we</a:t>
            </a:r>
            <a:r>
              <a:rPr lang="fr-FR"/>
              <a:t> </a:t>
            </a:r>
            <a:r>
              <a:rPr lang="fr-FR" err="1"/>
              <a:t>see</a:t>
            </a:r>
            <a:r>
              <a:rPr lang="fr-FR"/>
              <a:t> </a:t>
            </a:r>
            <a:r>
              <a:rPr lang="fr-FR" err="1"/>
              <a:t>what</a:t>
            </a:r>
            <a:r>
              <a:rPr lang="fr-FR"/>
              <a:t> </a:t>
            </a:r>
            <a:r>
              <a:rPr lang="fr-FR" err="1"/>
              <a:t>days</a:t>
            </a:r>
            <a:r>
              <a:rPr lang="fr-FR"/>
              <a:t> </a:t>
            </a:r>
            <a:r>
              <a:rPr lang="fr-FR" err="1"/>
              <a:t>we</a:t>
            </a:r>
            <a:r>
              <a:rPr lang="fr-FR"/>
              <a:t> have to </a:t>
            </a:r>
            <a:r>
              <a:rPr lang="fr-FR" err="1"/>
              <a:t>work</a:t>
            </a:r>
            <a:r>
              <a:rPr lang="fr-FR"/>
              <a:t> on the Project and </a:t>
            </a:r>
            <a:r>
              <a:rPr lang="fr-FR" err="1"/>
              <a:t>who</a:t>
            </a:r>
            <a:r>
              <a:rPr lang="fr-FR"/>
              <a:t> </a:t>
            </a:r>
            <a:r>
              <a:rPr lang="fr-FR" err="1"/>
              <a:t>will</a:t>
            </a:r>
            <a:r>
              <a:rPr lang="fr-FR"/>
              <a:t> </a:t>
            </a:r>
            <a:r>
              <a:rPr lang="fr-FR" err="1"/>
              <a:t>be</a:t>
            </a:r>
            <a:r>
              <a:rPr lang="fr-FR"/>
              <a:t> </a:t>
            </a:r>
            <a:r>
              <a:rPr lang="fr-FR" err="1"/>
              <a:t>there</a:t>
            </a:r>
            <a:r>
              <a:rPr lang="fr-FR"/>
              <a:t>. </a:t>
            </a:r>
            <a:r>
              <a:rPr lang="fr-FR" err="1"/>
              <a:t>We</a:t>
            </a:r>
            <a:r>
              <a:rPr lang="fr-FR"/>
              <a:t> </a:t>
            </a:r>
            <a:r>
              <a:rPr lang="fr-FR" err="1"/>
              <a:t>also</a:t>
            </a:r>
            <a:r>
              <a:rPr lang="fr-FR"/>
              <a:t>  </a:t>
            </a:r>
            <a:r>
              <a:rPr lang="fr-FR" err="1"/>
              <a:t>assign</a:t>
            </a:r>
            <a:r>
              <a:rPr lang="fr-FR"/>
              <a:t> Checkpoints </a:t>
            </a:r>
            <a:r>
              <a:rPr lang="fr-FR" err="1"/>
              <a:t>so</a:t>
            </a:r>
            <a:r>
              <a:rPr lang="fr-FR"/>
              <a:t> </a:t>
            </a:r>
            <a:r>
              <a:rPr lang="fr-FR" err="1"/>
              <a:t>we</a:t>
            </a:r>
            <a:r>
              <a:rPr lang="fr-FR"/>
              <a:t> </a:t>
            </a:r>
            <a:r>
              <a:rPr lang="fr-FR" err="1"/>
              <a:t>stay</a:t>
            </a:r>
            <a:r>
              <a:rPr lang="fr-FR"/>
              <a:t> on Track and </a:t>
            </a:r>
            <a:r>
              <a:rPr lang="fr-FR" err="1"/>
              <a:t>fall</a:t>
            </a:r>
            <a:r>
              <a:rPr lang="fr-FR"/>
              <a:t> </a:t>
            </a:r>
            <a:r>
              <a:rPr lang="fr-FR" err="1"/>
              <a:t>too</a:t>
            </a:r>
            <a:r>
              <a:rPr lang="fr-FR"/>
              <a:t> far </a:t>
            </a:r>
            <a:r>
              <a:rPr lang="fr-FR" err="1"/>
              <a:t>behind</a:t>
            </a:r>
            <a:endParaRPr lang="fr-FR"/>
          </a:p>
          <a:p>
            <a:r>
              <a:rPr lang="fr-FR" err="1"/>
              <a:t>We</a:t>
            </a:r>
            <a:r>
              <a:rPr lang="fr-FR"/>
              <a:t> </a:t>
            </a:r>
            <a:r>
              <a:rPr lang="fr-FR" err="1"/>
              <a:t>also</a:t>
            </a:r>
            <a:r>
              <a:rPr lang="fr-FR"/>
              <a:t> use a Meeting Log </a:t>
            </a:r>
            <a:r>
              <a:rPr lang="fr-FR" err="1"/>
              <a:t>where</a:t>
            </a:r>
            <a:r>
              <a:rPr lang="fr-FR"/>
              <a:t> </a:t>
            </a:r>
            <a:r>
              <a:rPr lang="fr-FR" err="1"/>
              <a:t>we</a:t>
            </a:r>
            <a:r>
              <a:rPr lang="fr-FR"/>
              <a:t> </a:t>
            </a:r>
            <a:r>
              <a:rPr lang="fr-FR" err="1"/>
              <a:t>Recap</a:t>
            </a:r>
            <a:r>
              <a:rPr lang="fr-FR"/>
              <a:t> all </a:t>
            </a:r>
            <a:r>
              <a:rPr lang="fr-FR" err="1"/>
              <a:t>our</a:t>
            </a:r>
            <a:r>
              <a:rPr lang="fr-FR"/>
              <a:t> Meetings, Check </a:t>
            </a:r>
            <a:r>
              <a:rPr lang="fr-FR" err="1"/>
              <a:t>who</a:t>
            </a:r>
            <a:r>
              <a:rPr lang="fr-FR"/>
              <a:t> </a:t>
            </a:r>
            <a:r>
              <a:rPr lang="fr-FR" err="1"/>
              <a:t>was</a:t>
            </a:r>
            <a:r>
              <a:rPr lang="fr-FR"/>
              <a:t> </a:t>
            </a:r>
            <a:r>
              <a:rPr lang="fr-FR" err="1"/>
              <a:t>there</a:t>
            </a:r>
            <a:r>
              <a:rPr lang="fr-FR"/>
              <a:t> and check </a:t>
            </a:r>
            <a:r>
              <a:rPr lang="fr-FR" err="1"/>
              <a:t>what</a:t>
            </a:r>
            <a:r>
              <a:rPr lang="fr-FR"/>
              <a:t> </a:t>
            </a:r>
            <a:r>
              <a:rPr lang="fr-FR" err="1"/>
              <a:t>we</a:t>
            </a:r>
            <a:r>
              <a:rPr lang="fr-FR"/>
              <a:t> </a:t>
            </a:r>
            <a:r>
              <a:rPr lang="fr-FR" err="1"/>
              <a:t>did</a:t>
            </a:r>
            <a:endParaRPr lang="fr-FR"/>
          </a:p>
        </p:txBody>
      </p:sp>
    </p:spTree>
    <p:extLst>
      <p:ext uri="{BB962C8B-B14F-4D97-AF65-F5344CB8AC3E}">
        <p14:creationId xmlns:p14="http://schemas.microsoft.com/office/powerpoint/2010/main" val="37763198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r>
              <a:rPr lang="fr-FR" err="1"/>
              <a:t>We</a:t>
            </a:r>
            <a:r>
              <a:rPr lang="fr-FR"/>
              <a:t> store all </a:t>
            </a:r>
            <a:r>
              <a:rPr lang="fr-FR" err="1"/>
              <a:t>our</a:t>
            </a:r>
            <a:r>
              <a:rPr lang="fr-FR"/>
              <a:t> Data (Excel, </a:t>
            </a:r>
            <a:r>
              <a:rPr lang="fr-FR" err="1"/>
              <a:t>Powerpoin</a:t>
            </a:r>
            <a:r>
              <a:rPr lang="fr-FR"/>
              <a:t>, Word) </a:t>
            </a:r>
            <a:r>
              <a:rPr lang="fr-FR" err="1"/>
              <a:t>directly</a:t>
            </a:r>
            <a:r>
              <a:rPr lang="fr-FR"/>
              <a:t> in MS Teams -&gt; </a:t>
            </a:r>
            <a:r>
              <a:rPr lang="fr-FR" err="1"/>
              <a:t>Everybody</a:t>
            </a:r>
            <a:r>
              <a:rPr lang="fr-FR"/>
              <a:t> can update </a:t>
            </a:r>
            <a:r>
              <a:rPr lang="fr-FR" err="1"/>
              <a:t>Simutaneously</a:t>
            </a:r>
            <a:r>
              <a:rPr lang="fr-FR"/>
              <a:t>. </a:t>
            </a:r>
            <a:r>
              <a:rPr lang="fr-FR" err="1"/>
              <a:t>Whenever</a:t>
            </a:r>
            <a:r>
              <a:rPr lang="fr-FR"/>
              <a:t> </a:t>
            </a:r>
            <a:r>
              <a:rPr lang="fr-FR" err="1"/>
              <a:t>we</a:t>
            </a:r>
            <a:r>
              <a:rPr lang="fr-FR"/>
              <a:t> </a:t>
            </a:r>
            <a:r>
              <a:rPr lang="fr-FR" err="1"/>
              <a:t>create</a:t>
            </a:r>
            <a:r>
              <a:rPr lang="fr-FR"/>
              <a:t> a new Star Version, </a:t>
            </a:r>
            <a:r>
              <a:rPr lang="fr-FR" err="1"/>
              <a:t>we</a:t>
            </a:r>
            <a:r>
              <a:rPr lang="fr-FR"/>
              <a:t> </a:t>
            </a:r>
            <a:r>
              <a:rPr lang="fr-FR" err="1"/>
              <a:t>upload</a:t>
            </a:r>
            <a:r>
              <a:rPr lang="fr-FR"/>
              <a:t> </a:t>
            </a:r>
            <a:r>
              <a:rPr lang="fr-FR" err="1"/>
              <a:t>it</a:t>
            </a:r>
            <a:r>
              <a:rPr lang="fr-FR"/>
              <a:t> </a:t>
            </a:r>
            <a:r>
              <a:rPr lang="fr-FR" err="1"/>
              <a:t>so</a:t>
            </a:r>
            <a:r>
              <a:rPr lang="fr-FR"/>
              <a:t> </a:t>
            </a:r>
            <a:r>
              <a:rPr lang="fr-FR" err="1"/>
              <a:t>we</a:t>
            </a:r>
            <a:r>
              <a:rPr lang="fr-FR"/>
              <a:t> can all use the </a:t>
            </a:r>
            <a:r>
              <a:rPr lang="fr-FR" err="1"/>
              <a:t>newest</a:t>
            </a:r>
            <a:r>
              <a:rPr lang="fr-FR"/>
              <a:t> and </a:t>
            </a:r>
            <a:r>
              <a:rPr lang="fr-FR" err="1"/>
              <a:t>older</a:t>
            </a:r>
            <a:r>
              <a:rPr lang="fr-FR"/>
              <a:t> Versions</a:t>
            </a:r>
          </a:p>
          <a:p>
            <a:r>
              <a:rPr lang="fr-FR" err="1"/>
              <a:t>We</a:t>
            </a:r>
            <a:r>
              <a:rPr lang="fr-FR"/>
              <a:t> have a </a:t>
            </a:r>
            <a:r>
              <a:rPr lang="fr-FR" err="1"/>
              <a:t>Timetable</a:t>
            </a:r>
            <a:r>
              <a:rPr lang="fr-FR"/>
              <a:t> </a:t>
            </a:r>
            <a:r>
              <a:rPr lang="fr-FR" err="1"/>
              <a:t>where</a:t>
            </a:r>
            <a:r>
              <a:rPr lang="fr-FR"/>
              <a:t> </a:t>
            </a:r>
            <a:r>
              <a:rPr lang="fr-FR" err="1"/>
              <a:t>we</a:t>
            </a:r>
            <a:r>
              <a:rPr lang="fr-FR"/>
              <a:t> </a:t>
            </a:r>
            <a:r>
              <a:rPr lang="fr-FR" err="1"/>
              <a:t>see</a:t>
            </a:r>
            <a:r>
              <a:rPr lang="fr-FR"/>
              <a:t> </a:t>
            </a:r>
            <a:r>
              <a:rPr lang="fr-FR" err="1"/>
              <a:t>what</a:t>
            </a:r>
            <a:r>
              <a:rPr lang="fr-FR"/>
              <a:t> </a:t>
            </a:r>
            <a:r>
              <a:rPr lang="fr-FR" err="1"/>
              <a:t>days</a:t>
            </a:r>
            <a:r>
              <a:rPr lang="fr-FR"/>
              <a:t> </a:t>
            </a:r>
            <a:r>
              <a:rPr lang="fr-FR" err="1"/>
              <a:t>we</a:t>
            </a:r>
            <a:r>
              <a:rPr lang="fr-FR"/>
              <a:t> have to </a:t>
            </a:r>
            <a:r>
              <a:rPr lang="fr-FR" err="1"/>
              <a:t>work</a:t>
            </a:r>
            <a:r>
              <a:rPr lang="fr-FR"/>
              <a:t> on the Project and </a:t>
            </a:r>
            <a:r>
              <a:rPr lang="fr-FR" err="1"/>
              <a:t>who</a:t>
            </a:r>
            <a:r>
              <a:rPr lang="fr-FR"/>
              <a:t> </a:t>
            </a:r>
            <a:r>
              <a:rPr lang="fr-FR" err="1"/>
              <a:t>will</a:t>
            </a:r>
            <a:r>
              <a:rPr lang="fr-FR"/>
              <a:t> </a:t>
            </a:r>
            <a:r>
              <a:rPr lang="fr-FR" err="1"/>
              <a:t>be</a:t>
            </a:r>
            <a:r>
              <a:rPr lang="fr-FR"/>
              <a:t> </a:t>
            </a:r>
            <a:r>
              <a:rPr lang="fr-FR" err="1"/>
              <a:t>there</a:t>
            </a:r>
            <a:r>
              <a:rPr lang="fr-FR"/>
              <a:t>. </a:t>
            </a:r>
            <a:r>
              <a:rPr lang="fr-FR" err="1"/>
              <a:t>We</a:t>
            </a:r>
            <a:r>
              <a:rPr lang="fr-FR"/>
              <a:t> </a:t>
            </a:r>
            <a:r>
              <a:rPr lang="fr-FR" err="1"/>
              <a:t>also</a:t>
            </a:r>
            <a:r>
              <a:rPr lang="fr-FR"/>
              <a:t>  </a:t>
            </a:r>
            <a:r>
              <a:rPr lang="fr-FR" err="1"/>
              <a:t>assign</a:t>
            </a:r>
            <a:r>
              <a:rPr lang="fr-FR"/>
              <a:t> Checkpoints </a:t>
            </a:r>
            <a:r>
              <a:rPr lang="fr-FR" err="1"/>
              <a:t>so</a:t>
            </a:r>
            <a:r>
              <a:rPr lang="fr-FR"/>
              <a:t> </a:t>
            </a:r>
            <a:r>
              <a:rPr lang="fr-FR" err="1"/>
              <a:t>we</a:t>
            </a:r>
            <a:r>
              <a:rPr lang="fr-FR"/>
              <a:t> </a:t>
            </a:r>
            <a:r>
              <a:rPr lang="fr-FR" err="1"/>
              <a:t>stay</a:t>
            </a:r>
            <a:r>
              <a:rPr lang="fr-FR"/>
              <a:t> on Track and </a:t>
            </a:r>
            <a:r>
              <a:rPr lang="fr-FR" err="1"/>
              <a:t>fall</a:t>
            </a:r>
            <a:r>
              <a:rPr lang="fr-FR"/>
              <a:t> </a:t>
            </a:r>
            <a:r>
              <a:rPr lang="fr-FR" err="1"/>
              <a:t>too</a:t>
            </a:r>
            <a:r>
              <a:rPr lang="fr-FR"/>
              <a:t> far </a:t>
            </a:r>
            <a:r>
              <a:rPr lang="fr-FR" err="1"/>
              <a:t>behind</a:t>
            </a:r>
            <a:endParaRPr lang="fr-FR"/>
          </a:p>
          <a:p>
            <a:r>
              <a:rPr lang="fr-FR" err="1"/>
              <a:t>We</a:t>
            </a:r>
            <a:r>
              <a:rPr lang="fr-FR"/>
              <a:t> </a:t>
            </a:r>
            <a:r>
              <a:rPr lang="fr-FR" err="1"/>
              <a:t>aslo</a:t>
            </a:r>
            <a:r>
              <a:rPr lang="fr-FR"/>
              <a:t> use a Meeting Log </a:t>
            </a:r>
            <a:r>
              <a:rPr lang="fr-FR" err="1"/>
              <a:t>where</a:t>
            </a:r>
            <a:r>
              <a:rPr lang="fr-FR"/>
              <a:t> </a:t>
            </a:r>
            <a:r>
              <a:rPr lang="fr-FR" err="1"/>
              <a:t>we</a:t>
            </a:r>
            <a:r>
              <a:rPr lang="fr-FR"/>
              <a:t> </a:t>
            </a:r>
            <a:r>
              <a:rPr lang="fr-FR" err="1"/>
              <a:t>Recap</a:t>
            </a:r>
            <a:r>
              <a:rPr lang="fr-FR"/>
              <a:t> all </a:t>
            </a:r>
            <a:r>
              <a:rPr lang="fr-FR" err="1"/>
              <a:t>our</a:t>
            </a:r>
            <a:r>
              <a:rPr lang="fr-FR"/>
              <a:t> Meetings, Check </a:t>
            </a:r>
            <a:r>
              <a:rPr lang="fr-FR" err="1"/>
              <a:t>who</a:t>
            </a:r>
            <a:r>
              <a:rPr lang="fr-FR"/>
              <a:t> </a:t>
            </a:r>
            <a:r>
              <a:rPr lang="fr-FR" err="1"/>
              <a:t>was</a:t>
            </a:r>
            <a:r>
              <a:rPr lang="fr-FR"/>
              <a:t> </a:t>
            </a:r>
            <a:r>
              <a:rPr lang="fr-FR" err="1"/>
              <a:t>there</a:t>
            </a:r>
            <a:r>
              <a:rPr lang="fr-FR"/>
              <a:t> and check </a:t>
            </a:r>
            <a:r>
              <a:rPr lang="fr-FR" err="1"/>
              <a:t>what</a:t>
            </a:r>
            <a:r>
              <a:rPr lang="fr-FR"/>
              <a:t> </a:t>
            </a:r>
            <a:r>
              <a:rPr lang="fr-FR" err="1"/>
              <a:t>we</a:t>
            </a:r>
            <a:r>
              <a:rPr lang="fr-FR"/>
              <a:t> </a:t>
            </a:r>
            <a:r>
              <a:rPr lang="fr-FR" err="1"/>
              <a:t>did</a:t>
            </a:r>
          </a:p>
          <a:p>
            <a:r>
              <a:rPr lang="fr-FR"/>
              <a:t>Total Numbers of Work: </a:t>
            </a:r>
          </a:p>
        </p:txBody>
      </p:sp>
    </p:spTree>
    <p:extLst>
      <p:ext uri="{BB962C8B-B14F-4D97-AF65-F5344CB8AC3E}">
        <p14:creationId xmlns:p14="http://schemas.microsoft.com/office/powerpoint/2010/main" val="9957557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Google Shape;576;g107a9a8b46f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7" name="Google Shape;577;g107a9a8b46f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741131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5"/>
        <p:cNvGrpSpPr/>
        <p:nvPr/>
      </p:nvGrpSpPr>
      <p:grpSpPr>
        <a:xfrm>
          <a:off x="0" y="0"/>
          <a:ext cx="0" cy="0"/>
          <a:chOff x="0" y="0"/>
          <a:chExt cx="0" cy="0"/>
        </a:xfrm>
      </p:grpSpPr>
      <p:sp>
        <p:nvSpPr>
          <p:cNvPr id="616" name="Google Shape;616;gcc7554a049_0_3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7" name="Google Shape;617;gcc7554a049_0_3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a:effectLst/>
                <a:latin typeface="Lato" panose="020F0502020204030203" pitchFamily="34" charset="0"/>
                <a:ea typeface="Lato" panose="020F0502020204030203" pitchFamily="34" charset="0"/>
                <a:cs typeface="Lato" panose="020F0502020204030203" pitchFamily="34" charset="0"/>
              </a:rPr>
              <a:t>What is a Nozzle:</a:t>
            </a:r>
          </a:p>
          <a:p>
            <a:pPr marL="171450" marR="0" lvl="0" indent="-171450" algn="l" defTabSz="914400" rtl="0" eaLnBrk="1" fontAlgn="auto" latinLnBrk="0" hangingPunct="1">
              <a:lnSpc>
                <a:spcPct val="100000"/>
              </a:lnSpc>
              <a:spcBef>
                <a:spcPts val="0"/>
              </a:spcBef>
              <a:spcAft>
                <a:spcPts val="0"/>
              </a:spcAft>
              <a:buClr>
                <a:srgbClr val="000000"/>
              </a:buClr>
              <a:buSzPts val="1100"/>
              <a:buFontTx/>
              <a:buChar char="-"/>
              <a:tabLst/>
              <a:defRPr/>
            </a:pPr>
            <a:r>
              <a:rPr lang="en-US" sz="1100" b="0" i="0">
                <a:effectLst/>
                <a:latin typeface="Lato" panose="020F0502020204030203" pitchFamily="34" charset="0"/>
                <a:ea typeface="Lato" panose="020F0502020204030203" pitchFamily="34" charset="0"/>
                <a:cs typeface="Lato" panose="020F0502020204030203" pitchFamily="34" charset="0"/>
              </a:rPr>
              <a:t>Both Military and passenger Aircrafts use gas turbine engines (jet engines)</a:t>
            </a:r>
          </a:p>
          <a:p>
            <a:pPr marL="171450" marR="0" lvl="0" indent="-171450" algn="l" defTabSz="914400" rtl="0" eaLnBrk="1" fontAlgn="auto" latinLnBrk="0" hangingPunct="1">
              <a:lnSpc>
                <a:spcPct val="100000"/>
              </a:lnSpc>
              <a:spcBef>
                <a:spcPts val="0"/>
              </a:spcBef>
              <a:spcAft>
                <a:spcPts val="0"/>
              </a:spcAft>
              <a:buClr>
                <a:srgbClr val="000000"/>
              </a:buClr>
              <a:buSzPts val="1100"/>
              <a:buFontTx/>
              <a:buChar char="-"/>
              <a:tabLst/>
              <a:defRPr/>
            </a:pPr>
            <a:r>
              <a:rPr lang="en-US" sz="1100" b="0" i="0">
                <a:effectLst/>
                <a:latin typeface="Lato" panose="020F0502020204030203" pitchFamily="34" charset="0"/>
                <a:ea typeface="Lato" panose="020F0502020204030203" pitchFamily="34" charset="0"/>
                <a:cs typeface="Lato" panose="020F0502020204030203" pitchFamily="34" charset="0"/>
              </a:rPr>
              <a:t>All jet engines have a nozzle that sits downstream of the power turbine</a:t>
            </a:r>
          </a:p>
          <a:p>
            <a:pPr marL="171450" marR="0" lvl="0" indent="-171450" algn="l" defTabSz="914400" rtl="0" eaLnBrk="1" fontAlgn="auto" latinLnBrk="0" hangingPunct="1">
              <a:lnSpc>
                <a:spcPct val="100000"/>
              </a:lnSpc>
              <a:spcBef>
                <a:spcPts val="0"/>
              </a:spcBef>
              <a:spcAft>
                <a:spcPts val="0"/>
              </a:spcAft>
              <a:buClr>
                <a:srgbClr val="000000"/>
              </a:buClr>
              <a:buSzPts val="1100"/>
              <a:buFontTx/>
              <a:buChar char="-"/>
              <a:tabLst/>
              <a:defRPr/>
            </a:pPr>
            <a:r>
              <a:rPr lang="en-US" sz="1100" b="0" i="0">
                <a:effectLst/>
                <a:latin typeface="Lato" panose="020F0502020204030203" pitchFamily="34" charset="0"/>
                <a:ea typeface="Lato" panose="020F0502020204030203" pitchFamily="34" charset="0"/>
                <a:cs typeface="Lato" panose="020F0502020204030203" pitchFamily="34" charset="0"/>
              </a:rPr>
              <a:t>Nozzle produces thrust, Conduct the exhaust gases and control the mass flow rate through the engine -&gt; Without a nozzle jet engines would not work</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0" i="0">
              <a:effectLst/>
              <a:latin typeface="Lato" panose="020F0502020204030203" pitchFamily="34" charset="0"/>
              <a:ea typeface="Lato" panose="020F0502020204030203" pitchFamily="34" charset="0"/>
              <a:cs typeface="Lato" panose="020F0502020204030203"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a:effectLst/>
                <a:latin typeface="Lato" panose="020F0502020204030203" pitchFamily="34" charset="0"/>
                <a:ea typeface="Lato" panose="020F0502020204030203" pitchFamily="34" charset="0"/>
                <a:cs typeface="Lato" panose="020F0502020204030203" pitchFamily="34" charset="0"/>
              </a:rPr>
              <a:t>Why Thrust Vectoring:</a:t>
            </a:r>
          </a:p>
          <a:p>
            <a:pPr marL="171450" marR="0" lvl="0" indent="-171450" algn="l" defTabSz="914400" rtl="0" eaLnBrk="1" fontAlgn="auto" latinLnBrk="0" hangingPunct="1">
              <a:lnSpc>
                <a:spcPct val="100000"/>
              </a:lnSpc>
              <a:spcBef>
                <a:spcPts val="0"/>
              </a:spcBef>
              <a:spcAft>
                <a:spcPts val="0"/>
              </a:spcAft>
              <a:buClr>
                <a:srgbClr val="000000"/>
              </a:buClr>
              <a:buSzPts val="1100"/>
              <a:buFontTx/>
              <a:buChar char="-"/>
              <a:tabLst/>
              <a:defRPr/>
            </a:pPr>
            <a:r>
              <a:rPr lang="en-US" sz="1100" b="0" i="0">
                <a:effectLst/>
                <a:latin typeface="Lato" panose="020F0502020204030203" pitchFamily="34" charset="0"/>
                <a:ea typeface="Lato" panose="020F0502020204030203" pitchFamily="34" charset="0"/>
                <a:cs typeface="Lato" panose="020F0502020204030203" pitchFamily="34" charset="0"/>
              </a:rPr>
              <a:t>Goal of a fighter aircraft design is to increase the agility, maneuverability and survivability</a:t>
            </a:r>
          </a:p>
          <a:p>
            <a:pPr marL="171450" marR="0" lvl="0" indent="-171450" algn="l" defTabSz="914400" rtl="0" eaLnBrk="1" fontAlgn="auto" latinLnBrk="0" hangingPunct="1">
              <a:lnSpc>
                <a:spcPct val="100000"/>
              </a:lnSpc>
              <a:spcBef>
                <a:spcPts val="0"/>
              </a:spcBef>
              <a:spcAft>
                <a:spcPts val="0"/>
              </a:spcAft>
              <a:buClr>
                <a:srgbClr val="000000"/>
              </a:buClr>
              <a:buSzPts val="1100"/>
              <a:buFontTx/>
              <a:buChar char="-"/>
              <a:tabLst/>
              <a:defRPr/>
            </a:pPr>
            <a:r>
              <a:rPr lang="en-US" sz="1100" b="0" i="0">
                <a:effectLst/>
                <a:latin typeface="Lato" panose="020F0502020204030203" pitchFamily="34" charset="0"/>
                <a:ea typeface="Lato" panose="020F0502020204030203" pitchFamily="34" charset="0"/>
                <a:cs typeface="Lato" panose="020F0502020204030203" pitchFamily="34" charset="0"/>
              </a:rPr>
              <a:t>Thrust vectoring dramatically increases the agility and maneuverability -&gt; The more the Thrust can be Vectored, the better it is for the aircraft</a:t>
            </a:r>
          </a:p>
          <a:p>
            <a:pPr marL="0" marR="0" lvl="0" indent="0" algn="l" defTabSz="914400" rtl="0" eaLnBrk="1" fontAlgn="auto" latinLnBrk="0" hangingPunct="1">
              <a:lnSpc>
                <a:spcPct val="100000"/>
              </a:lnSpc>
              <a:spcBef>
                <a:spcPts val="0"/>
              </a:spcBef>
              <a:spcAft>
                <a:spcPts val="0"/>
              </a:spcAft>
              <a:buClr>
                <a:srgbClr val="000000"/>
              </a:buClr>
              <a:buSzPts val="1100"/>
              <a:buFontTx/>
              <a:buNone/>
              <a:tabLst/>
              <a:defRPr/>
            </a:pPr>
            <a:endParaRPr lang="en-US" sz="1100" b="0" i="0">
              <a:effectLst/>
              <a:latin typeface="Lato" panose="020F0502020204030203" pitchFamily="34" charset="0"/>
              <a:ea typeface="Lato" panose="020F0502020204030203" pitchFamily="34" charset="0"/>
              <a:cs typeface="Lato" panose="020F0502020204030203"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100"/>
              <a:buFontTx/>
              <a:buNone/>
              <a:tabLst/>
              <a:defRPr/>
            </a:pPr>
            <a:r>
              <a:rPr lang="en-US" sz="1100" b="0" i="0">
                <a:effectLst/>
                <a:latin typeface="Lato" panose="020F0502020204030203" pitchFamily="34" charset="0"/>
                <a:ea typeface="Lato" panose="020F0502020204030203" pitchFamily="34" charset="0"/>
                <a:cs typeface="Lato" panose="020F0502020204030203" pitchFamily="34" charset="0"/>
              </a:rPr>
              <a:t>Why Fluidic Thrust Vectoring:</a:t>
            </a:r>
          </a:p>
          <a:p>
            <a:pPr marL="171450" marR="0" lvl="0" indent="-171450" algn="l" defTabSz="914400" rtl="0" eaLnBrk="1" fontAlgn="auto" latinLnBrk="0" hangingPunct="1">
              <a:lnSpc>
                <a:spcPct val="100000"/>
              </a:lnSpc>
              <a:spcBef>
                <a:spcPts val="0"/>
              </a:spcBef>
              <a:spcAft>
                <a:spcPts val="0"/>
              </a:spcAft>
              <a:buClr>
                <a:srgbClr val="000000"/>
              </a:buClr>
              <a:buSzPts val="1100"/>
              <a:buFontTx/>
              <a:buChar char="-"/>
              <a:tabLst/>
              <a:defRPr/>
            </a:pPr>
            <a:r>
              <a:rPr lang="en-US" sz="1100" b="0" i="0">
                <a:effectLst/>
                <a:latin typeface="Lato" panose="020F0502020204030203" pitchFamily="34" charset="0"/>
                <a:ea typeface="Lato" panose="020F0502020204030203" pitchFamily="34" charset="0"/>
                <a:cs typeface="Lato" panose="020F0502020204030203" pitchFamily="34" charset="0"/>
              </a:rPr>
              <a:t>Mechanically Moving Flaps require heavy mechanical hardware, which adds Weight to the fighter and increases nozzle complexity, adding maintenance requirements</a:t>
            </a:r>
          </a:p>
          <a:p>
            <a:pPr marL="171450" marR="0" lvl="0" indent="-171450" algn="l" defTabSz="914400" rtl="0" eaLnBrk="1" fontAlgn="auto" latinLnBrk="0" hangingPunct="1">
              <a:lnSpc>
                <a:spcPct val="100000"/>
              </a:lnSpc>
              <a:spcBef>
                <a:spcPts val="0"/>
              </a:spcBef>
              <a:spcAft>
                <a:spcPts val="0"/>
              </a:spcAft>
              <a:buClr>
                <a:srgbClr val="000000"/>
              </a:buClr>
              <a:buSzPts val="1100"/>
              <a:buFontTx/>
              <a:buChar char="-"/>
              <a:tabLst/>
              <a:defRPr/>
            </a:pPr>
            <a:r>
              <a:rPr lang="en-US" sz="1100" b="0" i="0">
                <a:effectLst/>
                <a:latin typeface="Lato" panose="020F0502020204030203" pitchFamily="34" charset="0"/>
                <a:ea typeface="Lato" panose="020F0502020204030203" pitchFamily="34" charset="0"/>
                <a:cs typeface="Lato" panose="020F0502020204030203" pitchFamily="34" charset="0"/>
              </a:rPr>
              <a:t>Alternative: </a:t>
            </a:r>
            <a:r>
              <a:rPr lang="en-US"/>
              <a:t>shock vector fluidic thrust vectoring concept -&gt; Shock vector is achieved by fluidic injection into the divergent portion of the nozzle, which causes a shock in the primary flow</a:t>
            </a:r>
          </a:p>
          <a:p>
            <a:pPr marL="171450" marR="0" lvl="0" indent="-171450" algn="l" defTabSz="914400" rtl="0" eaLnBrk="1" fontAlgn="auto" latinLnBrk="0" hangingPunct="1">
              <a:lnSpc>
                <a:spcPct val="100000"/>
              </a:lnSpc>
              <a:spcBef>
                <a:spcPts val="0"/>
              </a:spcBef>
              <a:spcAft>
                <a:spcPts val="0"/>
              </a:spcAft>
              <a:buClr>
                <a:srgbClr val="000000"/>
              </a:buClr>
              <a:buSzPts val="1100"/>
              <a:buFontTx/>
              <a:buChar char="-"/>
              <a:tabLst/>
              <a:defRPr/>
            </a:pPr>
            <a:r>
              <a:rPr lang="en-US"/>
              <a:t>Since there is no mechanical hardware other than control valves associated with fluidic thrust vectoring, the problems associated with movable flaps are eliminated</a:t>
            </a:r>
          </a:p>
          <a:p>
            <a:pPr marL="171450" marR="0" lvl="0" indent="-171450" algn="l" defTabSz="914400" rtl="0" eaLnBrk="1" fontAlgn="auto" latinLnBrk="0" hangingPunct="1">
              <a:lnSpc>
                <a:spcPct val="100000"/>
              </a:lnSpc>
              <a:spcBef>
                <a:spcPts val="0"/>
              </a:spcBef>
              <a:spcAft>
                <a:spcPts val="0"/>
              </a:spcAft>
              <a:buClr>
                <a:srgbClr val="000000"/>
              </a:buClr>
              <a:buSzPts val="1100"/>
              <a:buFontTx/>
              <a:buChar char="-"/>
              <a:tabLst/>
              <a:defRPr/>
            </a:pPr>
            <a:r>
              <a:rPr lang="en-US"/>
              <a:t>New Problems: secondary stream draws air from the primary air supply, which reduces the maximum possible thrust that can be achieved by the engine -&gt; SPR must be as small as possible</a:t>
            </a:r>
          </a:p>
          <a:p>
            <a:pPr marL="171450" marR="0" lvl="0" indent="-171450" algn="l" defTabSz="914400" rtl="0" eaLnBrk="1" fontAlgn="auto" latinLnBrk="0" hangingPunct="1">
              <a:lnSpc>
                <a:spcPct val="100000"/>
              </a:lnSpc>
              <a:spcBef>
                <a:spcPts val="0"/>
              </a:spcBef>
              <a:spcAft>
                <a:spcPts val="0"/>
              </a:spcAft>
              <a:buClr>
                <a:srgbClr val="000000"/>
              </a:buClr>
              <a:buSzPts val="1100"/>
              <a:buFontTx/>
              <a:buChar char="-"/>
              <a:tabLst/>
              <a:defRPr/>
            </a:pPr>
            <a:endParaRPr lang="en-US"/>
          </a:p>
          <a:p>
            <a:pPr marL="0" marR="0" lvl="0" indent="0" algn="l" defTabSz="914400" rtl="0" eaLnBrk="1" fontAlgn="auto" latinLnBrk="0" hangingPunct="1">
              <a:lnSpc>
                <a:spcPct val="100000"/>
              </a:lnSpc>
              <a:spcBef>
                <a:spcPts val="0"/>
              </a:spcBef>
              <a:spcAft>
                <a:spcPts val="0"/>
              </a:spcAft>
              <a:buClr>
                <a:srgbClr val="000000"/>
              </a:buClr>
              <a:buSzPts val="1100"/>
              <a:buFontTx/>
              <a:buNone/>
              <a:tabLst/>
              <a:defRPr/>
            </a:pPr>
            <a:r>
              <a:rPr lang="en-US"/>
              <a:t>Why multiple injection Ports:</a:t>
            </a:r>
          </a:p>
          <a:p>
            <a:pPr marL="171450" marR="0" lvl="0" indent="-171450" algn="l" defTabSz="914400" rtl="0" eaLnBrk="1" fontAlgn="auto" latinLnBrk="0" hangingPunct="1">
              <a:lnSpc>
                <a:spcPct val="100000"/>
              </a:lnSpc>
              <a:spcBef>
                <a:spcPts val="0"/>
              </a:spcBef>
              <a:spcAft>
                <a:spcPts val="0"/>
              </a:spcAft>
              <a:buClr>
                <a:srgbClr val="000000"/>
              </a:buClr>
              <a:buSzPts val="1100"/>
              <a:buFontTx/>
              <a:buChar char="-"/>
              <a:tabLst/>
              <a:defRPr/>
            </a:pPr>
            <a:r>
              <a:rPr lang="en-US"/>
              <a:t>The concept of utilizing multiple streams for fluidic thrust vectoring was conceived to maximize the pitch thrust vector angle without increasing the secondary flow requirement</a:t>
            </a:r>
          </a:p>
          <a:p>
            <a:pPr marL="0" marR="0" lvl="0" indent="0" algn="l" defTabSz="914400" rtl="0" eaLnBrk="1" fontAlgn="auto" latinLnBrk="0" hangingPunct="1">
              <a:lnSpc>
                <a:spcPct val="100000"/>
              </a:lnSpc>
              <a:spcBef>
                <a:spcPts val="0"/>
              </a:spcBef>
              <a:spcAft>
                <a:spcPts val="0"/>
              </a:spcAft>
              <a:buClr>
                <a:srgbClr val="000000"/>
              </a:buClr>
              <a:buSzPts val="1100"/>
              <a:buFontTx/>
              <a:buNone/>
              <a:tabLst/>
              <a:defRPr/>
            </a:pPr>
            <a:endParaRPr lang="en-US"/>
          </a:p>
          <a:p>
            <a:pPr marL="171450" marR="0" lvl="0" indent="-171450" algn="l" defTabSz="914400" rtl="0" eaLnBrk="1" fontAlgn="auto" latinLnBrk="0" hangingPunct="1">
              <a:lnSpc>
                <a:spcPct val="100000"/>
              </a:lnSpc>
              <a:spcBef>
                <a:spcPts val="0"/>
              </a:spcBef>
              <a:spcAft>
                <a:spcPts val="0"/>
              </a:spcAft>
              <a:buClr>
                <a:srgbClr val="000000"/>
              </a:buClr>
              <a:buSzPts val="1100"/>
              <a:buFontTx/>
              <a:buChar char="-"/>
              <a:tabLst/>
              <a:defRPr/>
            </a:pPr>
            <a:endParaRPr lang="en-US" sz="1100" b="0" i="0">
              <a:effectLst/>
              <a:latin typeface="Lato" panose="020F0502020204030203" pitchFamily="34" charset="0"/>
              <a:ea typeface="Lato" panose="020F0502020204030203" pitchFamily="34" charset="0"/>
              <a:cs typeface="Lato" panose="020F0502020204030203"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a:latin typeface="Lato" panose="020F0502020204030203" pitchFamily="34" charset="0"/>
              <a:ea typeface="Lato" panose="020F0502020204030203" pitchFamily="34" charset="0"/>
              <a:cs typeface="Lato" panose="020F0502020204030203" pitchFamily="34" charset="0"/>
            </a:endParaRPr>
          </a:p>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5"/>
        <p:cNvGrpSpPr/>
        <p:nvPr/>
      </p:nvGrpSpPr>
      <p:grpSpPr>
        <a:xfrm>
          <a:off x="0" y="0"/>
          <a:ext cx="0" cy="0"/>
          <a:chOff x="0" y="0"/>
          <a:chExt cx="0" cy="0"/>
        </a:xfrm>
      </p:grpSpPr>
      <p:sp>
        <p:nvSpPr>
          <p:cNvPr id="616" name="Google Shape;616;gcc7554a049_0_3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7" name="Google Shape;617;gcc7554a049_0_3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a:effectLst/>
                <a:latin typeface="Lato" panose="020F0502020204030203" pitchFamily="34" charset="0"/>
                <a:ea typeface="Lato" panose="020F0502020204030203" pitchFamily="34" charset="0"/>
                <a:cs typeface="Lato" panose="020F0502020204030203" pitchFamily="34" charset="0"/>
              </a:rPr>
              <a:t>What is a Nozzle:</a:t>
            </a:r>
          </a:p>
          <a:p>
            <a:pPr marL="171450" marR="0" lvl="0" indent="-171450" algn="l" defTabSz="914400" rtl="0" eaLnBrk="1" fontAlgn="auto" latinLnBrk="0" hangingPunct="1">
              <a:lnSpc>
                <a:spcPct val="100000"/>
              </a:lnSpc>
              <a:spcBef>
                <a:spcPts val="0"/>
              </a:spcBef>
              <a:spcAft>
                <a:spcPts val="0"/>
              </a:spcAft>
              <a:buClr>
                <a:srgbClr val="000000"/>
              </a:buClr>
              <a:buSzPts val="1100"/>
              <a:buFontTx/>
              <a:buChar char="-"/>
              <a:tabLst/>
              <a:defRPr/>
            </a:pPr>
            <a:r>
              <a:rPr lang="en-US" sz="1100" b="0" i="0">
                <a:effectLst/>
                <a:latin typeface="Lato" panose="020F0502020204030203" pitchFamily="34" charset="0"/>
                <a:ea typeface="Lato" panose="020F0502020204030203" pitchFamily="34" charset="0"/>
                <a:cs typeface="Lato" panose="020F0502020204030203" pitchFamily="34" charset="0"/>
              </a:rPr>
              <a:t>Both Military and passenger Aircrafts use gas turbine </a:t>
            </a:r>
            <a:r>
              <a:rPr lang="en-US" sz="1100" b="0" i="0" err="1">
                <a:effectLst/>
                <a:latin typeface="Lato" panose="020F0502020204030203" pitchFamily="34" charset="0"/>
                <a:ea typeface="Lato" panose="020F0502020204030203" pitchFamily="34" charset="0"/>
                <a:cs typeface="Lato" panose="020F0502020204030203" pitchFamily="34" charset="0"/>
              </a:rPr>
              <a:t>enginges</a:t>
            </a:r>
            <a:r>
              <a:rPr lang="en-US" sz="1100" b="0" i="0">
                <a:effectLst/>
                <a:latin typeface="Lato" panose="020F0502020204030203" pitchFamily="34" charset="0"/>
                <a:ea typeface="Lato" panose="020F0502020204030203" pitchFamily="34" charset="0"/>
                <a:cs typeface="Lato" panose="020F0502020204030203" pitchFamily="34" charset="0"/>
              </a:rPr>
              <a:t> (jet engines)</a:t>
            </a:r>
          </a:p>
          <a:p>
            <a:pPr marL="171450" marR="0" lvl="0" indent="-171450" algn="l" defTabSz="914400" rtl="0" eaLnBrk="1" fontAlgn="auto" latinLnBrk="0" hangingPunct="1">
              <a:lnSpc>
                <a:spcPct val="100000"/>
              </a:lnSpc>
              <a:spcBef>
                <a:spcPts val="0"/>
              </a:spcBef>
              <a:spcAft>
                <a:spcPts val="0"/>
              </a:spcAft>
              <a:buClr>
                <a:srgbClr val="000000"/>
              </a:buClr>
              <a:buSzPts val="1100"/>
              <a:buFontTx/>
              <a:buChar char="-"/>
              <a:tabLst/>
              <a:defRPr/>
            </a:pPr>
            <a:r>
              <a:rPr lang="en-US" sz="1100" b="0" i="0">
                <a:effectLst/>
                <a:latin typeface="Lato" panose="020F0502020204030203" pitchFamily="34" charset="0"/>
                <a:ea typeface="Lato" panose="020F0502020204030203" pitchFamily="34" charset="0"/>
                <a:cs typeface="Lato" panose="020F0502020204030203" pitchFamily="34" charset="0"/>
              </a:rPr>
              <a:t>All jet engines have a nozzle that sits downstream of the power turbine</a:t>
            </a:r>
          </a:p>
          <a:p>
            <a:pPr marL="171450" marR="0" lvl="0" indent="-171450" algn="l" defTabSz="914400" rtl="0" eaLnBrk="1" fontAlgn="auto" latinLnBrk="0" hangingPunct="1">
              <a:lnSpc>
                <a:spcPct val="100000"/>
              </a:lnSpc>
              <a:spcBef>
                <a:spcPts val="0"/>
              </a:spcBef>
              <a:spcAft>
                <a:spcPts val="0"/>
              </a:spcAft>
              <a:buClr>
                <a:srgbClr val="000000"/>
              </a:buClr>
              <a:buSzPts val="1100"/>
              <a:buFontTx/>
              <a:buChar char="-"/>
              <a:tabLst/>
              <a:defRPr/>
            </a:pPr>
            <a:r>
              <a:rPr lang="en-US" sz="1100" b="0" i="0">
                <a:effectLst/>
                <a:latin typeface="Lato" panose="020F0502020204030203" pitchFamily="34" charset="0"/>
                <a:ea typeface="Lato" panose="020F0502020204030203" pitchFamily="34" charset="0"/>
                <a:cs typeface="Lato" panose="020F0502020204030203" pitchFamily="34" charset="0"/>
              </a:rPr>
              <a:t>Nozzle produces thrust, Conduct the exhaust gases and control the mass flow rate through the engine -&gt; Without a nozzle jet engines would not work</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0" i="0">
              <a:effectLst/>
              <a:latin typeface="Lato" panose="020F0502020204030203" pitchFamily="34" charset="0"/>
              <a:ea typeface="Lato" panose="020F0502020204030203" pitchFamily="34" charset="0"/>
              <a:cs typeface="Lato" panose="020F0502020204030203"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a:effectLst/>
                <a:latin typeface="Lato" panose="020F0502020204030203" pitchFamily="34" charset="0"/>
                <a:ea typeface="Lato" panose="020F0502020204030203" pitchFamily="34" charset="0"/>
                <a:cs typeface="Lato" panose="020F0502020204030203" pitchFamily="34" charset="0"/>
              </a:rPr>
              <a:t>Why Thrust Vectoring:</a:t>
            </a:r>
          </a:p>
          <a:p>
            <a:pPr marL="171450" marR="0" lvl="0" indent="-171450" algn="l" defTabSz="914400" rtl="0" eaLnBrk="1" fontAlgn="auto" latinLnBrk="0" hangingPunct="1">
              <a:lnSpc>
                <a:spcPct val="100000"/>
              </a:lnSpc>
              <a:spcBef>
                <a:spcPts val="0"/>
              </a:spcBef>
              <a:spcAft>
                <a:spcPts val="0"/>
              </a:spcAft>
              <a:buClr>
                <a:srgbClr val="000000"/>
              </a:buClr>
              <a:buSzPts val="1100"/>
              <a:buFontTx/>
              <a:buChar char="-"/>
              <a:tabLst/>
              <a:defRPr/>
            </a:pPr>
            <a:r>
              <a:rPr lang="en-US" sz="1100" b="0" i="0">
                <a:effectLst/>
                <a:latin typeface="Lato" panose="020F0502020204030203" pitchFamily="34" charset="0"/>
                <a:ea typeface="Lato" panose="020F0502020204030203" pitchFamily="34" charset="0"/>
                <a:cs typeface="Lato" panose="020F0502020204030203" pitchFamily="34" charset="0"/>
              </a:rPr>
              <a:t>Goal of a fighter aircraft design is to increase the agility, maneuverability and survivability</a:t>
            </a:r>
          </a:p>
          <a:p>
            <a:pPr marL="171450" marR="0" lvl="0" indent="-171450" algn="l" defTabSz="914400" rtl="0" eaLnBrk="1" fontAlgn="auto" latinLnBrk="0" hangingPunct="1">
              <a:lnSpc>
                <a:spcPct val="100000"/>
              </a:lnSpc>
              <a:spcBef>
                <a:spcPts val="0"/>
              </a:spcBef>
              <a:spcAft>
                <a:spcPts val="0"/>
              </a:spcAft>
              <a:buClr>
                <a:srgbClr val="000000"/>
              </a:buClr>
              <a:buSzPts val="1100"/>
              <a:buFontTx/>
              <a:buChar char="-"/>
              <a:tabLst/>
              <a:defRPr/>
            </a:pPr>
            <a:r>
              <a:rPr lang="en-US" sz="1100" b="0" i="0">
                <a:effectLst/>
                <a:latin typeface="Lato" panose="020F0502020204030203" pitchFamily="34" charset="0"/>
                <a:ea typeface="Lato" panose="020F0502020204030203" pitchFamily="34" charset="0"/>
                <a:cs typeface="Lato" panose="020F0502020204030203" pitchFamily="34" charset="0"/>
              </a:rPr>
              <a:t>Thrust vectoring dramatically increases the agility and maneuverability -&gt; The more the Thrust can be Vectored, the better it is for the aircraft</a:t>
            </a:r>
          </a:p>
          <a:p>
            <a:pPr marL="0" marR="0" lvl="0" indent="0" algn="l" defTabSz="914400" rtl="0" eaLnBrk="1" fontAlgn="auto" latinLnBrk="0" hangingPunct="1">
              <a:lnSpc>
                <a:spcPct val="100000"/>
              </a:lnSpc>
              <a:spcBef>
                <a:spcPts val="0"/>
              </a:spcBef>
              <a:spcAft>
                <a:spcPts val="0"/>
              </a:spcAft>
              <a:buClr>
                <a:srgbClr val="000000"/>
              </a:buClr>
              <a:buSzPts val="1100"/>
              <a:buFontTx/>
              <a:buNone/>
              <a:tabLst/>
              <a:defRPr/>
            </a:pPr>
            <a:endParaRPr lang="en-US" sz="1100" b="0" i="0">
              <a:effectLst/>
              <a:latin typeface="Lato" panose="020F0502020204030203" pitchFamily="34" charset="0"/>
              <a:ea typeface="Lato" panose="020F0502020204030203" pitchFamily="34" charset="0"/>
              <a:cs typeface="Lato" panose="020F0502020204030203"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100"/>
              <a:buFontTx/>
              <a:buNone/>
              <a:tabLst/>
              <a:defRPr/>
            </a:pPr>
            <a:r>
              <a:rPr lang="en-US" sz="1100" b="0" i="0">
                <a:effectLst/>
                <a:latin typeface="Lato" panose="020F0502020204030203" pitchFamily="34" charset="0"/>
                <a:ea typeface="Lato" panose="020F0502020204030203" pitchFamily="34" charset="0"/>
                <a:cs typeface="Lato" panose="020F0502020204030203" pitchFamily="34" charset="0"/>
              </a:rPr>
              <a:t>Why </a:t>
            </a:r>
            <a:r>
              <a:rPr lang="en-US" sz="1100" b="0" i="0" err="1">
                <a:effectLst/>
                <a:latin typeface="Lato" panose="020F0502020204030203" pitchFamily="34" charset="0"/>
                <a:ea typeface="Lato" panose="020F0502020204030203" pitchFamily="34" charset="0"/>
                <a:cs typeface="Lato" panose="020F0502020204030203" pitchFamily="34" charset="0"/>
              </a:rPr>
              <a:t>Fluedic</a:t>
            </a:r>
            <a:r>
              <a:rPr lang="en-US" sz="1100" b="0" i="0">
                <a:effectLst/>
                <a:latin typeface="Lato" panose="020F0502020204030203" pitchFamily="34" charset="0"/>
                <a:ea typeface="Lato" panose="020F0502020204030203" pitchFamily="34" charset="0"/>
                <a:cs typeface="Lato" panose="020F0502020204030203" pitchFamily="34" charset="0"/>
              </a:rPr>
              <a:t> Thrust Vectoring:</a:t>
            </a:r>
          </a:p>
          <a:p>
            <a:pPr marL="171450" marR="0" lvl="0" indent="-171450" algn="l" defTabSz="914400" rtl="0" eaLnBrk="1" fontAlgn="auto" latinLnBrk="0" hangingPunct="1">
              <a:lnSpc>
                <a:spcPct val="100000"/>
              </a:lnSpc>
              <a:spcBef>
                <a:spcPts val="0"/>
              </a:spcBef>
              <a:spcAft>
                <a:spcPts val="0"/>
              </a:spcAft>
              <a:buClr>
                <a:srgbClr val="000000"/>
              </a:buClr>
              <a:buSzPts val="1100"/>
              <a:buFontTx/>
              <a:buChar char="-"/>
              <a:tabLst/>
              <a:defRPr/>
            </a:pPr>
            <a:r>
              <a:rPr lang="en-US" sz="1100" b="0" i="0">
                <a:effectLst/>
                <a:latin typeface="Lato" panose="020F0502020204030203" pitchFamily="34" charset="0"/>
                <a:ea typeface="Lato" panose="020F0502020204030203" pitchFamily="34" charset="0"/>
                <a:cs typeface="Lato" panose="020F0502020204030203" pitchFamily="34" charset="0"/>
              </a:rPr>
              <a:t>Mechanically Moving Flaps require heavy mechanical hardware, which adds Weight to the fighter and increases nozzle complexity, adding maintenance requirements</a:t>
            </a:r>
          </a:p>
          <a:p>
            <a:pPr marL="171450" marR="0" lvl="0" indent="-171450" algn="l" defTabSz="914400" rtl="0" eaLnBrk="1" fontAlgn="auto" latinLnBrk="0" hangingPunct="1">
              <a:lnSpc>
                <a:spcPct val="100000"/>
              </a:lnSpc>
              <a:spcBef>
                <a:spcPts val="0"/>
              </a:spcBef>
              <a:spcAft>
                <a:spcPts val="0"/>
              </a:spcAft>
              <a:buClr>
                <a:srgbClr val="000000"/>
              </a:buClr>
              <a:buSzPts val="1100"/>
              <a:buFontTx/>
              <a:buChar char="-"/>
              <a:tabLst/>
              <a:defRPr/>
            </a:pPr>
            <a:r>
              <a:rPr lang="en-US" sz="1100" b="0" i="0">
                <a:effectLst/>
                <a:latin typeface="Lato" panose="020F0502020204030203" pitchFamily="34" charset="0"/>
                <a:ea typeface="Lato" panose="020F0502020204030203" pitchFamily="34" charset="0"/>
                <a:cs typeface="Lato" panose="020F0502020204030203" pitchFamily="34" charset="0"/>
              </a:rPr>
              <a:t>Alternative: </a:t>
            </a:r>
            <a:r>
              <a:rPr lang="en-US"/>
              <a:t>shock vector fluidic thrust vectoring concept -&gt; Shock vector is achieved by fluidic injection into the divergent portion of the nozzle, which causes a shock in the primary flow</a:t>
            </a:r>
          </a:p>
          <a:p>
            <a:pPr marL="171450" marR="0" lvl="0" indent="-171450" algn="l" defTabSz="914400" rtl="0" eaLnBrk="1" fontAlgn="auto" latinLnBrk="0" hangingPunct="1">
              <a:lnSpc>
                <a:spcPct val="100000"/>
              </a:lnSpc>
              <a:spcBef>
                <a:spcPts val="0"/>
              </a:spcBef>
              <a:spcAft>
                <a:spcPts val="0"/>
              </a:spcAft>
              <a:buClr>
                <a:srgbClr val="000000"/>
              </a:buClr>
              <a:buSzPts val="1100"/>
              <a:buFontTx/>
              <a:buChar char="-"/>
              <a:tabLst/>
              <a:defRPr/>
            </a:pPr>
            <a:r>
              <a:rPr lang="en-US"/>
              <a:t>Since there is no mechanical hardware other than control valves associated with fluidic thrust vectoring, the problems associated with movable flaps are eliminated</a:t>
            </a:r>
          </a:p>
          <a:p>
            <a:pPr marL="171450" marR="0" lvl="0" indent="-171450" algn="l" defTabSz="914400" rtl="0" eaLnBrk="1" fontAlgn="auto" latinLnBrk="0" hangingPunct="1">
              <a:lnSpc>
                <a:spcPct val="100000"/>
              </a:lnSpc>
              <a:spcBef>
                <a:spcPts val="0"/>
              </a:spcBef>
              <a:spcAft>
                <a:spcPts val="0"/>
              </a:spcAft>
              <a:buClr>
                <a:srgbClr val="000000"/>
              </a:buClr>
              <a:buSzPts val="1100"/>
              <a:buFontTx/>
              <a:buChar char="-"/>
              <a:tabLst/>
              <a:defRPr/>
            </a:pPr>
            <a:r>
              <a:rPr lang="en-US"/>
              <a:t>New Problems: secondary stream draws air from the primary air supply, which reduces the maximum possible thrust that can be achieved by the engine -&gt; SPR must be as small as possible</a:t>
            </a:r>
          </a:p>
          <a:p>
            <a:pPr marL="171450" marR="0" lvl="0" indent="-171450" algn="l" defTabSz="914400" rtl="0" eaLnBrk="1" fontAlgn="auto" latinLnBrk="0" hangingPunct="1">
              <a:lnSpc>
                <a:spcPct val="100000"/>
              </a:lnSpc>
              <a:spcBef>
                <a:spcPts val="0"/>
              </a:spcBef>
              <a:spcAft>
                <a:spcPts val="0"/>
              </a:spcAft>
              <a:buClr>
                <a:srgbClr val="000000"/>
              </a:buClr>
              <a:buSzPts val="1100"/>
              <a:buFontTx/>
              <a:buChar char="-"/>
              <a:tabLst/>
              <a:defRPr/>
            </a:pPr>
            <a:endParaRPr lang="en-US"/>
          </a:p>
          <a:p>
            <a:pPr marL="0" marR="0" lvl="0" indent="0" algn="l" defTabSz="914400" rtl="0" eaLnBrk="1" fontAlgn="auto" latinLnBrk="0" hangingPunct="1">
              <a:lnSpc>
                <a:spcPct val="100000"/>
              </a:lnSpc>
              <a:spcBef>
                <a:spcPts val="0"/>
              </a:spcBef>
              <a:spcAft>
                <a:spcPts val="0"/>
              </a:spcAft>
              <a:buClr>
                <a:srgbClr val="000000"/>
              </a:buClr>
              <a:buSzPts val="1100"/>
              <a:buFontTx/>
              <a:buNone/>
              <a:tabLst/>
              <a:defRPr/>
            </a:pPr>
            <a:r>
              <a:rPr lang="en-US"/>
              <a:t>Why multiple injection Ports:</a:t>
            </a:r>
          </a:p>
          <a:p>
            <a:pPr marL="171450" marR="0" lvl="0" indent="-171450" algn="l" defTabSz="914400" rtl="0" eaLnBrk="1" fontAlgn="auto" latinLnBrk="0" hangingPunct="1">
              <a:lnSpc>
                <a:spcPct val="100000"/>
              </a:lnSpc>
              <a:spcBef>
                <a:spcPts val="0"/>
              </a:spcBef>
              <a:spcAft>
                <a:spcPts val="0"/>
              </a:spcAft>
              <a:buClr>
                <a:srgbClr val="000000"/>
              </a:buClr>
              <a:buSzPts val="1100"/>
              <a:buFontTx/>
              <a:buChar char="-"/>
              <a:tabLst/>
              <a:defRPr/>
            </a:pPr>
            <a:r>
              <a:rPr lang="en-US"/>
              <a:t>The concept of utilizing multiple streams for fluidic thrust vectoring was conceived to maximize the pitch thrust vector angle without increasing the secondary flow requirement</a:t>
            </a:r>
          </a:p>
          <a:p>
            <a:pPr marL="0" marR="0" lvl="0" indent="0" algn="l" defTabSz="914400" rtl="0" eaLnBrk="1" fontAlgn="auto" latinLnBrk="0" hangingPunct="1">
              <a:lnSpc>
                <a:spcPct val="100000"/>
              </a:lnSpc>
              <a:spcBef>
                <a:spcPts val="0"/>
              </a:spcBef>
              <a:spcAft>
                <a:spcPts val="0"/>
              </a:spcAft>
              <a:buClr>
                <a:srgbClr val="000000"/>
              </a:buClr>
              <a:buSzPts val="1100"/>
              <a:buFontTx/>
              <a:buNone/>
              <a:tabLst/>
              <a:defRPr/>
            </a:pPr>
            <a:endParaRPr lang="en-US"/>
          </a:p>
          <a:p>
            <a:pPr marL="171450" marR="0" lvl="0" indent="-171450" algn="l" defTabSz="914400" rtl="0" eaLnBrk="1" fontAlgn="auto" latinLnBrk="0" hangingPunct="1">
              <a:lnSpc>
                <a:spcPct val="100000"/>
              </a:lnSpc>
              <a:spcBef>
                <a:spcPts val="0"/>
              </a:spcBef>
              <a:spcAft>
                <a:spcPts val="0"/>
              </a:spcAft>
              <a:buClr>
                <a:srgbClr val="000000"/>
              </a:buClr>
              <a:buSzPts val="1100"/>
              <a:buFontTx/>
              <a:buChar char="-"/>
              <a:tabLst/>
              <a:defRPr/>
            </a:pPr>
            <a:endParaRPr lang="en-US" sz="1100" b="0" i="0">
              <a:effectLst/>
              <a:latin typeface="Lato" panose="020F0502020204030203" pitchFamily="34" charset="0"/>
              <a:ea typeface="Lato" panose="020F0502020204030203" pitchFamily="34" charset="0"/>
              <a:cs typeface="Lato" panose="020F0502020204030203"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a:latin typeface="Lato" panose="020F0502020204030203" pitchFamily="34" charset="0"/>
              <a:ea typeface="Lato" panose="020F0502020204030203" pitchFamily="34" charset="0"/>
              <a:cs typeface="Lato" panose="020F0502020204030203" pitchFamily="34" charset="0"/>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40822903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hyperlink" Target="https://www.flaticon.com/" TargetMode="External"/><Relationship Id="rId2" Type="http://schemas.openxmlformats.org/officeDocument/2006/relationships/hyperlink" Target="https://slidesgo.com/" TargetMode="External"/><Relationship Id="rId1" Type="http://schemas.openxmlformats.org/officeDocument/2006/relationships/slideMaster" Target="../slideMasters/slideMaster1.xml"/><Relationship Id="rId4" Type="http://schemas.openxmlformats.org/officeDocument/2006/relationships/hyperlink" Target="https://www.freepik.com/" TargetMode="Externa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039975" y="1324500"/>
            <a:ext cx="70641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65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1040000" y="3377100"/>
            <a:ext cx="7064100" cy="441900"/>
          </a:xfrm>
          <a:prstGeom prst="rect">
            <a:avLst/>
          </a:prstGeom>
        </p:spPr>
        <p:txBody>
          <a:bodyPr spcFirstLastPara="1" wrap="square" lIns="91425" tIns="91425" rIns="91425" bIns="91425" anchor="b" anchorCtr="0">
            <a:noAutofit/>
          </a:bodyPr>
          <a:lstStyle>
            <a:lvl1pPr lvl="0" algn="ctr">
              <a:lnSpc>
                <a:spcPct val="100000"/>
              </a:lnSpc>
              <a:spcBef>
                <a:spcPts val="0"/>
              </a:spcBef>
              <a:spcAft>
                <a:spcPts val="0"/>
              </a:spcAft>
              <a:buSzPts val="2800"/>
              <a:buNone/>
              <a:defRPr sz="16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cxnSp>
        <p:nvCxnSpPr>
          <p:cNvPr id="11" name="Google Shape;11;p2"/>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2" name="Google Shape;12;p2"/>
          <p:cNvCxnSpPr/>
          <p:nvPr/>
        </p:nvCxnSpPr>
        <p:spPr>
          <a:xfrm flipH="1">
            <a:off x="-257975" y="-72550"/>
            <a:ext cx="3047400" cy="13464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3" name="Google Shape;13;p2"/>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4" name="Google Shape;14;p2"/>
          <p:cNvCxnSpPr/>
          <p:nvPr/>
        </p:nvCxnSpPr>
        <p:spPr>
          <a:xfrm flipH="1">
            <a:off x="6467450" y="3935375"/>
            <a:ext cx="3047400" cy="13464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able of contents 1">
  <p:cSld name="Table of contents 1">
    <p:spTree>
      <p:nvGrpSpPr>
        <p:cNvPr id="1" name="Shape 89"/>
        <p:cNvGrpSpPr/>
        <p:nvPr/>
      </p:nvGrpSpPr>
      <p:grpSpPr>
        <a:xfrm>
          <a:off x="0" y="0"/>
          <a:ext cx="0" cy="0"/>
          <a:chOff x="0" y="0"/>
          <a:chExt cx="0" cy="0"/>
        </a:xfrm>
      </p:grpSpPr>
      <p:sp>
        <p:nvSpPr>
          <p:cNvPr id="90" name="Google Shape;90;p14"/>
          <p:cNvSpPr txBox="1">
            <a:spLocks noGrp="1"/>
          </p:cNvSpPr>
          <p:nvPr>
            <p:ph type="title"/>
          </p:nvPr>
        </p:nvSpPr>
        <p:spPr>
          <a:xfrm>
            <a:off x="720000" y="1677218"/>
            <a:ext cx="2336400" cy="405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91" name="Google Shape;91;p14"/>
          <p:cNvSpPr txBox="1">
            <a:spLocks noGrp="1"/>
          </p:cNvSpPr>
          <p:nvPr>
            <p:ph type="title" idx="2" hasCustomPrompt="1"/>
          </p:nvPr>
        </p:nvSpPr>
        <p:spPr>
          <a:xfrm>
            <a:off x="1482600" y="1095325"/>
            <a:ext cx="811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92" name="Google Shape;92;p14"/>
          <p:cNvSpPr txBox="1">
            <a:spLocks noGrp="1"/>
          </p:cNvSpPr>
          <p:nvPr>
            <p:ph type="subTitle" idx="1"/>
          </p:nvPr>
        </p:nvSpPr>
        <p:spPr>
          <a:xfrm>
            <a:off x="720000" y="2081199"/>
            <a:ext cx="2336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93" name="Google Shape;93;p14"/>
          <p:cNvSpPr txBox="1">
            <a:spLocks noGrp="1"/>
          </p:cNvSpPr>
          <p:nvPr>
            <p:ph type="title" idx="3"/>
          </p:nvPr>
        </p:nvSpPr>
        <p:spPr>
          <a:xfrm>
            <a:off x="3403800" y="1677218"/>
            <a:ext cx="2336400" cy="405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94" name="Google Shape;94;p14"/>
          <p:cNvSpPr txBox="1">
            <a:spLocks noGrp="1"/>
          </p:cNvSpPr>
          <p:nvPr>
            <p:ph type="title" idx="4" hasCustomPrompt="1"/>
          </p:nvPr>
        </p:nvSpPr>
        <p:spPr>
          <a:xfrm>
            <a:off x="4166400" y="1095325"/>
            <a:ext cx="811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95" name="Google Shape;95;p14"/>
          <p:cNvSpPr txBox="1">
            <a:spLocks noGrp="1"/>
          </p:cNvSpPr>
          <p:nvPr>
            <p:ph type="subTitle" idx="5"/>
          </p:nvPr>
        </p:nvSpPr>
        <p:spPr>
          <a:xfrm>
            <a:off x="3403800" y="2081208"/>
            <a:ext cx="2336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96" name="Google Shape;96;p14"/>
          <p:cNvSpPr txBox="1">
            <a:spLocks noGrp="1"/>
          </p:cNvSpPr>
          <p:nvPr>
            <p:ph type="title" idx="6"/>
          </p:nvPr>
        </p:nvSpPr>
        <p:spPr>
          <a:xfrm>
            <a:off x="6087600" y="1677218"/>
            <a:ext cx="2336400" cy="405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97" name="Google Shape;97;p14"/>
          <p:cNvSpPr txBox="1">
            <a:spLocks noGrp="1"/>
          </p:cNvSpPr>
          <p:nvPr>
            <p:ph type="title" idx="7" hasCustomPrompt="1"/>
          </p:nvPr>
        </p:nvSpPr>
        <p:spPr>
          <a:xfrm>
            <a:off x="6850200" y="1095325"/>
            <a:ext cx="811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98" name="Google Shape;98;p14"/>
          <p:cNvSpPr txBox="1">
            <a:spLocks noGrp="1"/>
          </p:cNvSpPr>
          <p:nvPr>
            <p:ph type="subTitle" idx="8"/>
          </p:nvPr>
        </p:nvSpPr>
        <p:spPr>
          <a:xfrm>
            <a:off x="6087600" y="2081208"/>
            <a:ext cx="2336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99" name="Google Shape;99;p14"/>
          <p:cNvSpPr txBox="1">
            <a:spLocks noGrp="1"/>
          </p:cNvSpPr>
          <p:nvPr>
            <p:ph type="title" idx="9"/>
          </p:nvPr>
        </p:nvSpPr>
        <p:spPr>
          <a:xfrm>
            <a:off x="720000" y="3313579"/>
            <a:ext cx="2336400" cy="405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00" name="Google Shape;100;p14"/>
          <p:cNvSpPr txBox="1">
            <a:spLocks noGrp="1"/>
          </p:cNvSpPr>
          <p:nvPr>
            <p:ph type="title" idx="13" hasCustomPrompt="1"/>
          </p:nvPr>
        </p:nvSpPr>
        <p:spPr>
          <a:xfrm>
            <a:off x="1482600" y="2714087"/>
            <a:ext cx="811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101" name="Google Shape;101;p14"/>
          <p:cNvSpPr txBox="1">
            <a:spLocks noGrp="1"/>
          </p:cNvSpPr>
          <p:nvPr>
            <p:ph type="subTitle" idx="14"/>
          </p:nvPr>
        </p:nvSpPr>
        <p:spPr>
          <a:xfrm>
            <a:off x="720000" y="3705863"/>
            <a:ext cx="2336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02" name="Google Shape;102;p14"/>
          <p:cNvSpPr txBox="1">
            <a:spLocks noGrp="1"/>
          </p:cNvSpPr>
          <p:nvPr>
            <p:ph type="title" idx="15"/>
          </p:nvPr>
        </p:nvSpPr>
        <p:spPr>
          <a:xfrm>
            <a:off x="3403800" y="3313579"/>
            <a:ext cx="2336400" cy="405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03" name="Google Shape;103;p14"/>
          <p:cNvSpPr txBox="1">
            <a:spLocks noGrp="1"/>
          </p:cNvSpPr>
          <p:nvPr>
            <p:ph type="title" idx="16" hasCustomPrompt="1"/>
          </p:nvPr>
        </p:nvSpPr>
        <p:spPr>
          <a:xfrm>
            <a:off x="4166400" y="2714087"/>
            <a:ext cx="811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104" name="Google Shape;104;p14"/>
          <p:cNvSpPr txBox="1">
            <a:spLocks noGrp="1"/>
          </p:cNvSpPr>
          <p:nvPr>
            <p:ph type="subTitle" idx="17"/>
          </p:nvPr>
        </p:nvSpPr>
        <p:spPr>
          <a:xfrm>
            <a:off x="3403800" y="3705863"/>
            <a:ext cx="2336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05" name="Google Shape;105;p14"/>
          <p:cNvSpPr txBox="1">
            <a:spLocks noGrp="1"/>
          </p:cNvSpPr>
          <p:nvPr>
            <p:ph type="title" idx="18"/>
          </p:nvPr>
        </p:nvSpPr>
        <p:spPr>
          <a:xfrm>
            <a:off x="6087600" y="3313579"/>
            <a:ext cx="2336400" cy="405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06" name="Google Shape;106;p14"/>
          <p:cNvSpPr txBox="1">
            <a:spLocks noGrp="1"/>
          </p:cNvSpPr>
          <p:nvPr>
            <p:ph type="title" idx="19" hasCustomPrompt="1"/>
          </p:nvPr>
        </p:nvSpPr>
        <p:spPr>
          <a:xfrm>
            <a:off x="6850200" y="2714087"/>
            <a:ext cx="811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107" name="Google Shape;107;p14"/>
          <p:cNvSpPr txBox="1">
            <a:spLocks noGrp="1"/>
          </p:cNvSpPr>
          <p:nvPr>
            <p:ph type="subTitle" idx="20"/>
          </p:nvPr>
        </p:nvSpPr>
        <p:spPr>
          <a:xfrm>
            <a:off x="6087600" y="3705863"/>
            <a:ext cx="2336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08" name="Google Shape;108;p14"/>
          <p:cNvSpPr txBox="1">
            <a:spLocks noGrp="1"/>
          </p:cNvSpPr>
          <p:nvPr>
            <p:ph type="title" idx="21"/>
          </p:nvPr>
        </p:nvSpPr>
        <p:spPr>
          <a:xfrm>
            <a:off x="2332400" y="445025"/>
            <a:ext cx="44793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cxnSp>
        <p:nvCxnSpPr>
          <p:cNvPr id="109" name="Google Shape;109;p14"/>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10" name="Google Shape;110;p14"/>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11" name="Google Shape;111;p14"/>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12" name="Google Shape;112;p14"/>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Quote 1">
  <p:cSld name="Quote 1">
    <p:spTree>
      <p:nvGrpSpPr>
        <p:cNvPr id="1" name="Shape 118"/>
        <p:cNvGrpSpPr/>
        <p:nvPr/>
      </p:nvGrpSpPr>
      <p:grpSpPr>
        <a:xfrm>
          <a:off x="0" y="0"/>
          <a:ext cx="0" cy="0"/>
          <a:chOff x="0" y="0"/>
          <a:chExt cx="0" cy="0"/>
        </a:xfrm>
      </p:grpSpPr>
      <p:sp>
        <p:nvSpPr>
          <p:cNvPr id="119" name="Google Shape;119;p16"/>
          <p:cNvSpPr txBox="1">
            <a:spLocks noGrp="1"/>
          </p:cNvSpPr>
          <p:nvPr>
            <p:ph type="title"/>
          </p:nvPr>
        </p:nvSpPr>
        <p:spPr>
          <a:xfrm>
            <a:off x="699900" y="2821263"/>
            <a:ext cx="4323000" cy="497700"/>
          </a:xfrm>
          <a:prstGeom prst="rect">
            <a:avLst/>
          </a:prstGeom>
        </p:spPr>
        <p:txBody>
          <a:bodyPr spcFirstLastPara="1" wrap="square" lIns="91425" tIns="91425" rIns="91425" bIns="91425" anchor="t" anchorCtr="0">
            <a:noAutofit/>
          </a:bodyPr>
          <a:lstStyle>
            <a:lvl1pPr lvl="0" rtl="0">
              <a:spcBef>
                <a:spcPts val="0"/>
              </a:spcBef>
              <a:spcAft>
                <a:spcPts val="0"/>
              </a:spcAft>
              <a:buSzPts val="4800"/>
              <a:buNone/>
              <a:defRPr/>
            </a:lvl1pPr>
            <a:lvl2pPr lvl="1" algn="ctr" rtl="0">
              <a:spcBef>
                <a:spcPts val="0"/>
              </a:spcBef>
              <a:spcAft>
                <a:spcPts val="0"/>
              </a:spcAft>
              <a:buSzPts val="4800"/>
              <a:buFont typeface="Crimson Text"/>
              <a:buNone/>
              <a:defRPr sz="4800">
                <a:latin typeface="Crimson Text"/>
                <a:ea typeface="Crimson Text"/>
                <a:cs typeface="Crimson Text"/>
                <a:sym typeface="Crimson Text"/>
              </a:defRPr>
            </a:lvl2pPr>
            <a:lvl3pPr lvl="2" algn="ctr" rtl="0">
              <a:spcBef>
                <a:spcPts val="0"/>
              </a:spcBef>
              <a:spcAft>
                <a:spcPts val="0"/>
              </a:spcAft>
              <a:buSzPts val="4800"/>
              <a:buFont typeface="Crimson Text"/>
              <a:buNone/>
              <a:defRPr sz="4800">
                <a:latin typeface="Crimson Text"/>
                <a:ea typeface="Crimson Text"/>
                <a:cs typeface="Crimson Text"/>
                <a:sym typeface="Crimson Text"/>
              </a:defRPr>
            </a:lvl3pPr>
            <a:lvl4pPr lvl="3" algn="ctr" rtl="0">
              <a:spcBef>
                <a:spcPts val="0"/>
              </a:spcBef>
              <a:spcAft>
                <a:spcPts val="0"/>
              </a:spcAft>
              <a:buSzPts val="4800"/>
              <a:buFont typeface="Crimson Text"/>
              <a:buNone/>
              <a:defRPr sz="4800">
                <a:latin typeface="Crimson Text"/>
                <a:ea typeface="Crimson Text"/>
                <a:cs typeface="Crimson Text"/>
                <a:sym typeface="Crimson Text"/>
              </a:defRPr>
            </a:lvl4pPr>
            <a:lvl5pPr lvl="4" algn="ctr" rtl="0">
              <a:spcBef>
                <a:spcPts val="0"/>
              </a:spcBef>
              <a:spcAft>
                <a:spcPts val="0"/>
              </a:spcAft>
              <a:buSzPts val="4800"/>
              <a:buFont typeface="Crimson Text"/>
              <a:buNone/>
              <a:defRPr sz="4800">
                <a:latin typeface="Crimson Text"/>
                <a:ea typeface="Crimson Text"/>
                <a:cs typeface="Crimson Text"/>
                <a:sym typeface="Crimson Text"/>
              </a:defRPr>
            </a:lvl5pPr>
            <a:lvl6pPr lvl="5" algn="ctr" rtl="0">
              <a:spcBef>
                <a:spcPts val="0"/>
              </a:spcBef>
              <a:spcAft>
                <a:spcPts val="0"/>
              </a:spcAft>
              <a:buSzPts val="4800"/>
              <a:buFont typeface="Crimson Text"/>
              <a:buNone/>
              <a:defRPr sz="4800">
                <a:latin typeface="Crimson Text"/>
                <a:ea typeface="Crimson Text"/>
                <a:cs typeface="Crimson Text"/>
                <a:sym typeface="Crimson Text"/>
              </a:defRPr>
            </a:lvl6pPr>
            <a:lvl7pPr lvl="6" algn="ctr" rtl="0">
              <a:spcBef>
                <a:spcPts val="0"/>
              </a:spcBef>
              <a:spcAft>
                <a:spcPts val="0"/>
              </a:spcAft>
              <a:buSzPts val="4800"/>
              <a:buFont typeface="Crimson Text"/>
              <a:buNone/>
              <a:defRPr sz="4800">
                <a:latin typeface="Crimson Text"/>
                <a:ea typeface="Crimson Text"/>
                <a:cs typeface="Crimson Text"/>
                <a:sym typeface="Crimson Text"/>
              </a:defRPr>
            </a:lvl7pPr>
            <a:lvl8pPr lvl="7" algn="ctr" rtl="0">
              <a:spcBef>
                <a:spcPts val="0"/>
              </a:spcBef>
              <a:spcAft>
                <a:spcPts val="0"/>
              </a:spcAft>
              <a:buSzPts val="4800"/>
              <a:buFont typeface="Crimson Text"/>
              <a:buNone/>
              <a:defRPr sz="4800">
                <a:latin typeface="Crimson Text"/>
                <a:ea typeface="Crimson Text"/>
                <a:cs typeface="Crimson Text"/>
                <a:sym typeface="Crimson Text"/>
              </a:defRPr>
            </a:lvl8pPr>
            <a:lvl9pPr lvl="8" algn="ctr" rtl="0">
              <a:spcBef>
                <a:spcPts val="0"/>
              </a:spcBef>
              <a:spcAft>
                <a:spcPts val="0"/>
              </a:spcAft>
              <a:buSzPts val="4800"/>
              <a:buFont typeface="Crimson Text"/>
              <a:buNone/>
              <a:defRPr sz="4800">
                <a:latin typeface="Crimson Text"/>
                <a:ea typeface="Crimson Text"/>
                <a:cs typeface="Crimson Text"/>
                <a:sym typeface="Crimson Text"/>
              </a:defRPr>
            </a:lvl9pPr>
          </a:lstStyle>
          <a:p>
            <a:endParaRPr/>
          </a:p>
        </p:txBody>
      </p:sp>
      <p:sp>
        <p:nvSpPr>
          <p:cNvPr id="120" name="Google Shape;120;p16"/>
          <p:cNvSpPr txBox="1">
            <a:spLocks noGrp="1"/>
          </p:cNvSpPr>
          <p:nvPr>
            <p:ph type="subTitle" idx="1"/>
          </p:nvPr>
        </p:nvSpPr>
        <p:spPr>
          <a:xfrm>
            <a:off x="699900" y="1675902"/>
            <a:ext cx="5458200" cy="997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20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121" name="Google Shape;121;p16"/>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22" name="Google Shape;122;p16"/>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23" name="Google Shape;123;p16"/>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24" name="Google Shape;124;p16"/>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ext">
  <p:cSld name="Title and text">
    <p:spTree>
      <p:nvGrpSpPr>
        <p:cNvPr id="1" name="Shape 125"/>
        <p:cNvGrpSpPr/>
        <p:nvPr/>
      </p:nvGrpSpPr>
      <p:grpSpPr>
        <a:xfrm>
          <a:off x="0" y="0"/>
          <a:ext cx="0" cy="0"/>
          <a:chOff x="0" y="0"/>
          <a:chExt cx="0" cy="0"/>
        </a:xfrm>
      </p:grpSpPr>
      <p:sp>
        <p:nvSpPr>
          <p:cNvPr id="126" name="Google Shape;126;p17"/>
          <p:cNvSpPr txBox="1">
            <a:spLocks noGrp="1"/>
          </p:cNvSpPr>
          <p:nvPr>
            <p:ph type="subTitle" idx="1"/>
          </p:nvPr>
        </p:nvSpPr>
        <p:spPr>
          <a:xfrm>
            <a:off x="2648400" y="1682000"/>
            <a:ext cx="3847200" cy="2379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400"/>
              <a:buChar char="●"/>
              <a:defRPr sz="1400"/>
            </a:lvl1pPr>
            <a:lvl2pPr lvl="1" algn="ctr" rtl="0">
              <a:spcBef>
                <a:spcPts val="0"/>
              </a:spcBef>
              <a:spcAft>
                <a:spcPts val="0"/>
              </a:spcAft>
              <a:buClr>
                <a:schemeClr val="dk1"/>
              </a:buClr>
              <a:buSzPts val="1400"/>
              <a:buChar char="○"/>
              <a:defRPr/>
            </a:lvl2pPr>
            <a:lvl3pPr lvl="2" algn="ctr" rtl="0">
              <a:spcBef>
                <a:spcPts val="0"/>
              </a:spcBef>
              <a:spcAft>
                <a:spcPts val="0"/>
              </a:spcAft>
              <a:buClr>
                <a:schemeClr val="dk1"/>
              </a:buClr>
              <a:buSzPts val="1400"/>
              <a:buChar char="■"/>
              <a:defRPr/>
            </a:lvl3pPr>
            <a:lvl4pPr lvl="3" algn="ctr" rtl="0">
              <a:spcBef>
                <a:spcPts val="0"/>
              </a:spcBef>
              <a:spcAft>
                <a:spcPts val="0"/>
              </a:spcAft>
              <a:buClr>
                <a:schemeClr val="dk1"/>
              </a:buClr>
              <a:buSzPts val="1400"/>
              <a:buChar char="●"/>
              <a:defRPr/>
            </a:lvl4pPr>
            <a:lvl5pPr lvl="4" algn="ctr" rtl="0">
              <a:spcBef>
                <a:spcPts val="0"/>
              </a:spcBef>
              <a:spcAft>
                <a:spcPts val="0"/>
              </a:spcAft>
              <a:buClr>
                <a:schemeClr val="dk1"/>
              </a:buClr>
              <a:buSzPts val="1400"/>
              <a:buChar char="○"/>
              <a:defRPr/>
            </a:lvl5pPr>
            <a:lvl6pPr lvl="5" algn="ctr" rtl="0">
              <a:spcBef>
                <a:spcPts val="0"/>
              </a:spcBef>
              <a:spcAft>
                <a:spcPts val="0"/>
              </a:spcAft>
              <a:buClr>
                <a:schemeClr val="dk1"/>
              </a:buClr>
              <a:buSzPts val="1400"/>
              <a:buChar char="■"/>
              <a:defRPr/>
            </a:lvl6pPr>
            <a:lvl7pPr lvl="6" algn="ctr" rtl="0">
              <a:spcBef>
                <a:spcPts val="0"/>
              </a:spcBef>
              <a:spcAft>
                <a:spcPts val="0"/>
              </a:spcAft>
              <a:buClr>
                <a:schemeClr val="dk1"/>
              </a:buClr>
              <a:buSzPts val="1400"/>
              <a:buChar char="●"/>
              <a:defRPr/>
            </a:lvl7pPr>
            <a:lvl8pPr lvl="7" algn="ctr" rtl="0">
              <a:spcBef>
                <a:spcPts val="0"/>
              </a:spcBef>
              <a:spcAft>
                <a:spcPts val="0"/>
              </a:spcAft>
              <a:buClr>
                <a:schemeClr val="dk1"/>
              </a:buClr>
              <a:buSzPts val="1400"/>
              <a:buChar char="○"/>
              <a:defRPr/>
            </a:lvl8pPr>
            <a:lvl9pPr lvl="8" algn="ctr" rtl="0">
              <a:spcBef>
                <a:spcPts val="0"/>
              </a:spcBef>
              <a:spcAft>
                <a:spcPts val="0"/>
              </a:spcAft>
              <a:buClr>
                <a:schemeClr val="dk1"/>
              </a:buClr>
              <a:buSzPts val="1400"/>
              <a:buChar char="■"/>
              <a:defRPr/>
            </a:lvl9pPr>
          </a:lstStyle>
          <a:p>
            <a:endParaRPr/>
          </a:p>
        </p:txBody>
      </p:sp>
      <p:sp>
        <p:nvSpPr>
          <p:cNvPr id="127" name="Google Shape;127;p17"/>
          <p:cNvSpPr txBox="1">
            <a:spLocks noGrp="1"/>
          </p:cNvSpPr>
          <p:nvPr>
            <p:ph type="title"/>
          </p:nvPr>
        </p:nvSpPr>
        <p:spPr>
          <a:xfrm>
            <a:off x="1732050" y="445025"/>
            <a:ext cx="56799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cxnSp>
        <p:nvCxnSpPr>
          <p:cNvPr id="128" name="Google Shape;128;p17"/>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29" name="Google Shape;129;p17"/>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30" name="Google Shape;130;p17"/>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31" name="Google Shape;131;p17"/>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ext 1">
  <p:cSld name="Title and text 1">
    <p:spTree>
      <p:nvGrpSpPr>
        <p:cNvPr id="1" name="Shape 132"/>
        <p:cNvGrpSpPr/>
        <p:nvPr/>
      </p:nvGrpSpPr>
      <p:grpSpPr>
        <a:xfrm>
          <a:off x="0" y="0"/>
          <a:ext cx="0" cy="0"/>
          <a:chOff x="0" y="0"/>
          <a:chExt cx="0" cy="0"/>
        </a:xfrm>
      </p:grpSpPr>
      <p:sp>
        <p:nvSpPr>
          <p:cNvPr id="133" name="Google Shape;133;p18"/>
          <p:cNvSpPr txBox="1">
            <a:spLocks noGrp="1"/>
          </p:cNvSpPr>
          <p:nvPr>
            <p:ph type="title"/>
          </p:nvPr>
        </p:nvSpPr>
        <p:spPr>
          <a:xfrm>
            <a:off x="1994850" y="1482825"/>
            <a:ext cx="5154300" cy="1291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9000"/>
              <a:buNone/>
              <a:defRPr sz="9000"/>
            </a:lvl1pPr>
            <a:lvl2pPr lvl="1" algn="ctr" rtl="0">
              <a:spcBef>
                <a:spcPts val="0"/>
              </a:spcBef>
              <a:spcAft>
                <a:spcPts val="0"/>
              </a:spcAft>
              <a:buSzPts val="9000"/>
              <a:buNone/>
              <a:defRPr sz="9000"/>
            </a:lvl2pPr>
            <a:lvl3pPr lvl="2" algn="ctr" rtl="0">
              <a:spcBef>
                <a:spcPts val="0"/>
              </a:spcBef>
              <a:spcAft>
                <a:spcPts val="0"/>
              </a:spcAft>
              <a:buSzPts val="9000"/>
              <a:buNone/>
              <a:defRPr sz="9000"/>
            </a:lvl3pPr>
            <a:lvl4pPr lvl="3" algn="ctr" rtl="0">
              <a:spcBef>
                <a:spcPts val="0"/>
              </a:spcBef>
              <a:spcAft>
                <a:spcPts val="0"/>
              </a:spcAft>
              <a:buSzPts val="9000"/>
              <a:buNone/>
              <a:defRPr sz="9000"/>
            </a:lvl4pPr>
            <a:lvl5pPr lvl="4" algn="ctr" rtl="0">
              <a:spcBef>
                <a:spcPts val="0"/>
              </a:spcBef>
              <a:spcAft>
                <a:spcPts val="0"/>
              </a:spcAft>
              <a:buSzPts val="9000"/>
              <a:buNone/>
              <a:defRPr sz="9000"/>
            </a:lvl5pPr>
            <a:lvl6pPr lvl="5" algn="ctr" rtl="0">
              <a:spcBef>
                <a:spcPts val="0"/>
              </a:spcBef>
              <a:spcAft>
                <a:spcPts val="0"/>
              </a:spcAft>
              <a:buSzPts val="9000"/>
              <a:buNone/>
              <a:defRPr sz="9000"/>
            </a:lvl6pPr>
            <a:lvl7pPr lvl="6" algn="ctr" rtl="0">
              <a:spcBef>
                <a:spcPts val="0"/>
              </a:spcBef>
              <a:spcAft>
                <a:spcPts val="0"/>
              </a:spcAft>
              <a:buSzPts val="9000"/>
              <a:buNone/>
              <a:defRPr sz="9000"/>
            </a:lvl7pPr>
            <a:lvl8pPr lvl="7" algn="ctr" rtl="0">
              <a:spcBef>
                <a:spcPts val="0"/>
              </a:spcBef>
              <a:spcAft>
                <a:spcPts val="0"/>
              </a:spcAft>
              <a:buSzPts val="9000"/>
              <a:buNone/>
              <a:defRPr sz="9000"/>
            </a:lvl8pPr>
            <a:lvl9pPr lvl="8" algn="ctr" rtl="0">
              <a:spcBef>
                <a:spcPts val="0"/>
              </a:spcBef>
              <a:spcAft>
                <a:spcPts val="0"/>
              </a:spcAft>
              <a:buSzPts val="9000"/>
              <a:buNone/>
              <a:defRPr sz="9000"/>
            </a:lvl9pPr>
          </a:lstStyle>
          <a:p>
            <a:endParaRPr/>
          </a:p>
        </p:txBody>
      </p:sp>
      <p:sp>
        <p:nvSpPr>
          <p:cNvPr id="134" name="Google Shape;134;p18"/>
          <p:cNvSpPr txBox="1">
            <a:spLocks noGrp="1"/>
          </p:cNvSpPr>
          <p:nvPr>
            <p:ph type="subTitle" idx="1"/>
          </p:nvPr>
        </p:nvSpPr>
        <p:spPr>
          <a:xfrm>
            <a:off x="2299500" y="2972150"/>
            <a:ext cx="4545000" cy="55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cxnSp>
        <p:nvCxnSpPr>
          <p:cNvPr id="135" name="Google Shape;135;p18"/>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36" name="Google Shape;136;p18"/>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2">
  <p:cSld name="Title and text 2">
    <p:spTree>
      <p:nvGrpSpPr>
        <p:cNvPr id="1" name="Shape 137"/>
        <p:cNvGrpSpPr/>
        <p:nvPr/>
      </p:nvGrpSpPr>
      <p:grpSpPr>
        <a:xfrm>
          <a:off x="0" y="0"/>
          <a:ext cx="0" cy="0"/>
          <a:chOff x="0" y="0"/>
          <a:chExt cx="0" cy="0"/>
        </a:xfrm>
      </p:grpSpPr>
      <p:sp>
        <p:nvSpPr>
          <p:cNvPr id="138" name="Google Shape;138;p19"/>
          <p:cNvSpPr txBox="1">
            <a:spLocks noGrp="1"/>
          </p:cNvSpPr>
          <p:nvPr>
            <p:ph type="title"/>
          </p:nvPr>
        </p:nvSpPr>
        <p:spPr>
          <a:xfrm>
            <a:off x="3742850" y="1549875"/>
            <a:ext cx="4545000" cy="1291200"/>
          </a:xfrm>
          <a:prstGeom prst="rect">
            <a:avLst/>
          </a:prstGeom>
        </p:spPr>
        <p:txBody>
          <a:bodyPr spcFirstLastPara="1" wrap="square" lIns="91425" tIns="91425" rIns="91425" bIns="91425" anchor="t" anchorCtr="0">
            <a:noAutofit/>
          </a:bodyPr>
          <a:lstStyle>
            <a:lvl1pPr lvl="0" rtl="0">
              <a:spcBef>
                <a:spcPts val="0"/>
              </a:spcBef>
              <a:spcAft>
                <a:spcPts val="0"/>
              </a:spcAft>
              <a:buSzPts val="9000"/>
              <a:buNone/>
              <a:defRPr sz="9000"/>
            </a:lvl1pPr>
            <a:lvl2pPr lvl="1" rtl="0">
              <a:spcBef>
                <a:spcPts val="0"/>
              </a:spcBef>
              <a:spcAft>
                <a:spcPts val="0"/>
              </a:spcAft>
              <a:buSzPts val="9000"/>
              <a:buNone/>
              <a:defRPr sz="9000"/>
            </a:lvl2pPr>
            <a:lvl3pPr lvl="2" rtl="0">
              <a:spcBef>
                <a:spcPts val="0"/>
              </a:spcBef>
              <a:spcAft>
                <a:spcPts val="0"/>
              </a:spcAft>
              <a:buSzPts val="9000"/>
              <a:buNone/>
              <a:defRPr sz="9000"/>
            </a:lvl3pPr>
            <a:lvl4pPr lvl="3" rtl="0">
              <a:spcBef>
                <a:spcPts val="0"/>
              </a:spcBef>
              <a:spcAft>
                <a:spcPts val="0"/>
              </a:spcAft>
              <a:buSzPts val="9000"/>
              <a:buNone/>
              <a:defRPr sz="9000"/>
            </a:lvl4pPr>
            <a:lvl5pPr lvl="4" rtl="0">
              <a:spcBef>
                <a:spcPts val="0"/>
              </a:spcBef>
              <a:spcAft>
                <a:spcPts val="0"/>
              </a:spcAft>
              <a:buSzPts val="9000"/>
              <a:buNone/>
              <a:defRPr sz="9000"/>
            </a:lvl5pPr>
            <a:lvl6pPr lvl="5" rtl="0">
              <a:spcBef>
                <a:spcPts val="0"/>
              </a:spcBef>
              <a:spcAft>
                <a:spcPts val="0"/>
              </a:spcAft>
              <a:buSzPts val="9000"/>
              <a:buNone/>
              <a:defRPr sz="9000"/>
            </a:lvl6pPr>
            <a:lvl7pPr lvl="6" rtl="0">
              <a:spcBef>
                <a:spcPts val="0"/>
              </a:spcBef>
              <a:spcAft>
                <a:spcPts val="0"/>
              </a:spcAft>
              <a:buSzPts val="9000"/>
              <a:buNone/>
              <a:defRPr sz="9000"/>
            </a:lvl7pPr>
            <a:lvl8pPr lvl="7" rtl="0">
              <a:spcBef>
                <a:spcPts val="0"/>
              </a:spcBef>
              <a:spcAft>
                <a:spcPts val="0"/>
              </a:spcAft>
              <a:buSzPts val="9000"/>
              <a:buNone/>
              <a:defRPr sz="9000"/>
            </a:lvl8pPr>
            <a:lvl9pPr lvl="8" rtl="0">
              <a:spcBef>
                <a:spcPts val="0"/>
              </a:spcBef>
              <a:spcAft>
                <a:spcPts val="0"/>
              </a:spcAft>
              <a:buSzPts val="9000"/>
              <a:buNone/>
              <a:defRPr sz="9000"/>
            </a:lvl9pPr>
          </a:lstStyle>
          <a:p>
            <a:endParaRPr/>
          </a:p>
        </p:txBody>
      </p:sp>
      <p:sp>
        <p:nvSpPr>
          <p:cNvPr id="139" name="Google Shape;139;p19"/>
          <p:cNvSpPr txBox="1">
            <a:spLocks noGrp="1"/>
          </p:cNvSpPr>
          <p:nvPr>
            <p:ph type="subTitle" idx="1"/>
          </p:nvPr>
        </p:nvSpPr>
        <p:spPr>
          <a:xfrm>
            <a:off x="3742850" y="3039213"/>
            <a:ext cx="4545000" cy="554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1400"/>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cxnSp>
        <p:nvCxnSpPr>
          <p:cNvPr id="140" name="Google Shape;140;p19"/>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41" name="Google Shape;141;p19"/>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42" name="Google Shape;142;p19"/>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43" name="Google Shape;143;p19"/>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44" name="Google Shape;144;p19"/>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45" name="Google Shape;145;p19"/>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header 1">
  <p:cSld name="Section header 1">
    <p:spTree>
      <p:nvGrpSpPr>
        <p:cNvPr id="1" name="Shape 146"/>
        <p:cNvGrpSpPr/>
        <p:nvPr/>
      </p:nvGrpSpPr>
      <p:grpSpPr>
        <a:xfrm>
          <a:off x="0" y="0"/>
          <a:ext cx="0" cy="0"/>
          <a:chOff x="0" y="0"/>
          <a:chExt cx="0" cy="0"/>
        </a:xfrm>
      </p:grpSpPr>
      <p:sp>
        <p:nvSpPr>
          <p:cNvPr id="147" name="Google Shape;147;p20"/>
          <p:cNvSpPr txBox="1">
            <a:spLocks noGrp="1"/>
          </p:cNvSpPr>
          <p:nvPr>
            <p:ph type="title"/>
          </p:nvPr>
        </p:nvSpPr>
        <p:spPr>
          <a:xfrm>
            <a:off x="1677925" y="2511803"/>
            <a:ext cx="3714900" cy="805800"/>
          </a:xfrm>
          <a:prstGeom prst="rect">
            <a:avLst/>
          </a:prstGeom>
          <a:noFill/>
        </p:spPr>
        <p:txBody>
          <a:bodyPr spcFirstLastPara="1" wrap="square" lIns="91425" tIns="91425" rIns="91425" bIns="91425" anchor="t" anchorCtr="0">
            <a:noAutofit/>
          </a:bodyPr>
          <a:lstStyle>
            <a:lvl1pPr lvl="0" algn="r" rtl="0">
              <a:spcBef>
                <a:spcPts val="0"/>
              </a:spcBef>
              <a:spcAft>
                <a:spcPts val="0"/>
              </a:spcAft>
              <a:buClr>
                <a:schemeClr val="accent4"/>
              </a:buClr>
              <a:buSzPts val="3600"/>
              <a:buNone/>
              <a:defRPr sz="5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48" name="Google Shape;148;p20"/>
          <p:cNvSpPr txBox="1">
            <a:spLocks noGrp="1"/>
          </p:cNvSpPr>
          <p:nvPr>
            <p:ph type="title" idx="2" hasCustomPrompt="1"/>
          </p:nvPr>
        </p:nvSpPr>
        <p:spPr>
          <a:xfrm>
            <a:off x="3741925" y="1484693"/>
            <a:ext cx="1650900" cy="978300"/>
          </a:xfrm>
          <a:prstGeom prst="rect">
            <a:avLst/>
          </a:prstGeom>
        </p:spPr>
        <p:txBody>
          <a:bodyPr spcFirstLastPara="1" wrap="square" lIns="91425" tIns="91425" rIns="91425" bIns="91425" anchor="t" anchorCtr="0">
            <a:noAutofit/>
          </a:bodyPr>
          <a:lstStyle>
            <a:lvl1pPr lvl="0" algn="r" rtl="0">
              <a:spcBef>
                <a:spcPts val="0"/>
              </a:spcBef>
              <a:spcAft>
                <a:spcPts val="0"/>
              </a:spcAft>
              <a:buSzPts val="6000"/>
              <a:buNone/>
              <a:defRPr sz="7000">
                <a:solidFill>
                  <a:schemeClr val="accent1"/>
                </a:solidFill>
              </a:defRPr>
            </a:lvl1pPr>
            <a:lvl2pPr lvl="1" algn="ctr" rtl="0">
              <a:spcBef>
                <a:spcPts val="0"/>
              </a:spcBef>
              <a:spcAft>
                <a:spcPts val="0"/>
              </a:spcAft>
              <a:buSzPts val="6000"/>
              <a:buNone/>
              <a:defRPr sz="6000" b="1"/>
            </a:lvl2pPr>
            <a:lvl3pPr lvl="2" algn="ctr" rtl="0">
              <a:spcBef>
                <a:spcPts val="0"/>
              </a:spcBef>
              <a:spcAft>
                <a:spcPts val="0"/>
              </a:spcAft>
              <a:buSzPts val="6000"/>
              <a:buNone/>
              <a:defRPr sz="6000" b="1"/>
            </a:lvl3pPr>
            <a:lvl4pPr lvl="3" algn="ctr" rtl="0">
              <a:spcBef>
                <a:spcPts val="0"/>
              </a:spcBef>
              <a:spcAft>
                <a:spcPts val="0"/>
              </a:spcAft>
              <a:buSzPts val="6000"/>
              <a:buNone/>
              <a:defRPr sz="6000" b="1"/>
            </a:lvl4pPr>
            <a:lvl5pPr lvl="4" algn="ctr" rtl="0">
              <a:spcBef>
                <a:spcPts val="0"/>
              </a:spcBef>
              <a:spcAft>
                <a:spcPts val="0"/>
              </a:spcAft>
              <a:buSzPts val="6000"/>
              <a:buNone/>
              <a:defRPr sz="6000" b="1"/>
            </a:lvl5pPr>
            <a:lvl6pPr lvl="5" algn="ctr" rtl="0">
              <a:spcBef>
                <a:spcPts val="0"/>
              </a:spcBef>
              <a:spcAft>
                <a:spcPts val="0"/>
              </a:spcAft>
              <a:buSzPts val="6000"/>
              <a:buNone/>
              <a:defRPr sz="6000" b="1"/>
            </a:lvl6pPr>
            <a:lvl7pPr lvl="6" algn="ctr" rtl="0">
              <a:spcBef>
                <a:spcPts val="0"/>
              </a:spcBef>
              <a:spcAft>
                <a:spcPts val="0"/>
              </a:spcAft>
              <a:buSzPts val="6000"/>
              <a:buNone/>
              <a:defRPr sz="6000" b="1"/>
            </a:lvl7pPr>
            <a:lvl8pPr lvl="7" algn="ctr" rtl="0">
              <a:spcBef>
                <a:spcPts val="0"/>
              </a:spcBef>
              <a:spcAft>
                <a:spcPts val="0"/>
              </a:spcAft>
              <a:buSzPts val="6000"/>
              <a:buNone/>
              <a:defRPr sz="6000" b="1"/>
            </a:lvl8pPr>
            <a:lvl9pPr lvl="8" algn="ctr" rtl="0">
              <a:spcBef>
                <a:spcPts val="0"/>
              </a:spcBef>
              <a:spcAft>
                <a:spcPts val="0"/>
              </a:spcAft>
              <a:buSzPts val="6000"/>
              <a:buNone/>
              <a:defRPr sz="6000" b="1"/>
            </a:lvl9pPr>
          </a:lstStyle>
          <a:p>
            <a:r>
              <a:t>xx%</a:t>
            </a:r>
          </a:p>
        </p:txBody>
      </p:sp>
      <p:sp>
        <p:nvSpPr>
          <p:cNvPr id="149" name="Google Shape;149;p20"/>
          <p:cNvSpPr txBox="1">
            <a:spLocks noGrp="1"/>
          </p:cNvSpPr>
          <p:nvPr>
            <p:ph type="subTitle" idx="1"/>
          </p:nvPr>
        </p:nvSpPr>
        <p:spPr>
          <a:xfrm>
            <a:off x="831625" y="3244000"/>
            <a:ext cx="4561200" cy="393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8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150" name="Google Shape;150;p20"/>
          <p:cNvCxnSpPr/>
          <p:nvPr/>
        </p:nvCxnSpPr>
        <p:spPr>
          <a:xfrm rot="10800000">
            <a:off x="-30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51" name="Google Shape;151;p20"/>
          <p:cNvCxnSpPr/>
          <p:nvPr/>
        </p:nvCxnSpPr>
        <p:spPr>
          <a:xfrm rot="10800000">
            <a:off x="-30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52" name="Google Shape;152;p20"/>
          <p:cNvCxnSpPr/>
          <p:nvPr/>
        </p:nvCxnSpPr>
        <p:spPr>
          <a:xfrm>
            <a:off x="-112875" y="3979775"/>
            <a:ext cx="1378500" cy="12363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53" name="Google Shape;153;p20"/>
          <p:cNvCxnSpPr/>
          <p:nvPr/>
        </p:nvCxnSpPr>
        <p:spPr>
          <a:xfrm>
            <a:off x="7908725" y="-88700"/>
            <a:ext cx="1418700" cy="10644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1">
  <p:cSld name="Title only 1">
    <p:spTree>
      <p:nvGrpSpPr>
        <p:cNvPr id="1" name="Shape 159"/>
        <p:cNvGrpSpPr/>
        <p:nvPr/>
      </p:nvGrpSpPr>
      <p:grpSpPr>
        <a:xfrm>
          <a:off x="0" y="0"/>
          <a:ext cx="0" cy="0"/>
          <a:chOff x="0" y="0"/>
          <a:chExt cx="0" cy="0"/>
        </a:xfrm>
      </p:grpSpPr>
      <p:cxnSp>
        <p:nvCxnSpPr>
          <p:cNvPr id="160" name="Google Shape;160;p22"/>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61" name="Google Shape;161;p22"/>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62" name="Google Shape;162;p22"/>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63" name="Google Shape;163;p22"/>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64" name="Google Shape;164;p22"/>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65" name="Google Shape;165;p22"/>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
        <p:nvSpPr>
          <p:cNvPr id="166" name="Google Shape;166;p22"/>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2">
  <p:cSld name="Title only 2">
    <p:spTree>
      <p:nvGrpSpPr>
        <p:cNvPr id="1" name="Shape 179"/>
        <p:cNvGrpSpPr/>
        <p:nvPr/>
      </p:nvGrpSpPr>
      <p:grpSpPr>
        <a:xfrm>
          <a:off x="0" y="0"/>
          <a:ext cx="0" cy="0"/>
          <a:chOff x="0" y="0"/>
          <a:chExt cx="0" cy="0"/>
        </a:xfrm>
      </p:grpSpPr>
      <p:cxnSp>
        <p:nvCxnSpPr>
          <p:cNvPr id="180" name="Google Shape;180;p24"/>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81" name="Google Shape;181;p24"/>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82" name="Google Shape;182;p24"/>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83" name="Google Shape;183;p24"/>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
        <p:nvSpPr>
          <p:cNvPr id="184" name="Google Shape;184;p24"/>
          <p:cNvSpPr txBox="1">
            <a:spLocks noGrp="1"/>
          </p:cNvSpPr>
          <p:nvPr>
            <p:ph type="body" idx="1"/>
          </p:nvPr>
        </p:nvSpPr>
        <p:spPr>
          <a:xfrm>
            <a:off x="5547900" y="3007750"/>
            <a:ext cx="2883000" cy="1595400"/>
          </a:xfrm>
          <a:prstGeom prst="rect">
            <a:avLst/>
          </a:prstGeom>
        </p:spPr>
        <p:txBody>
          <a:bodyPr spcFirstLastPara="1" wrap="square" lIns="91425" tIns="91425" rIns="91425" bIns="91425" anchor="t" anchorCtr="0">
            <a:noAutofit/>
          </a:bodyPr>
          <a:lstStyle>
            <a:lvl1pPr marL="457200" lvl="0" indent="-342900" rtl="0">
              <a:lnSpc>
                <a:spcPct val="100000"/>
              </a:lnSpc>
              <a:spcBef>
                <a:spcPts val="0"/>
              </a:spcBef>
              <a:spcAft>
                <a:spcPts val="0"/>
              </a:spcAft>
              <a:buSzPts val="1800"/>
              <a:buChar char="●"/>
              <a:defRPr sz="3000">
                <a:solidFill>
                  <a:schemeClr val="dk1"/>
                </a:solidFill>
                <a:latin typeface="Vidaloka"/>
                <a:ea typeface="Vidaloka"/>
                <a:cs typeface="Vidaloka"/>
                <a:sym typeface="Vidaloka"/>
              </a:defRPr>
            </a:lvl1pPr>
            <a:lvl2pPr marL="914400" lvl="1" indent="-317500" rtl="0">
              <a:lnSpc>
                <a:spcPct val="100000"/>
              </a:lnSpc>
              <a:spcBef>
                <a:spcPts val="0"/>
              </a:spcBef>
              <a:spcAft>
                <a:spcPts val="0"/>
              </a:spcAft>
              <a:buSzPts val="1400"/>
              <a:buChar char="○"/>
              <a:defRPr sz="3000">
                <a:latin typeface="Vidaloka"/>
                <a:ea typeface="Vidaloka"/>
                <a:cs typeface="Vidaloka"/>
                <a:sym typeface="Vidaloka"/>
              </a:defRPr>
            </a:lvl2pPr>
            <a:lvl3pPr marL="1371600" lvl="2" indent="-317500" rtl="0">
              <a:lnSpc>
                <a:spcPct val="100000"/>
              </a:lnSpc>
              <a:spcBef>
                <a:spcPts val="0"/>
              </a:spcBef>
              <a:spcAft>
                <a:spcPts val="0"/>
              </a:spcAft>
              <a:buSzPts val="1400"/>
              <a:buChar char="■"/>
              <a:defRPr sz="3000">
                <a:latin typeface="Vidaloka"/>
                <a:ea typeface="Vidaloka"/>
                <a:cs typeface="Vidaloka"/>
                <a:sym typeface="Vidaloka"/>
              </a:defRPr>
            </a:lvl3pPr>
            <a:lvl4pPr marL="1828800" lvl="3" indent="-317500" rtl="0">
              <a:lnSpc>
                <a:spcPct val="100000"/>
              </a:lnSpc>
              <a:spcBef>
                <a:spcPts val="0"/>
              </a:spcBef>
              <a:spcAft>
                <a:spcPts val="0"/>
              </a:spcAft>
              <a:buSzPts val="1400"/>
              <a:buChar char="●"/>
              <a:defRPr sz="3000">
                <a:latin typeface="Vidaloka"/>
                <a:ea typeface="Vidaloka"/>
                <a:cs typeface="Vidaloka"/>
                <a:sym typeface="Vidaloka"/>
              </a:defRPr>
            </a:lvl4pPr>
            <a:lvl5pPr marL="2286000" lvl="4" indent="-317500" rtl="0">
              <a:lnSpc>
                <a:spcPct val="100000"/>
              </a:lnSpc>
              <a:spcBef>
                <a:spcPts val="0"/>
              </a:spcBef>
              <a:spcAft>
                <a:spcPts val="0"/>
              </a:spcAft>
              <a:buSzPts val="1400"/>
              <a:buChar char="○"/>
              <a:defRPr sz="3000">
                <a:latin typeface="Vidaloka"/>
                <a:ea typeface="Vidaloka"/>
                <a:cs typeface="Vidaloka"/>
                <a:sym typeface="Vidaloka"/>
              </a:defRPr>
            </a:lvl5pPr>
            <a:lvl6pPr marL="2743200" lvl="5" indent="-317500" rtl="0">
              <a:lnSpc>
                <a:spcPct val="100000"/>
              </a:lnSpc>
              <a:spcBef>
                <a:spcPts val="0"/>
              </a:spcBef>
              <a:spcAft>
                <a:spcPts val="0"/>
              </a:spcAft>
              <a:buSzPts val="1400"/>
              <a:buChar char="■"/>
              <a:defRPr sz="3000">
                <a:latin typeface="Vidaloka"/>
                <a:ea typeface="Vidaloka"/>
                <a:cs typeface="Vidaloka"/>
                <a:sym typeface="Vidaloka"/>
              </a:defRPr>
            </a:lvl6pPr>
            <a:lvl7pPr marL="3200400" lvl="6" indent="-317500" rtl="0">
              <a:lnSpc>
                <a:spcPct val="100000"/>
              </a:lnSpc>
              <a:spcBef>
                <a:spcPts val="0"/>
              </a:spcBef>
              <a:spcAft>
                <a:spcPts val="0"/>
              </a:spcAft>
              <a:buSzPts val="1400"/>
              <a:buChar char="●"/>
              <a:defRPr sz="3000">
                <a:latin typeface="Vidaloka"/>
                <a:ea typeface="Vidaloka"/>
                <a:cs typeface="Vidaloka"/>
                <a:sym typeface="Vidaloka"/>
              </a:defRPr>
            </a:lvl7pPr>
            <a:lvl8pPr marL="3657600" lvl="7" indent="-317500" rtl="0">
              <a:lnSpc>
                <a:spcPct val="100000"/>
              </a:lnSpc>
              <a:spcBef>
                <a:spcPts val="0"/>
              </a:spcBef>
              <a:spcAft>
                <a:spcPts val="0"/>
              </a:spcAft>
              <a:buSzPts val="1400"/>
              <a:buChar char="○"/>
              <a:defRPr sz="3000">
                <a:latin typeface="Vidaloka"/>
                <a:ea typeface="Vidaloka"/>
                <a:cs typeface="Vidaloka"/>
                <a:sym typeface="Vidaloka"/>
              </a:defRPr>
            </a:lvl8pPr>
            <a:lvl9pPr marL="4114800" lvl="8" indent="-317500" rtl="0">
              <a:lnSpc>
                <a:spcPct val="100000"/>
              </a:lnSpc>
              <a:spcBef>
                <a:spcPts val="0"/>
              </a:spcBef>
              <a:spcAft>
                <a:spcPts val="0"/>
              </a:spcAft>
              <a:buSzPts val="1400"/>
              <a:buChar char="■"/>
              <a:defRPr sz="3000">
                <a:latin typeface="Vidaloka"/>
                <a:ea typeface="Vidaloka"/>
                <a:cs typeface="Vidaloka"/>
                <a:sym typeface="Vidaloka"/>
              </a:defRPr>
            </a:lvl9pPr>
          </a:lstStyle>
          <a:p>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ig number 1">
  <p:cSld name="Big number 1">
    <p:spTree>
      <p:nvGrpSpPr>
        <p:cNvPr id="1" name="Shape 185"/>
        <p:cNvGrpSpPr/>
        <p:nvPr/>
      </p:nvGrpSpPr>
      <p:grpSpPr>
        <a:xfrm>
          <a:off x="0" y="0"/>
          <a:ext cx="0" cy="0"/>
          <a:chOff x="0" y="0"/>
          <a:chExt cx="0" cy="0"/>
        </a:xfrm>
      </p:grpSpPr>
      <p:sp>
        <p:nvSpPr>
          <p:cNvPr id="186" name="Google Shape;186;p25"/>
          <p:cNvSpPr txBox="1">
            <a:spLocks noGrp="1"/>
          </p:cNvSpPr>
          <p:nvPr>
            <p:ph type="title" hasCustomPrompt="1"/>
          </p:nvPr>
        </p:nvSpPr>
        <p:spPr>
          <a:xfrm>
            <a:off x="713225" y="1345375"/>
            <a:ext cx="6120300" cy="1644300"/>
          </a:xfrm>
          <a:prstGeom prst="rect">
            <a:avLst/>
          </a:prstGeom>
        </p:spPr>
        <p:txBody>
          <a:bodyPr spcFirstLastPara="1" wrap="square" lIns="91425" tIns="91425" rIns="91425" bIns="91425" anchor="t" anchorCtr="0">
            <a:noAutofit/>
          </a:bodyPr>
          <a:lstStyle>
            <a:lvl1pPr lvl="0" rtl="0">
              <a:spcBef>
                <a:spcPts val="0"/>
              </a:spcBef>
              <a:spcAft>
                <a:spcPts val="0"/>
              </a:spcAft>
              <a:buSzPts val="12000"/>
              <a:buNone/>
              <a:defRPr sz="12000">
                <a:solidFill>
                  <a:schemeClr val="accent1"/>
                </a:solidFill>
              </a:defRPr>
            </a:lvl1pPr>
            <a:lvl2pPr lvl="1" rtl="0">
              <a:spcBef>
                <a:spcPts val="0"/>
              </a:spcBef>
              <a:spcAft>
                <a:spcPts val="0"/>
              </a:spcAft>
              <a:buSzPts val="12000"/>
              <a:buNone/>
              <a:defRPr sz="12000"/>
            </a:lvl2pPr>
            <a:lvl3pPr lvl="2" rtl="0">
              <a:spcBef>
                <a:spcPts val="0"/>
              </a:spcBef>
              <a:spcAft>
                <a:spcPts val="0"/>
              </a:spcAft>
              <a:buSzPts val="12000"/>
              <a:buNone/>
              <a:defRPr sz="12000"/>
            </a:lvl3pPr>
            <a:lvl4pPr lvl="3" rtl="0">
              <a:spcBef>
                <a:spcPts val="0"/>
              </a:spcBef>
              <a:spcAft>
                <a:spcPts val="0"/>
              </a:spcAft>
              <a:buSzPts val="12000"/>
              <a:buNone/>
              <a:defRPr sz="12000"/>
            </a:lvl4pPr>
            <a:lvl5pPr lvl="4" rtl="0">
              <a:spcBef>
                <a:spcPts val="0"/>
              </a:spcBef>
              <a:spcAft>
                <a:spcPts val="0"/>
              </a:spcAft>
              <a:buSzPts val="12000"/>
              <a:buNone/>
              <a:defRPr sz="12000"/>
            </a:lvl5pPr>
            <a:lvl6pPr lvl="5" rtl="0">
              <a:spcBef>
                <a:spcPts val="0"/>
              </a:spcBef>
              <a:spcAft>
                <a:spcPts val="0"/>
              </a:spcAft>
              <a:buSzPts val="12000"/>
              <a:buNone/>
              <a:defRPr sz="12000"/>
            </a:lvl6pPr>
            <a:lvl7pPr lvl="6" rtl="0">
              <a:spcBef>
                <a:spcPts val="0"/>
              </a:spcBef>
              <a:spcAft>
                <a:spcPts val="0"/>
              </a:spcAft>
              <a:buSzPts val="12000"/>
              <a:buNone/>
              <a:defRPr sz="12000"/>
            </a:lvl7pPr>
            <a:lvl8pPr lvl="7" rtl="0">
              <a:spcBef>
                <a:spcPts val="0"/>
              </a:spcBef>
              <a:spcAft>
                <a:spcPts val="0"/>
              </a:spcAft>
              <a:buSzPts val="12000"/>
              <a:buNone/>
              <a:defRPr sz="12000"/>
            </a:lvl8pPr>
            <a:lvl9pPr lvl="8" rtl="0">
              <a:spcBef>
                <a:spcPts val="0"/>
              </a:spcBef>
              <a:spcAft>
                <a:spcPts val="0"/>
              </a:spcAft>
              <a:buSzPts val="12000"/>
              <a:buNone/>
              <a:defRPr sz="12000"/>
            </a:lvl9pPr>
          </a:lstStyle>
          <a:p>
            <a:r>
              <a:t>xx%</a:t>
            </a:r>
          </a:p>
        </p:txBody>
      </p:sp>
      <p:sp>
        <p:nvSpPr>
          <p:cNvPr id="187" name="Google Shape;187;p25"/>
          <p:cNvSpPr txBox="1">
            <a:spLocks noGrp="1"/>
          </p:cNvSpPr>
          <p:nvPr>
            <p:ph type="subTitle" idx="1"/>
          </p:nvPr>
        </p:nvSpPr>
        <p:spPr>
          <a:xfrm>
            <a:off x="713225" y="3188648"/>
            <a:ext cx="6120300" cy="3750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sz="16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cxnSp>
        <p:nvCxnSpPr>
          <p:cNvPr id="188" name="Google Shape;188;p25"/>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89" name="Google Shape;189;p25"/>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90" name="Google Shape;190;p25"/>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91" name="Google Shape;191;p25"/>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ext 4">
  <p:cSld name="Title and text 4">
    <p:spTree>
      <p:nvGrpSpPr>
        <p:cNvPr id="1" name="Shape 215"/>
        <p:cNvGrpSpPr/>
        <p:nvPr/>
      </p:nvGrpSpPr>
      <p:grpSpPr>
        <a:xfrm>
          <a:off x="0" y="0"/>
          <a:ext cx="0" cy="0"/>
          <a:chOff x="0" y="0"/>
          <a:chExt cx="0" cy="0"/>
        </a:xfrm>
      </p:grpSpPr>
      <p:sp>
        <p:nvSpPr>
          <p:cNvPr id="216" name="Google Shape;216;p29"/>
          <p:cNvSpPr txBox="1">
            <a:spLocks noGrp="1"/>
          </p:cNvSpPr>
          <p:nvPr>
            <p:ph type="title"/>
          </p:nvPr>
        </p:nvSpPr>
        <p:spPr>
          <a:xfrm>
            <a:off x="5310925" y="962565"/>
            <a:ext cx="3123000" cy="22575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000"/>
              <a:buNone/>
              <a:defRPr sz="35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17" name="Google Shape;217;p29"/>
          <p:cNvSpPr txBox="1">
            <a:spLocks noGrp="1"/>
          </p:cNvSpPr>
          <p:nvPr>
            <p:ph type="subTitle" idx="1"/>
          </p:nvPr>
        </p:nvSpPr>
        <p:spPr>
          <a:xfrm>
            <a:off x="5310925" y="3400935"/>
            <a:ext cx="3013500" cy="780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sz="1400">
                <a:solidFill>
                  <a:schemeClr val="dk1"/>
                </a:solidFill>
              </a:defRPr>
            </a:lvl1pPr>
            <a:lvl2pPr lvl="1" algn="ctr" rtl="0">
              <a:spcBef>
                <a:spcPts val="0"/>
              </a:spcBef>
              <a:spcAft>
                <a:spcPts val="0"/>
              </a:spcAft>
              <a:buSzPts val="1400"/>
              <a:buChar char="○"/>
              <a:defRPr/>
            </a:lvl2pPr>
            <a:lvl3pPr lvl="2" algn="ctr" rtl="0">
              <a:spcBef>
                <a:spcPts val="0"/>
              </a:spcBef>
              <a:spcAft>
                <a:spcPts val="0"/>
              </a:spcAft>
              <a:buSzPts val="1400"/>
              <a:buChar char="■"/>
              <a:defRPr/>
            </a:lvl3pPr>
            <a:lvl4pPr lvl="3" algn="ctr" rtl="0">
              <a:spcBef>
                <a:spcPts val="0"/>
              </a:spcBef>
              <a:spcAft>
                <a:spcPts val="0"/>
              </a:spcAft>
              <a:buSzPts val="1400"/>
              <a:buChar char="●"/>
              <a:defRPr/>
            </a:lvl4pPr>
            <a:lvl5pPr lvl="4" algn="ctr" rtl="0">
              <a:spcBef>
                <a:spcPts val="0"/>
              </a:spcBef>
              <a:spcAft>
                <a:spcPts val="0"/>
              </a:spcAft>
              <a:buSzPts val="1400"/>
              <a:buChar char="○"/>
              <a:defRPr/>
            </a:lvl5pPr>
            <a:lvl6pPr lvl="5" algn="ctr" rtl="0">
              <a:spcBef>
                <a:spcPts val="0"/>
              </a:spcBef>
              <a:spcAft>
                <a:spcPts val="0"/>
              </a:spcAft>
              <a:buSzPts val="1400"/>
              <a:buChar char="■"/>
              <a:defRPr/>
            </a:lvl6pPr>
            <a:lvl7pPr lvl="6" algn="ctr" rtl="0">
              <a:spcBef>
                <a:spcPts val="0"/>
              </a:spcBef>
              <a:spcAft>
                <a:spcPts val="0"/>
              </a:spcAft>
              <a:buSzPts val="1400"/>
              <a:buChar char="●"/>
              <a:defRPr/>
            </a:lvl7pPr>
            <a:lvl8pPr lvl="7" algn="ctr" rtl="0">
              <a:spcBef>
                <a:spcPts val="0"/>
              </a:spcBef>
              <a:spcAft>
                <a:spcPts val="0"/>
              </a:spcAft>
              <a:buSzPts val="1400"/>
              <a:buChar char="○"/>
              <a:defRPr/>
            </a:lvl8pPr>
            <a:lvl9pPr lvl="8" algn="ctr" rtl="0">
              <a:spcBef>
                <a:spcPts val="0"/>
              </a:spcBef>
              <a:spcAft>
                <a:spcPts val="0"/>
              </a:spcAft>
              <a:buSzPts val="1400"/>
              <a:buChar char="■"/>
              <a:defRPr/>
            </a:lvl9pPr>
          </a:lstStyle>
          <a:p>
            <a:endParaRPr/>
          </a:p>
        </p:txBody>
      </p:sp>
      <p:cxnSp>
        <p:nvCxnSpPr>
          <p:cNvPr id="218" name="Google Shape;218;p29"/>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19" name="Google Shape;219;p29"/>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20" name="Google Shape;220;p29"/>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21" name="Google Shape;221;p29"/>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22" name="Google Shape;222;p29"/>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23" name="Google Shape;223;p29"/>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5"/>
        <p:cNvGrpSpPr/>
        <p:nvPr/>
      </p:nvGrpSpPr>
      <p:grpSpPr>
        <a:xfrm>
          <a:off x="0" y="0"/>
          <a:ext cx="0" cy="0"/>
          <a:chOff x="0" y="0"/>
          <a:chExt cx="0" cy="0"/>
        </a:xfrm>
      </p:grpSpPr>
      <p:sp>
        <p:nvSpPr>
          <p:cNvPr id="16" name="Google Shape;16;p3"/>
          <p:cNvSpPr txBox="1">
            <a:spLocks noGrp="1"/>
          </p:cNvSpPr>
          <p:nvPr>
            <p:ph type="title"/>
          </p:nvPr>
        </p:nvSpPr>
        <p:spPr>
          <a:xfrm>
            <a:off x="2714550" y="2366272"/>
            <a:ext cx="3714900" cy="8184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accent4"/>
              </a:buClr>
              <a:buSzPts val="3600"/>
              <a:buNone/>
              <a:defRPr sz="5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7" name="Google Shape;17;p3"/>
          <p:cNvSpPr txBox="1">
            <a:spLocks noGrp="1"/>
          </p:cNvSpPr>
          <p:nvPr>
            <p:ph type="title" idx="2" hasCustomPrompt="1"/>
          </p:nvPr>
        </p:nvSpPr>
        <p:spPr>
          <a:xfrm>
            <a:off x="3746550" y="1339163"/>
            <a:ext cx="1650900" cy="978300"/>
          </a:xfrm>
          <a:prstGeom prst="rect">
            <a:avLst/>
          </a:prstGeom>
        </p:spPr>
        <p:txBody>
          <a:bodyPr spcFirstLastPara="1" wrap="square" lIns="91425" tIns="91425" rIns="91425" bIns="91425" anchor="t" anchorCtr="0">
            <a:noAutofit/>
          </a:bodyPr>
          <a:lstStyle>
            <a:lvl1pPr lvl="0" rtl="0">
              <a:spcBef>
                <a:spcPts val="0"/>
              </a:spcBef>
              <a:spcAft>
                <a:spcPts val="0"/>
              </a:spcAft>
              <a:buSzPts val="6000"/>
              <a:buNone/>
              <a:defRPr sz="7000">
                <a:solidFill>
                  <a:schemeClr val="accent1"/>
                </a:solidFill>
              </a:defRPr>
            </a:lvl1pPr>
            <a:lvl2pPr lvl="1" algn="ctr" rtl="0">
              <a:spcBef>
                <a:spcPts val="0"/>
              </a:spcBef>
              <a:spcAft>
                <a:spcPts val="0"/>
              </a:spcAft>
              <a:buSzPts val="6000"/>
              <a:buNone/>
              <a:defRPr sz="6000" b="1"/>
            </a:lvl2pPr>
            <a:lvl3pPr lvl="2" algn="ctr" rtl="0">
              <a:spcBef>
                <a:spcPts val="0"/>
              </a:spcBef>
              <a:spcAft>
                <a:spcPts val="0"/>
              </a:spcAft>
              <a:buSzPts val="6000"/>
              <a:buNone/>
              <a:defRPr sz="6000" b="1"/>
            </a:lvl3pPr>
            <a:lvl4pPr lvl="3" algn="ctr" rtl="0">
              <a:spcBef>
                <a:spcPts val="0"/>
              </a:spcBef>
              <a:spcAft>
                <a:spcPts val="0"/>
              </a:spcAft>
              <a:buSzPts val="6000"/>
              <a:buNone/>
              <a:defRPr sz="6000" b="1"/>
            </a:lvl4pPr>
            <a:lvl5pPr lvl="4" algn="ctr" rtl="0">
              <a:spcBef>
                <a:spcPts val="0"/>
              </a:spcBef>
              <a:spcAft>
                <a:spcPts val="0"/>
              </a:spcAft>
              <a:buSzPts val="6000"/>
              <a:buNone/>
              <a:defRPr sz="6000" b="1"/>
            </a:lvl5pPr>
            <a:lvl6pPr lvl="5" algn="ctr" rtl="0">
              <a:spcBef>
                <a:spcPts val="0"/>
              </a:spcBef>
              <a:spcAft>
                <a:spcPts val="0"/>
              </a:spcAft>
              <a:buSzPts val="6000"/>
              <a:buNone/>
              <a:defRPr sz="6000" b="1"/>
            </a:lvl6pPr>
            <a:lvl7pPr lvl="6" algn="ctr" rtl="0">
              <a:spcBef>
                <a:spcPts val="0"/>
              </a:spcBef>
              <a:spcAft>
                <a:spcPts val="0"/>
              </a:spcAft>
              <a:buSzPts val="6000"/>
              <a:buNone/>
              <a:defRPr sz="6000" b="1"/>
            </a:lvl7pPr>
            <a:lvl8pPr lvl="7" algn="ctr" rtl="0">
              <a:spcBef>
                <a:spcPts val="0"/>
              </a:spcBef>
              <a:spcAft>
                <a:spcPts val="0"/>
              </a:spcAft>
              <a:buSzPts val="6000"/>
              <a:buNone/>
              <a:defRPr sz="6000" b="1"/>
            </a:lvl8pPr>
            <a:lvl9pPr lvl="8" algn="ctr" rtl="0">
              <a:spcBef>
                <a:spcPts val="0"/>
              </a:spcBef>
              <a:spcAft>
                <a:spcPts val="0"/>
              </a:spcAft>
              <a:buSzPts val="6000"/>
              <a:buNone/>
              <a:defRPr sz="6000" b="1"/>
            </a:lvl9pPr>
          </a:lstStyle>
          <a:p>
            <a:r>
              <a:t>xx%</a:t>
            </a:r>
          </a:p>
        </p:txBody>
      </p:sp>
      <p:sp>
        <p:nvSpPr>
          <p:cNvPr id="18" name="Google Shape;18;p3"/>
          <p:cNvSpPr txBox="1">
            <a:spLocks noGrp="1"/>
          </p:cNvSpPr>
          <p:nvPr>
            <p:ph type="subTitle" idx="1"/>
          </p:nvPr>
        </p:nvSpPr>
        <p:spPr>
          <a:xfrm>
            <a:off x="2291400" y="3076675"/>
            <a:ext cx="4561200" cy="393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19" name="Google Shape;19;p3"/>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0" name="Google Shape;20;p3"/>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1" name="Google Shape;21;p3"/>
          <p:cNvCxnSpPr/>
          <p:nvPr/>
        </p:nvCxnSpPr>
        <p:spPr>
          <a:xfrm flipH="1">
            <a:off x="7948925" y="3979775"/>
            <a:ext cx="1378500" cy="12363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2" name="Google Shape;22;p3"/>
          <p:cNvCxnSpPr/>
          <p:nvPr/>
        </p:nvCxnSpPr>
        <p:spPr>
          <a:xfrm flipH="1">
            <a:off x="-112875" y="-88700"/>
            <a:ext cx="1418700" cy="10644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only 3">
  <p:cSld name="Title only 3">
    <p:spTree>
      <p:nvGrpSpPr>
        <p:cNvPr id="1" name="Shape 284"/>
        <p:cNvGrpSpPr/>
        <p:nvPr/>
      </p:nvGrpSpPr>
      <p:grpSpPr>
        <a:xfrm>
          <a:off x="0" y="0"/>
          <a:ext cx="0" cy="0"/>
          <a:chOff x="0" y="0"/>
          <a:chExt cx="0" cy="0"/>
        </a:xfrm>
      </p:grpSpPr>
      <p:sp>
        <p:nvSpPr>
          <p:cNvPr id="285" name="Google Shape;285;p34"/>
          <p:cNvSpPr txBox="1">
            <a:spLocks noGrp="1"/>
          </p:cNvSpPr>
          <p:nvPr>
            <p:ph type="title"/>
          </p:nvPr>
        </p:nvSpPr>
        <p:spPr>
          <a:xfrm>
            <a:off x="716225" y="1073000"/>
            <a:ext cx="5640600" cy="2856600"/>
          </a:xfrm>
          <a:prstGeom prst="rect">
            <a:avLst/>
          </a:prstGeom>
        </p:spPr>
        <p:txBody>
          <a:bodyPr spcFirstLastPara="1" wrap="square" lIns="91425" tIns="91425" rIns="91425" bIns="91425" anchor="t" anchorCtr="0">
            <a:noAutofit/>
          </a:bodyPr>
          <a:lstStyle>
            <a:lvl1pPr lvl="0" rtl="0">
              <a:spcBef>
                <a:spcPts val="0"/>
              </a:spcBef>
              <a:spcAft>
                <a:spcPts val="0"/>
              </a:spcAft>
              <a:buSzPts val="4800"/>
              <a:buNone/>
              <a:defRPr sz="96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cxnSp>
        <p:nvCxnSpPr>
          <p:cNvPr id="286" name="Google Shape;286;p34"/>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87" name="Google Shape;287;p34"/>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88" name="Google Shape;288;p34"/>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89" name="Google Shape;289;p34"/>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90" name="Google Shape;290;p34"/>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91" name="Google Shape;291;p34"/>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Numbers and text 1">
  <p:cSld name="Numbers and text 1">
    <p:spTree>
      <p:nvGrpSpPr>
        <p:cNvPr id="1" name="Shape 371"/>
        <p:cNvGrpSpPr/>
        <p:nvPr/>
      </p:nvGrpSpPr>
      <p:grpSpPr>
        <a:xfrm>
          <a:off x="0" y="0"/>
          <a:ext cx="0" cy="0"/>
          <a:chOff x="0" y="0"/>
          <a:chExt cx="0" cy="0"/>
        </a:xfrm>
      </p:grpSpPr>
      <p:sp>
        <p:nvSpPr>
          <p:cNvPr id="372" name="Google Shape;372;p41"/>
          <p:cNvSpPr txBox="1">
            <a:spLocks noGrp="1"/>
          </p:cNvSpPr>
          <p:nvPr>
            <p:ph type="title" hasCustomPrompt="1"/>
          </p:nvPr>
        </p:nvSpPr>
        <p:spPr>
          <a:xfrm>
            <a:off x="2592925" y="714600"/>
            <a:ext cx="3958200" cy="615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5000"/>
              <a:buNone/>
              <a:defRPr sz="4500">
                <a:solidFill>
                  <a:schemeClr val="accent1"/>
                </a:solidFill>
              </a:defRPr>
            </a:lvl1pPr>
            <a:lvl2pPr lvl="1"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
        <p:nvSpPr>
          <p:cNvPr id="373" name="Google Shape;373;p41"/>
          <p:cNvSpPr txBox="1">
            <a:spLocks noGrp="1"/>
          </p:cNvSpPr>
          <p:nvPr>
            <p:ph type="subTitle" idx="1"/>
          </p:nvPr>
        </p:nvSpPr>
        <p:spPr>
          <a:xfrm>
            <a:off x="2364984" y="1346400"/>
            <a:ext cx="4414200" cy="377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5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74" name="Google Shape;374;p41"/>
          <p:cNvSpPr txBox="1">
            <a:spLocks noGrp="1"/>
          </p:cNvSpPr>
          <p:nvPr>
            <p:ph type="title" idx="2" hasCustomPrompt="1"/>
          </p:nvPr>
        </p:nvSpPr>
        <p:spPr>
          <a:xfrm>
            <a:off x="2592925" y="2063025"/>
            <a:ext cx="3958200" cy="615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5000"/>
              <a:buNone/>
              <a:defRPr sz="4300">
                <a:solidFill>
                  <a:schemeClr val="accent1"/>
                </a:solidFill>
              </a:defRPr>
            </a:lvl1pPr>
            <a:lvl2pPr lvl="1"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
        <p:nvSpPr>
          <p:cNvPr id="375" name="Google Shape;375;p41"/>
          <p:cNvSpPr txBox="1">
            <a:spLocks noGrp="1"/>
          </p:cNvSpPr>
          <p:nvPr>
            <p:ph type="subTitle" idx="3"/>
          </p:nvPr>
        </p:nvSpPr>
        <p:spPr>
          <a:xfrm>
            <a:off x="2364984" y="2694825"/>
            <a:ext cx="4414200" cy="37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5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76" name="Google Shape;376;p41"/>
          <p:cNvSpPr txBox="1">
            <a:spLocks noGrp="1"/>
          </p:cNvSpPr>
          <p:nvPr>
            <p:ph type="title" idx="4" hasCustomPrompt="1"/>
          </p:nvPr>
        </p:nvSpPr>
        <p:spPr>
          <a:xfrm>
            <a:off x="2592925" y="3411450"/>
            <a:ext cx="3958200" cy="615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5000"/>
              <a:buNone/>
              <a:defRPr sz="4300">
                <a:solidFill>
                  <a:schemeClr val="accent1"/>
                </a:solidFill>
              </a:defRPr>
            </a:lvl1pPr>
            <a:lvl2pPr lvl="1"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
        <p:nvSpPr>
          <p:cNvPr id="377" name="Google Shape;377;p41"/>
          <p:cNvSpPr txBox="1">
            <a:spLocks noGrp="1"/>
          </p:cNvSpPr>
          <p:nvPr>
            <p:ph type="subTitle" idx="5"/>
          </p:nvPr>
        </p:nvSpPr>
        <p:spPr>
          <a:xfrm>
            <a:off x="2364950" y="4043250"/>
            <a:ext cx="4414200" cy="377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5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378" name="Google Shape;378;p41"/>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79" name="Google Shape;379;p41"/>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Numbers and text 2">
  <p:cSld name="Numbers and text 2">
    <p:spTree>
      <p:nvGrpSpPr>
        <p:cNvPr id="1" name="Shape 380"/>
        <p:cNvGrpSpPr/>
        <p:nvPr/>
      </p:nvGrpSpPr>
      <p:grpSpPr>
        <a:xfrm>
          <a:off x="0" y="0"/>
          <a:ext cx="0" cy="0"/>
          <a:chOff x="0" y="0"/>
          <a:chExt cx="0" cy="0"/>
        </a:xfrm>
      </p:grpSpPr>
      <p:sp>
        <p:nvSpPr>
          <p:cNvPr id="381" name="Google Shape;381;p42"/>
          <p:cNvSpPr txBox="1">
            <a:spLocks noGrp="1"/>
          </p:cNvSpPr>
          <p:nvPr>
            <p:ph type="subTitle" idx="1"/>
          </p:nvPr>
        </p:nvSpPr>
        <p:spPr>
          <a:xfrm>
            <a:off x="5700609" y="2084269"/>
            <a:ext cx="2764500" cy="499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82" name="Google Shape;382;p42"/>
          <p:cNvSpPr txBox="1">
            <a:spLocks noGrp="1"/>
          </p:cNvSpPr>
          <p:nvPr>
            <p:ph type="subTitle" idx="2"/>
          </p:nvPr>
        </p:nvSpPr>
        <p:spPr>
          <a:xfrm>
            <a:off x="5700621" y="2486544"/>
            <a:ext cx="27645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solidFill>
                  <a:schemeClr val="dk1"/>
                </a:solidFill>
                <a:latin typeface="Mako"/>
                <a:ea typeface="Mako"/>
                <a:cs typeface="Mako"/>
                <a:sym typeface="Mako"/>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83" name="Google Shape;383;p42"/>
          <p:cNvSpPr txBox="1">
            <a:spLocks noGrp="1"/>
          </p:cNvSpPr>
          <p:nvPr>
            <p:ph type="subTitle" idx="3"/>
          </p:nvPr>
        </p:nvSpPr>
        <p:spPr>
          <a:xfrm>
            <a:off x="1973988" y="902134"/>
            <a:ext cx="2764500" cy="499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84" name="Google Shape;384;p42"/>
          <p:cNvSpPr txBox="1">
            <a:spLocks noGrp="1"/>
          </p:cNvSpPr>
          <p:nvPr>
            <p:ph type="subTitle" idx="4"/>
          </p:nvPr>
        </p:nvSpPr>
        <p:spPr>
          <a:xfrm>
            <a:off x="1973988" y="1304410"/>
            <a:ext cx="27645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solidFill>
                  <a:schemeClr val="dk1"/>
                </a:solidFill>
                <a:latin typeface="Mako"/>
                <a:ea typeface="Mako"/>
                <a:cs typeface="Mako"/>
                <a:sym typeface="Mako"/>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85" name="Google Shape;385;p42"/>
          <p:cNvSpPr txBox="1">
            <a:spLocks noGrp="1"/>
          </p:cNvSpPr>
          <p:nvPr>
            <p:ph type="subTitle" idx="5"/>
          </p:nvPr>
        </p:nvSpPr>
        <p:spPr>
          <a:xfrm>
            <a:off x="1973988" y="3290875"/>
            <a:ext cx="2764500" cy="499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86" name="Google Shape;386;p42"/>
          <p:cNvSpPr txBox="1">
            <a:spLocks noGrp="1"/>
          </p:cNvSpPr>
          <p:nvPr>
            <p:ph type="subTitle" idx="6"/>
          </p:nvPr>
        </p:nvSpPr>
        <p:spPr>
          <a:xfrm>
            <a:off x="1973988" y="3699649"/>
            <a:ext cx="27645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387" name="Google Shape;387;p42"/>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88" name="Google Shape;388;p42"/>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89" name="Google Shape;389;p42"/>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390" name="Google Shape;390;p42"/>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391" name="Google Shape;391;p42"/>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
        <p:nvSpPr>
          <p:cNvPr id="392" name="Google Shape;392;p42"/>
          <p:cNvSpPr txBox="1">
            <a:spLocks noGrp="1"/>
          </p:cNvSpPr>
          <p:nvPr>
            <p:ph type="title" hasCustomPrompt="1"/>
          </p:nvPr>
        </p:nvSpPr>
        <p:spPr>
          <a:xfrm>
            <a:off x="733000" y="1114450"/>
            <a:ext cx="1118100" cy="615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1"/>
              </a:buClr>
              <a:buSzPts val="5000"/>
              <a:buNone/>
              <a:defRPr sz="4500">
                <a:solidFill>
                  <a:schemeClr val="accent1"/>
                </a:solidFill>
              </a:defRPr>
            </a:lvl1pPr>
            <a:lvl2pPr lvl="1"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
        <p:nvSpPr>
          <p:cNvPr id="393" name="Google Shape;393;p42"/>
          <p:cNvSpPr txBox="1">
            <a:spLocks noGrp="1"/>
          </p:cNvSpPr>
          <p:nvPr>
            <p:ph type="title" idx="7" hasCustomPrompt="1"/>
          </p:nvPr>
        </p:nvSpPr>
        <p:spPr>
          <a:xfrm>
            <a:off x="733000" y="3503175"/>
            <a:ext cx="1118100" cy="615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1"/>
              </a:buClr>
              <a:buSzPts val="5000"/>
              <a:buNone/>
              <a:defRPr sz="4500">
                <a:solidFill>
                  <a:schemeClr val="accent1"/>
                </a:solidFill>
              </a:defRPr>
            </a:lvl1pPr>
            <a:lvl2pPr lvl="1"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
        <p:nvSpPr>
          <p:cNvPr id="394" name="Google Shape;394;p42"/>
          <p:cNvSpPr txBox="1">
            <a:spLocks noGrp="1"/>
          </p:cNvSpPr>
          <p:nvPr>
            <p:ph type="title" idx="8" hasCustomPrompt="1"/>
          </p:nvPr>
        </p:nvSpPr>
        <p:spPr>
          <a:xfrm>
            <a:off x="4441002" y="2276488"/>
            <a:ext cx="1118100" cy="615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1"/>
              </a:buClr>
              <a:buSzPts val="5000"/>
              <a:buNone/>
              <a:defRPr sz="4500">
                <a:solidFill>
                  <a:schemeClr val="accent1"/>
                </a:solidFill>
              </a:defRPr>
            </a:lvl1pPr>
            <a:lvl2pPr lvl="1"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text 5">
  <p:cSld name="Title and text 5">
    <p:spTree>
      <p:nvGrpSpPr>
        <p:cNvPr id="1" name="Shape 395"/>
        <p:cNvGrpSpPr/>
        <p:nvPr/>
      </p:nvGrpSpPr>
      <p:grpSpPr>
        <a:xfrm>
          <a:off x="0" y="0"/>
          <a:ext cx="0" cy="0"/>
          <a:chOff x="0" y="0"/>
          <a:chExt cx="0" cy="0"/>
        </a:xfrm>
      </p:grpSpPr>
      <p:sp>
        <p:nvSpPr>
          <p:cNvPr id="396" name="Google Shape;396;p43"/>
          <p:cNvSpPr txBox="1">
            <a:spLocks noGrp="1"/>
          </p:cNvSpPr>
          <p:nvPr>
            <p:ph type="title"/>
          </p:nvPr>
        </p:nvSpPr>
        <p:spPr>
          <a:xfrm>
            <a:off x="803750" y="2040496"/>
            <a:ext cx="4087500" cy="6732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97" name="Google Shape;397;p43"/>
          <p:cNvSpPr txBox="1">
            <a:spLocks noGrp="1"/>
          </p:cNvSpPr>
          <p:nvPr>
            <p:ph type="subTitle" idx="1"/>
          </p:nvPr>
        </p:nvSpPr>
        <p:spPr>
          <a:xfrm>
            <a:off x="803750" y="2693525"/>
            <a:ext cx="3159300" cy="558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Font typeface="Josefin Sans"/>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cxnSp>
        <p:nvCxnSpPr>
          <p:cNvPr id="398" name="Google Shape;398;p43"/>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99" name="Google Shape;399;p43"/>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text 6">
  <p:cSld name="Title and text 6">
    <p:spTree>
      <p:nvGrpSpPr>
        <p:cNvPr id="1" name="Shape 400"/>
        <p:cNvGrpSpPr/>
        <p:nvPr/>
      </p:nvGrpSpPr>
      <p:grpSpPr>
        <a:xfrm>
          <a:off x="0" y="0"/>
          <a:ext cx="0" cy="0"/>
          <a:chOff x="0" y="0"/>
          <a:chExt cx="0" cy="0"/>
        </a:xfrm>
      </p:grpSpPr>
      <p:sp>
        <p:nvSpPr>
          <p:cNvPr id="401" name="Google Shape;401;p44"/>
          <p:cNvSpPr txBox="1">
            <a:spLocks noGrp="1"/>
          </p:cNvSpPr>
          <p:nvPr>
            <p:ph type="title"/>
          </p:nvPr>
        </p:nvSpPr>
        <p:spPr>
          <a:xfrm>
            <a:off x="4490150" y="2047725"/>
            <a:ext cx="3364200" cy="6288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000"/>
              <a:buNone/>
              <a:defRPr/>
            </a:lvl1pPr>
            <a:lvl2pPr lvl="1" rtl="0">
              <a:spcBef>
                <a:spcPts val="0"/>
              </a:spcBef>
              <a:spcAft>
                <a:spcPts val="0"/>
              </a:spcAft>
              <a:buSzPts val="3000"/>
              <a:buNone/>
              <a:defRPr>
                <a:latin typeface="Open Sans SemiBold"/>
                <a:ea typeface="Open Sans SemiBold"/>
                <a:cs typeface="Open Sans SemiBold"/>
                <a:sym typeface="Open Sans SemiBold"/>
              </a:defRPr>
            </a:lvl2pPr>
            <a:lvl3pPr lvl="2" rtl="0">
              <a:spcBef>
                <a:spcPts val="0"/>
              </a:spcBef>
              <a:spcAft>
                <a:spcPts val="0"/>
              </a:spcAft>
              <a:buSzPts val="3000"/>
              <a:buNone/>
              <a:defRPr>
                <a:latin typeface="Open Sans SemiBold"/>
                <a:ea typeface="Open Sans SemiBold"/>
                <a:cs typeface="Open Sans SemiBold"/>
                <a:sym typeface="Open Sans SemiBold"/>
              </a:defRPr>
            </a:lvl3pPr>
            <a:lvl4pPr lvl="3" rtl="0">
              <a:spcBef>
                <a:spcPts val="0"/>
              </a:spcBef>
              <a:spcAft>
                <a:spcPts val="0"/>
              </a:spcAft>
              <a:buSzPts val="3000"/>
              <a:buNone/>
              <a:defRPr>
                <a:latin typeface="Open Sans SemiBold"/>
                <a:ea typeface="Open Sans SemiBold"/>
                <a:cs typeface="Open Sans SemiBold"/>
                <a:sym typeface="Open Sans SemiBold"/>
              </a:defRPr>
            </a:lvl4pPr>
            <a:lvl5pPr lvl="4" rtl="0">
              <a:spcBef>
                <a:spcPts val="0"/>
              </a:spcBef>
              <a:spcAft>
                <a:spcPts val="0"/>
              </a:spcAft>
              <a:buSzPts val="3000"/>
              <a:buNone/>
              <a:defRPr>
                <a:latin typeface="Open Sans SemiBold"/>
                <a:ea typeface="Open Sans SemiBold"/>
                <a:cs typeface="Open Sans SemiBold"/>
                <a:sym typeface="Open Sans SemiBold"/>
              </a:defRPr>
            </a:lvl5pPr>
            <a:lvl6pPr lvl="5" rtl="0">
              <a:spcBef>
                <a:spcPts val="0"/>
              </a:spcBef>
              <a:spcAft>
                <a:spcPts val="0"/>
              </a:spcAft>
              <a:buSzPts val="3000"/>
              <a:buNone/>
              <a:defRPr>
                <a:latin typeface="Open Sans SemiBold"/>
                <a:ea typeface="Open Sans SemiBold"/>
                <a:cs typeface="Open Sans SemiBold"/>
                <a:sym typeface="Open Sans SemiBold"/>
              </a:defRPr>
            </a:lvl6pPr>
            <a:lvl7pPr lvl="6" rtl="0">
              <a:spcBef>
                <a:spcPts val="0"/>
              </a:spcBef>
              <a:spcAft>
                <a:spcPts val="0"/>
              </a:spcAft>
              <a:buSzPts val="3000"/>
              <a:buNone/>
              <a:defRPr>
                <a:latin typeface="Open Sans SemiBold"/>
                <a:ea typeface="Open Sans SemiBold"/>
                <a:cs typeface="Open Sans SemiBold"/>
                <a:sym typeface="Open Sans SemiBold"/>
              </a:defRPr>
            </a:lvl7pPr>
            <a:lvl8pPr lvl="7" rtl="0">
              <a:spcBef>
                <a:spcPts val="0"/>
              </a:spcBef>
              <a:spcAft>
                <a:spcPts val="0"/>
              </a:spcAft>
              <a:buSzPts val="3000"/>
              <a:buNone/>
              <a:defRPr>
                <a:latin typeface="Open Sans SemiBold"/>
                <a:ea typeface="Open Sans SemiBold"/>
                <a:cs typeface="Open Sans SemiBold"/>
                <a:sym typeface="Open Sans SemiBold"/>
              </a:defRPr>
            </a:lvl8pPr>
            <a:lvl9pPr lvl="8" rtl="0">
              <a:spcBef>
                <a:spcPts val="0"/>
              </a:spcBef>
              <a:spcAft>
                <a:spcPts val="0"/>
              </a:spcAft>
              <a:buSzPts val="3000"/>
              <a:buNone/>
              <a:defRPr>
                <a:latin typeface="Open Sans SemiBold"/>
                <a:ea typeface="Open Sans SemiBold"/>
                <a:cs typeface="Open Sans SemiBold"/>
                <a:sym typeface="Open Sans SemiBold"/>
              </a:defRPr>
            </a:lvl9pPr>
          </a:lstStyle>
          <a:p>
            <a:endParaRPr/>
          </a:p>
        </p:txBody>
      </p:sp>
      <p:sp>
        <p:nvSpPr>
          <p:cNvPr id="402" name="Google Shape;402;p44"/>
          <p:cNvSpPr txBox="1">
            <a:spLocks noGrp="1"/>
          </p:cNvSpPr>
          <p:nvPr>
            <p:ph type="subTitle" idx="1"/>
          </p:nvPr>
        </p:nvSpPr>
        <p:spPr>
          <a:xfrm>
            <a:off x="4855550" y="2694825"/>
            <a:ext cx="2998800" cy="558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600"/>
              <a:buFont typeface="Josefin Sans"/>
              <a:buNone/>
              <a:defRPr sz="1400">
                <a:solidFill>
                  <a:schemeClr val="dk1"/>
                </a:solidFill>
              </a:defRPr>
            </a:lvl1pPr>
            <a:lvl2pPr lvl="1" rtl="0">
              <a:spcBef>
                <a:spcPts val="0"/>
              </a:spcBef>
              <a:spcAft>
                <a:spcPts val="0"/>
              </a:spcAft>
              <a:buSzPts val="1500"/>
              <a:buNone/>
              <a:defRPr sz="1500"/>
            </a:lvl2pPr>
            <a:lvl3pPr lvl="2" rtl="0">
              <a:spcBef>
                <a:spcPts val="0"/>
              </a:spcBef>
              <a:spcAft>
                <a:spcPts val="0"/>
              </a:spcAft>
              <a:buSzPts val="1500"/>
              <a:buNone/>
              <a:defRPr sz="1500"/>
            </a:lvl3pPr>
            <a:lvl4pPr lvl="3" rtl="0">
              <a:spcBef>
                <a:spcPts val="0"/>
              </a:spcBef>
              <a:spcAft>
                <a:spcPts val="0"/>
              </a:spcAft>
              <a:buSzPts val="1500"/>
              <a:buNone/>
              <a:defRPr sz="1500"/>
            </a:lvl4pPr>
            <a:lvl5pPr lvl="4" rtl="0">
              <a:spcBef>
                <a:spcPts val="0"/>
              </a:spcBef>
              <a:spcAft>
                <a:spcPts val="0"/>
              </a:spcAft>
              <a:buSzPts val="1500"/>
              <a:buNone/>
              <a:defRPr sz="1500"/>
            </a:lvl5pPr>
            <a:lvl6pPr lvl="5" rtl="0">
              <a:spcBef>
                <a:spcPts val="0"/>
              </a:spcBef>
              <a:spcAft>
                <a:spcPts val="0"/>
              </a:spcAft>
              <a:buSzPts val="1500"/>
              <a:buNone/>
              <a:defRPr sz="1500"/>
            </a:lvl6pPr>
            <a:lvl7pPr lvl="6" rtl="0">
              <a:spcBef>
                <a:spcPts val="0"/>
              </a:spcBef>
              <a:spcAft>
                <a:spcPts val="0"/>
              </a:spcAft>
              <a:buSzPts val="1500"/>
              <a:buNone/>
              <a:defRPr sz="1500"/>
            </a:lvl7pPr>
            <a:lvl8pPr lvl="7" rtl="0">
              <a:spcBef>
                <a:spcPts val="0"/>
              </a:spcBef>
              <a:spcAft>
                <a:spcPts val="0"/>
              </a:spcAft>
              <a:buSzPts val="1500"/>
              <a:buNone/>
              <a:defRPr sz="1500"/>
            </a:lvl8pPr>
            <a:lvl9pPr lvl="8" rtl="0">
              <a:spcBef>
                <a:spcPts val="0"/>
              </a:spcBef>
              <a:spcAft>
                <a:spcPts val="0"/>
              </a:spcAft>
              <a:buSzPts val="1500"/>
              <a:buNone/>
              <a:defRPr sz="1500"/>
            </a:lvl9pPr>
          </a:lstStyle>
          <a:p>
            <a:endParaRPr/>
          </a:p>
        </p:txBody>
      </p:sp>
      <p:cxnSp>
        <p:nvCxnSpPr>
          <p:cNvPr id="403" name="Google Shape;403;p44"/>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04" name="Google Shape;404;p44"/>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text 7">
  <p:cSld name="Title and text 7">
    <p:spTree>
      <p:nvGrpSpPr>
        <p:cNvPr id="1" name="Shape 405"/>
        <p:cNvGrpSpPr/>
        <p:nvPr/>
      </p:nvGrpSpPr>
      <p:grpSpPr>
        <a:xfrm>
          <a:off x="0" y="0"/>
          <a:ext cx="0" cy="0"/>
          <a:chOff x="0" y="0"/>
          <a:chExt cx="0" cy="0"/>
        </a:xfrm>
      </p:grpSpPr>
      <p:sp>
        <p:nvSpPr>
          <p:cNvPr id="406" name="Google Shape;406;p45"/>
          <p:cNvSpPr txBox="1">
            <a:spLocks noGrp="1"/>
          </p:cNvSpPr>
          <p:nvPr>
            <p:ph type="subTitle" idx="1"/>
          </p:nvPr>
        </p:nvSpPr>
        <p:spPr>
          <a:xfrm>
            <a:off x="4166800" y="1453525"/>
            <a:ext cx="3957600" cy="2889000"/>
          </a:xfrm>
          <a:prstGeom prst="rect">
            <a:avLst/>
          </a:prstGeom>
        </p:spPr>
        <p:txBody>
          <a:bodyPr spcFirstLastPara="1" wrap="square" lIns="91425" tIns="91425" rIns="91425" bIns="91425" anchor="ctr" anchorCtr="0">
            <a:noAutofit/>
          </a:bodyPr>
          <a:lstStyle>
            <a:lvl1pPr marR="38100" lvl="0" algn="ctr" rtl="0">
              <a:lnSpc>
                <a:spcPct val="100000"/>
              </a:lnSpc>
              <a:spcBef>
                <a:spcPts val="0"/>
              </a:spcBef>
              <a:spcAft>
                <a:spcPts val="0"/>
              </a:spcAft>
              <a:buClr>
                <a:schemeClr val="accent1"/>
              </a:buClr>
              <a:buSzPts val="1400"/>
              <a:buChar char="●"/>
              <a:defRPr sz="1400"/>
            </a:lvl1pPr>
            <a:lvl2pPr lvl="1" algn="ctr" rtl="0">
              <a:spcBef>
                <a:spcPts val="0"/>
              </a:spcBef>
              <a:spcAft>
                <a:spcPts val="0"/>
              </a:spcAft>
              <a:buSzPts val="1400"/>
              <a:buChar char="○"/>
              <a:defRPr/>
            </a:lvl2pPr>
            <a:lvl3pPr lvl="2" algn="ctr" rtl="0">
              <a:spcBef>
                <a:spcPts val="0"/>
              </a:spcBef>
              <a:spcAft>
                <a:spcPts val="0"/>
              </a:spcAft>
              <a:buSzPts val="1400"/>
              <a:buChar char="■"/>
              <a:defRPr/>
            </a:lvl3pPr>
            <a:lvl4pPr lvl="3" algn="ctr" rtl="0">
              <a:spcBef>
                <a:spcPts val="0"/>
              </a:spcBef>
              <a:spcAft>
                <a:spcPts val="0"/>
              </a:spcAft>
              <a:buSzPts val="1400"/>
              <a:buChar char="●"/>
              <a:defRPr/>
            </a:lvl4pPr>
            <a:lvl5pPr lvl="4" algn="ctr" rtl="0">
              <a:spcBef>
                <a:spcPts val="0"/>
              </a:spcBef>
              <a:spcAft>
                <a:spcPts val="0"/>
              </a:spcAft>
              <a:buSzPts val="1400"/>
              <a:buChar char="○"/>
              <a:defRPr/>
            </a:lvl5pPr>
            <a:lvl6pPr lvl="5" algn="ctr" rtl="0">
              <a:spcBef>
                <a:spcPts val="0"/>
              </a:spcBef>
              <a:spcAft>
                <a:spcPts val="0"/>
              </a:spcAft>
              <a:buSzPts val="1400"/>
              <a:buChar char="■"/>
              <a:defRPr/>
            </a:lvl6pPr>
            <a:lvl7pPr lvl="6" algn="ctr" rtl="0">
              <a:spcBef>
                <a:spcPts val="0"/>
              </a:spcBef>
              <a:spcAft>
                <a:spcPts val="0"/>
              </a:spcAft>
              <a:buSzPts val="1400"/>
              <a:buChar char="●"/>
              <a:defRPr/>
            </a:lvl7pPr>
            <a:lvl8pPr lvl="7" algn="ctr" rtl="0">
              <a:spcBef>
                <a:spcPts val="0"/>
              </a:spcBef>
              <a:spcAft>
                <a:spcPts val="0"/>
              </a:spcAft>
              <a:buSzPts val="1400"/>
              <a:buChar char="○"/>
              <a:defRPr/>
            </a:lvl8pPr>
            <a:lvl9pPr lvl="8" algn="ctr" rtl="0">
              <a:spcBef>
                <a:spcPts val="0"/>
              </a:spcBef>
              <a:spcAft>
                <a:spcPts val="0"/>
              </a:spcAft>
              <a:buSzPts val="1400"/>
              <a:buChar char="■"/>
              <a:defRPr/>
            </a:lvl9pPr>
          </a:lstStyle>
          <a:p>
            <a:endParaRPr/>
          </a:p>
        </p:txBody>
      </p:sp>
      <p:sp>
        <p:nvSpPr>
          <p:cNvPr id="407" name="Google Shape;407;p45"/>
          <p:cNvSpPr txBox="1">
            <a:spLocks noGrp="1"/>
          </p:cNvSpPr>
          <p:nvPr>
            <p:ph type="title"/>
          </p:nvPr>
        </p:nvSpPr>
        <p:spPr>
          <a:xfrm>
            <a:off x="713225" y="445025"/>
            <a:ext cx="45027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cxnSp>
        <p:nvCxnSpPr>
          <p:cNvPr id="408" name="Google Shape;408;p45"/>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09" name="Google Shape;409;p45"/>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10" name="Google Shape;410;p45"/>
          <p:cNvCxnSpPr/>
          <p:nvPr/>
        </p:nvCxnSpPr>
        <p:spPr>
          <a:xfrm flipH="1">
            <a:off x="6772150" y="3663450"/>
            <a:ext cx="2823300" cy="16332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two columns 1">
  <p:cSld name="Title and two columns 1">
    <p:spTree>
      <p:nvGrpSpPr>
        <p:cNvPr id="1" name="Shape 411"/>
        <p:cNvGrpSpPr/>
        <p:nvPr/>
      </p:nvGrpSpPr>
      <p:grpSpPr>
        <a:xfrm>
          <a:off x="0" y="0"/>
          <a:ext cx="0" cy="0"/>
          <a:chOff x="0" y="0"/>
          <a:chExt cx="0" cy="0"/>
        </a:xfrm>
      </p:grpSpPr>
      <p:cxnSp>
        <p:nvCxnSpPr>
          <p:cNvPr id="412" name="Google Shape;412;p46"/>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13" name="Google Shape;413;p46"/>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14" name="Google Shape;414;p46"/>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15" name="Google Shape;415;p46"/>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16" name="Google Shape;416;p46"/>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17" name="Google Shape;417;p46"/>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
        <p:nvSpPr>
          <p:cNvPr id="418" name="Google Shape;418;p46"/>
          <p:cNvSpPr txBox="1">
            <a:spLocks noGrp="1"/>
          </p:cNvSpPr>
          <p:nvPr>
            <p:ph type="title"/>
          </p:nvPr>
        </p:nvSpPr>
        <p:spPr>
          <a:xfrm>
            <a:off x="1531650" y="445025"/>
            <a:ext cx="60807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atin typeface="Merriweather Light"/>
                <a:ea typeface="Merriweather Light"/>
                <a:cs typeface="Merriweather Light"/>
                <a:sym typeface="Merriweather Light"/>
              </a:defRPr>
            </a:lvl2pPr>
            <a:lvl3pPr lvl="2" algn="ctr" rtl="0">
              <a:spcBef>
                <a:spcPts val="0"/>
              </a:spcBef>
              <a:spcAft>
                <a:spcPts val="0"/>
              </a:spcAft>
              <a:buSzPts val="3000"/>
              <a:buNone/>
              <a:defRPr>
                <a:latin typeface="Merriweather Light"/>
                <a:ea typeface="Merriweather Light"/>
                <a:cs typeface="Merriweather Light"/>
                <a:sym typeface="Merriweather Light"/>
              </a:defRPr>
            </a:lvl3pPr>
            <a:lvl4pPr lvl="3" algn="ctr" rtl="0">
              <a:spcBef>
                <a:spcPts val="0"/>
              </a:spcBef>
              <a:spcAft>
                <a:spcPts val="0"/>
              </a:spcAft>
              <a:buSzPts val="3000"/>
              <a:buNone/>
              <a:defRPr>
                <a:latin typeface="Merriweather Light"/>
                <a:ea typeface="Merriweather Light"/>
                <a:cs typeface="Merriweather Light"/>
                <a:sym typeface="Merriweather Light"/>
              </a:defRPr>
            </a:lvl4pPr>
            <a:lvl5pPr lvl="4" algn="ctr" rtl="0">
              <a:spcBef>
                <a:spcPts val="0"/>
              </a:spcBef>
              <a:spcAft>
                <a:spcPts val="0"/>
              </a:spcAft>
              <a:buSzPts val="3000"/>
              <a:buNone/>
              <a:defRPr>
                <a:latin typeface="Merriweather Light"/>
                <a:ea typeface="Merriweather Light"/>
                <a:cs typeface="Merriweather Light"/>
                <a:sym typeface="Merriweather Light"/>
              </a:defRPr>
            </a:lvl5pPr>
            <a:lvl6pPr lvl="5" algn="ctr" rtl="0">
              <a:spcBef>
                <a:spcPts val="0"/>
              </a:spcBef>
              <a:spcAft>
                <a:spcPts val="0"/>
              </a:spcAft>
              <a:buSzPts val="3000"/>
              <a:buNone/>
              <a:defRPr>
                <a:latin typeface="Merriweather Light"/>
                <a:ea typeface="Merriweather Light"/>
                <a:cs typeface="Merriweather Light"/>
                <a:sym typeface="Merriweather Light"/>
              </a:defRPr>
            </a:lvl6pPr>
            <a:lvl7pPr lvl="6" algn="ctr" rtl="0">
              <a:spcBef>
                <a:spcPts val="0"/>
              </a:spcBef>
              <a:spcAft>
                <a:spcPts val="0"/>
              </a:spcAft>
              <a:buSzPts val="3000"/>
              <a:buNone/>
              <a:defRPr>
                <a:latin typeface="Merriweather Light"/>
                <a:ea typeface="Merriweather Light"/>
                <a:cs typeface="Merriweather Light"/>
                <a:sym typeface="Merriweather Light"/>
              </a:defRPr>
            </a:lvl7pPr>
            <a:lvl8pPr lvl="7" algn="ctr" rtl="0">
              <a:spcBef>
                <a:spcPts val="0"/>
              </a:spcBef>
              <a:spcAft>
                <a:spcPts val="0"/>
              </a:spcAft>
              <a:buSzPts val="3000"/>
              <a:buNone/>
              <a:defRPr>
                <a:latin typeface="Merriweather Light"/>
                <a:ea typeface="Merriweather Light"/>
                <a:cs typeface="Merriweather Light"/>
                <a:sym typeface="Merriweather Light"/>
              </a:defRPr>
            </a:lvl8pPr>
            <a:lvl9pPr lvl="8" algn="ctr"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sp>
        <p:nvSpPr>
          <p:cNvPr id="419" name="Google Shape;419;p46"/>
          <p:cNvSpPr txBox="1">
            <a:spLocks noGrp="1"/>
          </p:cNvSpPr>
          <p:nvPr>
            <p:ph type="subTitle" idx="1"/>
          </p:nvPr>
        </p:nvSpPr>
        <p:spPr>
          <a:xfrm>
            <a:off x="4525188" y="1537663"/>
            <a:ext cx="3957600" cy="2889000"/>
          </a:xfrm>
          <a:prstGeom prst="rect">
            <a:avLst/>
          </a:prstGeom>
        </p:spPr>
        <p:txBody>
          <a:bodyPr spcFirstLastPara="1" wrap="square" lIns="91425" tIns="91425" rIns="91425" bIns="91425" anchor="ctr" anchorCtr="0">
            <a:noAutofit/>
          </a:bodyPr>
          <a:lstStyle>
            <a:lvl1pPr marR="38100" lvl="0" algn="ctr" rtl="0">
              <a:lnSpc>
                <a:spcPct val="100000"/>
              </a:lnSpc>
              <a:spcBef>
                <a:spcPts val="0"/>
              </a:spcBef>
              <a:spcAft>
                <a:spcPts val="0"/>
              </a:spcAft>
              <a:buClr>
                <a:schemeClr val="accent1"/>
              </a:buClr>
              <a:buSzPts val="1400"/>
              <a:buChar char="●"/>
              <a:defRPr sz="1400"/>
            </a:lvl1pPr>
            <a:lvl2pPr lvl="1" algn="ctr" rtl="0">
              <a:spcBef>
                <a:spcPts val="0"/>
              </a:spcBef>
              <a:spcAft>
                <a:spcPts val="0"/>
              </a:spcAft>
              <a:buClr>
                <a:schemeClr val="dk1"/>
              </a:buClr>
              <a:buSzPts val="1400"/>
              <a:buChar char="○"/>
              <a:defRPr/>
            </a:lvl2pPr>
            <a:lvl3pPr lvl="2" algn="ctr" rtl="0">
              <a:spcBef>
                <a:spcPts val="0"/>
              </a:spcBef>
              <a:spcAft>
                <a:spcPts val="0"/>
              </a:spcAft>
              <a:buClr>
                <a:schemeClr val="dk1"/>
              </a:buClr>
              <a:buSzPts val="1400"/>
              <a:buChar char="■"/>
              <a:defRPr/>
            </a:lvl3pPr>
            <a:lvl4pPr lvl="3" algn="ctr" rtl="0">
              <a:spcBef>
                <a:spcPts val="0"/>
              </a:spcBef>
              <a:spcAft>
                <a:spcPts val="0"/>
              </a:spcAft>
              <a:buClr>
                <a:schemeClr val="dk1"/>
              </a:buClr>
              <a:buSzPts val="1400"/>
              <a:buChar char="●"/>
              <a:defRPr/>
            </a:lvl4pPr>
            <a:lvl5pPr lvl="4" algn="ctr" rtl="0">
              <a:spcBef>
                <a:spcPts val="0"/>
              </a:spcBef>
              <a:spcAft>
                <a:spcPts val="0"/>
              </a:spcAft>
              <a:buClr>
                <a:schemeClr val="dk1"/>
              </a:buClr>
              <a:buSzPts val="1400"/>
              <a:buChar char="○"/>
              <a:defRPr/>
            </a:lvl5pPr>
            <a:lvl6pPr lvl="5" algn="ctr" rtl="0">
              <a:spcBef>
                <a:spcPts val="0"/>
              </a:spcBef>
              <a:spcAft>
                <a:spcPts val="0"/>
              </a:spcAft>
              <a:buClr>
                <a:schemeClr val="dk1"/>
              </a:buClr>
              <a:buSzPts val="1400"/>
              <a:buChar char="■"/>
              <a:defRPr/>
            </a:lvl6pPr>
            <a:lvl7pPr lvl="6" algn="ctr" rtl="0">
              <a:spcBef>
                <a:spcPts val="0"/>
              </a:spcBef>
              <a:spcAft>
                <a:spcPts val="0"/>
              </a:spcAft>
              <a:buClr>
                <a:schemeClr val="dk1"/>
              </a:buClr>
              <a:buSzPts val="1400"/>
              <a:buChar char="●"/>
              <a:defRPr/>
            </a:lvl7pPr>
            <a:lvl8pPr lvl="7" algn="ctr" rtl="0">
              <a:spcBef>
                <a:spcPts val="0"/>
              </a:spcBef>
              <a:spcAft>
                <a:spcPts val="0"/>
              </a:spcAft>
              <a:buClr>
                <a:schemeClr val="dk1"/>
              </a:buClr>
              <a:buSzPts val="1400"/>
              <a:buChar char="○"/>
              <a:defRPr/>
            </a:lvl8pPr>
            <a:lvl9pPr lvl="8" algn="ctr" rtl="0">
              <a:spcBef>
                <a:spcPts val="0"/>
              </a:spcBef>
              <a:spcAft>
                <a:spcPts val="0"/>
              </a:spcAft>
              <a:buClr>
                <a:schemeClr val="dk1"/>
              </a:buClr>
              <a:buSzPts val="1400"/>
              <a:buChar char="■"/>
              <a:defRPr/>
            </a:lvl9pPr>
          </a:lstStyle>
          <a:p>
            <a:endParaRPr/>
          </a:p>
        </p:txBody>
      </p:sp>
      <p:sp>
        <p:nvSpPr>
          <p:cNvPr id="420" name="Google Shape;420;p46"/>
          <p:cNvSpPr txBox="1">
            <a:spLocks noGrp="1"/>
          </p:cNvSpPr>
          <p:nvPr>
            <p:ph type="subTitle" idx="2"/>
          </p:nvPr>
        </p:nvSpPr>
        <p:spPr>
          <a:xfrm>
            <a:off x="661213" y="1537663"/>
            <a:ext cx="3957600" cy="2889000"/>
          </a:xfrm>
          <a:prstGeom prst="rect">
            <a:avLst/>
          </a:prstGeom>
        </p:spPr>
        <p:txBody>
          <a:bodyPr spcFirstLastPara="1" wrap="square" lIns="91425" tIns="91425" rIns="91425" bIns="91425" anchor="ctr" anchorCtr="0">
            <a:noAutofit/>
          </a:bodyPr>
          <a:lstStyle>
            <a:lvl1pPr marR="38100" lvl="0" algn="ctr" rtl="0">
              <a:lnSpc>
                <a:spcPct val="100000"/>
              </a:lnSpc>
              <a:spcBef>
                <a:spcPts val="0"/>
              </a:spcBef>
              <a:spcAft>
                <a:spcPts val="0"/>
              </a:spcAft>
              <a:buClr>
                <a:schemeClr val="accent1"/>
              </a:buClr>
              <a:buSzPts val="1400"/>
              <a:buChar char="●"/>
              <a:defRPr sz="1400"/>
            </a:lvl1pPr>
            <a:lvl2pPr lvl="1" algn="ctr" rtl="0">
              <a:spcBef>
                <a:spcPts val="0"/>
              </a:spcBef>
              <a:spcAft>
                <a:spcPts val="0"/>
              </a:spcAft>
              <a:buClr>
                <a:schemeClr val="dk1"/>
              </a:buClr>
              <a:buSzPts val="1400"/>
              <a:buChar char="○"/>
              <a:defRPr/>
            </a:lvl2pPr>
            <a:lvl3pPr lvl="2" algn="ctr" rtl="0">
              <a:spcBef>
                <a:spcPts val="0"/>
              </a:spcBef>
              <a:spcAft>
                <a:spcPts val="0"/>
              </a:spcAft>
              <a:buClr>
                <a:schemeClr val="dk1"/>
              </a:buClr>
              <a:buSzPts val="1400"/>
              <a:buChar char="■"/>
              <a:defRPr/>
            </a:lvl3pPr>
            <a:lvl4pPr lvl="3" algn="ctr" rtl="0">
              <a:spcBef>
                <a:spcPts val="0"/>
              </a:spcBef>
              <a:spcAft>
                <a:spcPts val="0"/>
              </a:spcAft>
              <a:buClr>
                <a:schemeClr val="dk1"/>
              </a:buClr>
              <a:buSzPts val="1400"/>
              <a:buChar char="●"/>
              <a:defRPr/>
            </a:lvl4pPr>
            <a:lvl5pPr lvl="4" algn="ctr" rtl="0">
              <a:spcBef>
                <a:spcPts val="0"/>
              </a:spcBef>
              <a:spcAft>
                <a:spcPts val="0"/>
              </a:spcAft>
              <a:buClr>
                <a:schemeClr val="dk1"/>
              </a:buClr>
              <a:buSzPts val="1400"/>
              <a:buChar char="○"/>
              <a:defRPr/>
            </a:lvl5pPr>
            <a:lvl6pPr lvl="5" algn="ctr" rtl="0">
              <a:spcBef>
                <a:spcPts val="0"/>
              </a:spcBef>
              <a:spcAft>
                <a:spcPts val="0"/>
              </a:spcAft>
              <a:buClr>
                <a:schemeClr val="dk1"/>
              </a:buClr>
              <a:buSzPts val="1400"/>
              <a:buChar char="■"/>
              <a:defRPr/>
            </a:lvl6pPr>
            <a:lvl7pPr lvl="6" algn="ctr" rtl="0">
              <a:spcBef>
                <a:spcPts val="0"/>
              </a:spcBef>
              <a:spcAft>
                <a:spcPts val="0"/>
              </a:spcAft>
              <a:buClr>
                <a:schemeClr val="dk1"/>
              </a:buClr>
              <a:buSzPts val="1400"/>
              <a:buChar char="●"/>
              <a:defRPr/>
            </a:lvl7pPr>
            <a:lvl8pPr lvl="7" algn="ctr" rtl="0">
              <a:spcBef>
                <a:spcPts val="0"/>
              </a:spcBef>
              <a:spcAft>
                <a:spcPts val="0"/>
              </a:spcAft>
              <a:buClr>
                <a:schemeClr val="dk1"/>
              </a:buClr>
              <a:buSzPts val="1400"/>
              <a:buChar char="○"/>
              <a:defRPr/>
            </a:lvl8pPr>
            <a:lvl9pPr lvl="8" algn="ctr" rtl="0">
              <a:spcBef>
                <a:spcPts val="0"/>
              </a:spcBef>
              <a:spcAft>
                <a:spcPts val="0"/>
              </a:spcAft>
              <a:buClr>
                <a:schemeClr val="dk1"/>
              </a:buClr>
              <a:buSzPts val="1400"/>
              <a:buChar char="■"/>
              <a:defRPr/>
            </a:lvl9pPr>
          </a:lstStyle>
          <a:p>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two columns 2">
  <p:cSld name="Title and two columns 2">
    <p:spTree>
      <p:nvGrpSpPr>
        <p:cNvPr id="1" name="Shape 421"/>
        <p:cNvGrpSpPr/>
        <p:nvPr/>
      </p:nvGrpSpPr>
      <p:grpSpPr>
        <a:xfrm>
          <a:off x="0" y="0"/>
          <a:ext cx="0" cy="0"/>
          <a:chOff x="0" y="0"/>
          <a:chExt cx="0" cy="0"/>
        </a:xfrm>
      </p:grpSpPr>
      <p:sp>
        <p:nvSpPr>
          <p:cNvPr id="422" name="Google Shape;422;p47"/>
          <p:cNvSpPr txBox="1">
            <a:spLocks noGrp="1"/>
          </p:cNvSpPr>
          <p:nvPr>
            <p:ph type="subTitle" idx="1"/>
          </p:nvPr>
        </p:nvSpPr>
        <p:spPr>
          <a:xfrm>
            <a:off x="4816075" y="3616375"/>
            <a:ext cx="2942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423" name="Google Shape;423;p47"/>
          <p:cNvSpPr txBox="1">
            <a:spLocks noGrp="1"/>
          </p:cNvSpPr>
          <p:nvPr>
            <p:ph type="subTitle" idx="2"/>
          </p:nvPr>
        </p:nvSpPr>
        <p:spPr>
          <a:xfrm>
            <a:off x="4816200" y="3956375"/>
            <a:ext cx="2941800" cy="652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b="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424" name="Google Shape;424;p47"/>
          <p:cNvSpPr txBox="1">
            <a:spLocks noGrp="1"/>
          </p:cNvSpPr>
          <p:nvPr>
            <p:ph type="subTitle" idx="3"/>
          </p:nvPr>
        </p:nvSpPr>
        <p:spPr>
          <a:xfrm>
            <a:off x="1385829" y="3616375"/>
            <a:ext cx="2942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425" name="Google Shape;425;p47"/>
          <p:cNvSpPr txBox="1">
            <a:spLocks noGrp="1"/>
          </p:cNvSpPr>
          <p:nvPr>
            <p:ph type="subTitle" idx="4"/>
          </p:nvPr>
        </p:nvSpPr>
        <p:spPr>
          <a:xfrm>
            <a:off x="1386025" y="3956375"/>
            <a:ext cx="2941800" cy="652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b="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426" name="Google Shape;426;p47"/>
          <p:cNvSpPr txBox="1">
            <a:spLocks noGrp="1"/>
          </p:cNvSpPr>
          <p:nvPr>
            <p:ph type="title"/>
          </p:nvPr>
        </p:nvSpPr>
        <p:spPr>
          <a:xfrm>
            <a:off x="713225" y="445025"/>
            <a:ext cx="27291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cxnSp>
        <p:nvCxnSpPr>
          <p:cNvPr id="427" name="Google Shape;427;p47"/>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28" name="Google Shape;428;p47"/>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hanks">
  <p:cSld name="Thanks">
    <p:spTree>
      <p:nvGrpSpPr>
        <p:cNvPr id="1" name="Shape 441"/>
        <p:cNvGrpSpPr/>
        <p:nvPr/>
      </p:nvGrpSpPr>
      <p:grpSpPr>
        <a:xfrm>
          <a:off x="0" y="0"/>
          <a:ext cx="0" cy="0"/>
          <a:chOff x="0" y="0"/>
          <a:chExt cx="0" cy="0"/>
        </a:xfrm>
      </p:grpSpPr>
      <p:sp>
        <p:nvSpPr>
          <p:cNvPr id="442" name="Google Shape;442;p49"/>
          <p:cNvSpPr txBox="1">
            <a:spLocks noGrp="1"/>
          </p:cNvSpPr>
          <p:nvPr>
            <p:ph type="title"/>
          </p:nvPr>
        </p:nvSpPr>
        <p:spPr>
          <a:xfrm>
            <a:off x="2832900" y="791200"/>
            <a:ext cx="3478200" cy="922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300"/>
              <a:buNone/>
              <a:defRPr sz="7000"/>
            </a:lvl1pPr>
            <a:lvl2pPr lvl="1" algn="ctr" rtl="0">
              <a:spcBef>
                <a:spcPts val="0"/>
              </a:spcBef>
              <a:spcAft>
                <a:spcPts val="0"/>
              </a:spcAft>
              <a:buSzPts val="3000"/>
              <a:buNone/>
              <a:defRPr>
                <a:latin typeface="Open Sans"/>
                <a:ea typeface="Open Sans"/>
                <a:cs typeface="Open Sans"/>
                <a:sym typeface="Open Sans"/>
              </a:defRPr>
            </a:lvl2pPr>
            <a:lvl3pPr lvl="2" algn="ctr" rtl="0">
              <a:spcBef>
                <a:spcPts val="0"/>
              </a:spcBef>
              <a:spcAft>
                <a:spcPts val="0"/>
              </a:spcAft>
              <a:buSzPts val="3000"/>
              <a:buNone/>
              <a:defRPr>
                <a:latin typeface="Open Sans"/>
                <a:ea typeface="Open Sans"/>
                <a:cs typeface="Open Sans"/>
                <a:sym typeface="Open Sans"/>
              </a:defRPr>
            </a:lvl3pPr>
            <a:lvl4pPr lvl="3" algn="ctr" rtl="0">
              <a:spcBef>
                <a:spcPts val="0"/>
              </a:spcBef>
              <a:spcAft>
                <a:spcPts val="0"/>
              </a:spcAft>
              <a:buSzPts val="3000"/>
              <a:buNone/>
              <a:defRPr>
                <a:latin typeface="Open Sans"/>
                <a:ea typeface="Open Sans"/>
                <a:cs typeface="Open Sans"/>
                <a:sym typeface="Open Sans"/>
              </a:defRPr>
            </a:lvl4pPr>
            <a:lvl5pPr lvl="4" algn="ctr" rtl="0">
              <a:spcBef>
                <a:spcPts val="0"/>
              </a:spcBef>
              <a:spcAft>
                <a:spcPts val="0"/>
              </a:spcAft>
              <a:buSzPts val="3000"/>
              <a:buNone/>
              <a:defRPr>
                <a:latin typeface="Open Sans"/>
                <a:ea typeface="Open Sans"/>
                <a:cs typeface="Open Sans"/>
                <a:sym typeface="Open Sans"/>
              </a:defRPr>
            </a:lvl5pPr>
            <a:lvl6pPr lvl="5" algn="ctr" rtl="0">
              <a:spcBef>
                <a:spcPts val="0"/>
              </a:spcBef>
              <a:spcAft>
                <a:spcPts val="0"/>
              </a:spcAft>
              <a:buSzPts val="3000"/>
              <a:buNone/>
              <a:defRPr>
                <a:latin typeface="Open Sans"/>
                <a:ea typeface="Open Sans"/>
                <a:cs typeface="Open Sans"/>
                <a:sym typeface="Open Sans"/>
              </a:defRPr>
            </a:lvl6pPr>
            <a:lvl7pPr lvl="6" algn="ctr" rtl="0">
              <a:spcBef>
                <a:spcPts val="0"/>
              </a:spcBef>
              <a:spcAft>
                <a:spcPts val="0"/>
              </a:spcAft>
              <a:buSzPts val="3000"/>
              <a:buNone/>
              <a:defRPr>
                <a:latin typeface="Open Sans"/>
                <a:ea typeface="Open Sans"/>
                <a:cs typeface="Open Sans"/>
                <a:sym typeface="Open Sans"/>
              </a:defRPr>
            </a:lvl7pPr>
            <a:lvl8pPr lvl="7" algn="ctr" rtl="0">
              <a:spcBef>
                <a:spcPts val="0"/>
              </a:spcBef>
              <a:spcAft>
                <a:spcPts val="0"/>
              </a:spcAft>
              <a:buSzPts val="3000"/>
              <a:buNone/>
              <a:defRPr>
                <a:latin typeface="Open Sans"/>
                <a:ea typeface="Open Sans"/>
                <a:cs typeface="Open Sans"/>
                <a:sym typeface="Open Sans"/>
              </a:defRPr>
            </a:lvl8pPr>
            <a:lvl9pPr lvl="8" algn="ctr" rtl="0">
              <a:spcBef>
                <a:spcPts val="0"/>
              </a:spcBef>
              <a:spcAft>
                <a:spcPts val="0"/>
              </a:spcAft>
              <a:buSzPts val="3000"/>
              <a:buNone/>
              <a:defRPr>
                <a:latin typeface="Open Sans"/>
                <a:ea typeface="Open Sans"/>
                <a:cs typeface="Open Sans"/>
                <a:sym typeface="Open Sans"/>
              </a:defRPr>
            </a:lvl9pPr>
          </a:lstStyle>
          <a:p>
            <a:endParaRPr/>
          </a:p>
        </p:txBody>
      </p:sp>
      <p:sp>
        <p:nvSpPr>
          <p:cNvPr id="443" name="Google Shape;443;p49"/>
          <p:cNvSpPr txBox="1">
            <a:spLocks noGrp="1"/>
          </p:cNvSpPr>
          <p:nvPr>
            <p:ph type="subTitle" idx="1"/>
          </p:nvPr>
        </p:nvSpPr>
        <p:spPr>
          <a:xfrm>
            <a:off x="2983350" y="1749425"/>
            <a:ext cx="3177300" cy="922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444" name="Google Shape;444;p49"/>
          <p:cNvSpPr txBox="1"/>
          <p:nvPr/>
        </p:nvSpPr>
        <p:spPr>
          <a:xfrm>
            <a:off x="2900450" y="3438275"/>
            <a:ext cx="3343200" cy="716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b="1">
                <a:solidFill>
                  <a:schemeClr val="dk2"/>
                </a:solidFill>
                <a:latin typeface="Montserrat"/>
                <a:ea typeface="Montserrat"/>
                <a:cs typeface="Montserrat"/>
                <a:sym typeface="Montserrat"/>
              </a:rPr>
              <a:t>CREDITS</a:t>
            </a:r>
            <a:r>
              <a:rPr lang="en" sz="1100">
                <a:solidFill>
                  <a:schemeClr val="dk2"/>
                </a:solidFill>
                <a:latin typeface="Montserrat"/>
                <a:ea typeface="Montserrat"/>
                <a:cs typeface="Montserrat"/>
                <a:sym typeface="Montserrat"/>
              </a:rPr>
              <a:t>: This presentation template was created by </a:t>
            </a:r>
            <a:r>
              <a:rPr lang="en" sz="1100" b="1">
                <a:solidFill>
                  <a:schemeClr val="dk2"/>
                </a:solidFill>
                <a:uFill>
                  <a:noFill/>
                </a:uFill>
                <a:latin typeface="Montserrat"/>
                <a:ea typeface="Montserrat"/>
                <a:cs typeface="Montserrat"/>
                <a:sym typeface="Montserrat"/>
                <a:hlinkClick r:id="rId2">
                  <a:extLst>
                    <a:ext uri="{A12FA001-AC4F-418D-AE19-62706E023703}">
                      <ahyp:hlinkClr xmlns:ahyp="http://schemas.microsoft.com/office/drawing/2018/hyperlinkcolor" val="tx"/>
                    </a:ext>
                  </a:extLst>
                </a:hlinkClick>
              </a:rPr>
              <a:t>Slidesgo</a:t>
            </a:r>
            <a:r>
              <a:rPr lang="en" sz="1100">
                <a:solidFill>
                  <a:schemeClr val="dk2"/>
                </a:solidFill>
                <a:latin typeface="Montserrat"/>
                <a:ea typeface="Montserrat"/>
                <a:cs typeface="Montserrat"/>
                <a:sym typeface="Montserrat"/>
              </a:rPr>
              <a:t>, including icons by </a:t>
            </a:r>
            <a:r>
              <a:rPr lang="en" sz="1100" b="1">
                <a:solidFill>
                  <a:schemeClr val="dk2"/>
                </a:solidFill>
                <a:uFill>
                  <a:noFill/>
                </a:uFill>
                <a:latin typeface="Montserrat"/>
                <a:ea typeface="Montserrat"/>
                <a:cs typeface="Montserrat"/>
                <a:sym typeface="Montserrat"/>
                <a:hlinkClick r:id="rId3">
                  <a:extLst>
                    <a:ext uri="{A12FA001-AC4F-418D-AE19-62706E023703}">
                      <ahyp:hlinkClr xmlns:ahyp="http://schemas.microsoft.com/office/drawing/2018/hyperlinkcolor" val="tx"/>
                    </a:ext>
                  </a:extLst>
                </a:hlinkClick>
              </a:rPr>
              <a:t>Flaticon</a:t>
            </a:r>
            <a:r>
              <a:rPr lang="en" sz="1100">
                <a:solidFill>
                  <a:schemeClr val="dk2"/>
                </a:solidFill>
                <a:latin typeface="Montserrat"/>
                <a:ea typeface="Montserrat"/>
                <a:cs typeface="Montserrat"/>
                <a:sym typeface="Montserrat"/>
              </a:rPr>
              <a:t>, infographics &amp; images by </a:t>
            </a:r>
            <a:r>
              <a:rPr lang="en" sz="1100" b="1">
                <a:solidFill>
                  <a:schemeClr val="dk2"/>
                </a:solidFill>
                <a:uFill>
                  <a:noFill/>
                </a:uFill>
                <a:latin typeface="Montserrat"/>
                <a:ea typeface="Montserrat"/>
                <a:cs typeface="Montserrat"/>
                <a:sym typeface="Montserrat"/>
                <a:hlinkClick r:id="rId4">
                  <a:extLst>
                    <a:ext uri="{A12FA001-AC4F-418D-AE19-62706E023703}">
                      <ahyp:hlinkClr xmlns:ahyp="http://schemas.microsoft.com/office/drawing/2018/hyperlinkcolor" val="tx"/>
                    </a:ext>
                  </a:extLst>
                </a:hlinkClick>
              </a:rPr>
              <a:t>Freepik</a:t>
            </a:r>
            <a:endParaRPr sz="1100" b="1">
              <a:solidFill>
                <a:schemeClr val="dk2"/>
              </a:solidFill>
              <a:latin typeface="Montserrat"/>
              <a:ea typeface="Montserrat"/>
              <a:cs typeface="Montserrat"/>
              <a:sym typeface="Montserrat"/>
            </a:endParaRPr>
          </a:p>
        </p:txBody>
      </p:sp>
      <p:cxnSp>
        <p:nvCxnSpPr>
          <p:cNvPr id="445" name="Google Shape;445;p49"/>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46" name="Google Shape;446;p49"/>
          <p:cNvCxnSpPr/>
          <p:nvPr/>
        </p:nvCxnSpPr>
        <p:spPr>
          <a:xfrm>
            <a:off x="-257975" y="3935375"/>
            <a:ext cx="3047400" cy="13464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47" name="Google Shape;447;p49"/>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48" name="Google Shape;448;p49"/>
          <p:cNvCxnSpPr/>
          <p:nvPr/>
        </p:nvCxnSpPr>
        <p:spPr>
          <a:xfrm>
            <a:off x="6467450" y="-72550"/>
            <a:ext cx="3047400" cy="13464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Background">
  <p:cSld name="Background">
    <p:spTree>
      <p:nvGrpSpPr>
        <p:cNvPr id="1" name="Shape 449"/>
        <p:cNvGrpSpPr/>
        <p:nvPr/>
      </p:nvGrpSpPr>
      <p:grpSpPr>
        <a:xfrm>
          <a:off x="0" y="0"/>
          <a:ext cx="0" cy="0"/>
          <a:chOff x="0" y="0"/>
          <a:chExt cx="0" cy="0"/>
        </a:xfrm>
      </p:grpSpPr>
      <p:cxnSp>
        <p:nvCxnSpPr>
          <p:cNvPr id="450" name="Google Shape;450;p50"/>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51" name="Google Shape;451;p50"/>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3"/>
        <p:cNvGrpSpPr/>
        <p:nvPr/>
      </p:nvGrpSpPr>
      <p:grpSpPr>
        <a:xfrm>
          <a:off x="0" y="0"/>
          <a:ext cx="0" cy="0"/>
          <a:chOff x="0" y="0"/>
          <a:chExt cx="0" cy="0"/>
        </a:xfrm>
      </p:grpSpPr>
      <p:sp>
        <p:nvSpPr>
          <p:cNvPr id="24" name="Google Shape;24;p4"/>
          <p:cNvSpPr txBox="1">
            <a:spLocks noGrp="1"/>
          </p:cNvSpPr>
          <p:nvPr>
            <p:ph type="title"/>
          </p:nvPr>
        </p:nvSpPr>
        <p:spPr>
          <a:xfrm>
            <a:off x="713225" y="445025"/>
            <a:ext cx="47115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5" name="Google Shape;25;p4"/>
          <p:cNvSpPr txBox="1">
            <a:spLocks noGrp="1"/>
          </p:cNvSpPr>
          <p:nvPr>
            <p:ph type="body" idx="1"/>
          </p:nvPr>
        </p:nvSpPr>
        <p:spPr>
          <a:xfrm>
            <a:off x="713250" y="1272925"/>
            <a:ext cx="7717500" cy="3295800"/>
          </a:xfrm>
          <a:prstGeom prst="rect">
            <a:avLst/>
          </a:prstGeom>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1"/>
              </a:buClr>
              <a:buSzPts val="1800"/>
              <a:buFont typeface="Lato"/>
              <a:buChar char="●"/>
              <a:defRPr sz="1100"/>
            </a:lvl1pPr>
            <a:lvl2pPr marL="914400" lvl="1" indent="-317500">
              <a:spcBef>
                <a:spcPts val="0"/>
              </a:spcBef>
              <a:spcAft>
                <a:spcPts val="0"/>
              </a:spcAft>
              <a:buClr>
                <a:schemeClr val="dk1"/>
              </a:buClr>
              <a:buSzPts val="1400"/>
              <a:buFont typeface="Lato"/>
              <a:buChar char="○"/>
              <a:defRPr/>
            </a:lvl2pPr>
            <a:lvl3pPr marL="1371600" lvl="2" indent="-317500">
              <a:spcBef>
                <a:spcPts val="0"/>
              </a:spcBef>
              <a:spcAft>
                <a:spcPts val="0"/>
              </a:spcAft>
              <a:buClr>
                <a:schemeClr val="dk1"/>
              </a:buClr>
              <a:buSzPts val="1400"/>
              <a:buFont typeface="Lato"/>
              <a:buChar char="■"/>
              <a:defRPr/>
            </a:lvl3pPr>
            <a:lvl4pPr marL="1828800" lvl="3" indent="-317500">
              <a:spcBef>
                <a:spcPts val="0"/>
              </a:spcBef>
              <a:spcAft>
                <a:spcPts val="0"/>
              </a:spcAft>
              <a:buClr>
                <a:schemeClr val="dk1"/>
              </a:buClr>
              <a:buSzPts val="1400"/>
              <a:buFont typeface="Lato"/>
              <a:buChar char="●"/>
              <a:defRPr/>
            </a:lvl4pPr>
            <a:lvl5pPr marL="2286000" lvl="4" indent="-317500">
              <a:spcBef>
                <a:spcPts val="0"/>
              </a:spcBef>
              <a:spcAft>
                <a:spcPts val="0"/>
              </a:spcAft>
              <a:buClr>
                <a:schemeClr val="dk1"/>
              </a:buClr>
              <a:buSzPts val="1400"/>
              <a:buFont typeface="Lato"/>
              <a:buChar char="○"/>
              <a:defRPr/>
            </a:lvl5pPr>
            <a:lvl6pPr marL="2743200" lvl="5" indent="-317500">
              <a:spcBef>
                <a:spcPts val="0"/>
              </a:spcBef>
              <a:spcAft>
                <a:spcPts val="0"/>
              </a:spcAft>
              <a:buClr>
                <a:schemeClr val="dk1"/>
              </a:buClr>
              <a:buSzPts val="1400"/>
              <a:buFont typeface="Lato"/>
              <a:buChar char="■"/>
              <a:defRPr/>
            </a:lvl6pPr>
            <a:lvl7pPr marL="3200400" lvl="6" indent="-317500">
              <a:spcBef>
                <a:spcPts val="0"/>
              </a:spcBef>
              <a:spcAft>
                <a:spcPts val="0"/>
              </a:spcAft>
              <a:buClr>
                <a:schemeClr val="dk1"/>
              </a:buClr>
              <a:buSzPts val="1400"/>
              <a:buFont typeface="Lato"/>
              <a:buChar char="●"/>
              <a:defRPr/>
            </a:lvl7pPr>
            <a:lvl8pPr marL="3657600" lvl="7" indent="-317500">
              <a:spcBef>
                <a:spcPts val="0"/>
              </a:spcBef>
              <a:spcAft>
                <a:spcPts val="0"/>
              </a:spcAft>
              <a:buClr>
                <a:schemeClr val="dk1"/>
              </a:buClr>
              <a:buSzPts val="1400"/>
              <a:buFont typeface="Lato"/>
              <a:buChar char="○"/>
              <a:defRPr/>
            </a:lvl8pPr>
            <a:lvl9pPr marL="4114800" lvl="8" indent="-317500">
              <a:spcBef>
                <a:spcPts val="0"/>
              </a:spcBef>
              <a:spcAft>
                <a:spcPts val="0"/>
              </a:spcAft>
              <a:buClr>
                <a:schemeClr val="dk1"/>
              </a:buClr>
              <a:buSzPts val="1400"/>
              <a:buFont typeface="Lato"/>
              <a:buChar char="■"/>
              <a:defRPr/>
            </a:lvl9pPr>
          </a:lstStyle>
          <a:p>
            <a:endParaRPr/>
          </a:p>
        </p:txBody>
      </p:sp>
      <p:cxnSp>
        <p:nvCxnSpPr>
          <p:cNvPr id="26" name="Google Shape;26;p4"/>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7" name="Google Shape;27;p4"/>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8" name="Google Shape;28;p4"/>
          <p:cNvCxnSpPr/>
          <p:nvPr/>
        </p:nvCxnSpPr>
        <p:spPr>
          <a:xfrm>
            <a:off x="6884900" y="-113600"/>
            <a:ext cx="2565600" cy="13062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Background 1">
  <p:cSld name="Background 1">
    <p:spTree>
      <p:nvGrpSpPr>
        <p:cNvPr id="1" name="Shape 452"/>
        <p:cNvGrpSpPr/>
        <p:nvPr/>
      </p:nvGrpSpPr>
      <p:grpSpPr>
        <a:xfrm>
          <a:off x="0" y="0"/>
          <a:ext cx="0" cy="0"/>
          <a:chOff x="0" y="0"/>
          <a:chExt cx="0" cy="0"/>
        </a:xfrm>
      </p:grpSpPr>
      <p:cxnSp>
        <p:nvCxnSpPr>
          <p:cNvPr id="453" name="Google Shape;453;p51"/>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54" name="Google Shape;454;p51"/>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55" name="Google Shape;455;p51"/>
          <p:cNvCxnSpPr/>
          <p:nvPr/>
        </p:nvCxnSpPr>
        <p:spPr>
          <a:xfrm>
            <a:off x="7434175" y="-125600"/>
            <a:ext cx="1993200" cy="13302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56" name="Google Shape;456;p51"/>
          <p:cNvCxnSpPr/>
          <p:nvPr/>
        </p:nvCxnSpPr>
        <p:spPr>
          <a:xfrm>
            <a:off x="-147275" y="3943475"/>
            <a:ext cx="1993200" cy="13302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Background 2">
  <p:cSld name="Background 2">
    <p:spTree>
      <p:nvGrpSpPr>
        <p:cNvPr id="1" name="Shape 457"/>
        <p:cNvGrpSpPr/>
        <p:nvPr/>
      </p:nvGrpSpPr>
      <p:grpSpPr>
        <a:xfrm>
          <a:off x="0" y="0"/>
          <a:ext cx="0" cy="0"/>
          <a:chOff x="0" y="0"/>
          <a:chExt cx="0" cy="0"/>
        </a:xfrm>
      </p:grpSpPr>
      <p:cxnSp>
        <p:nvCxnSpPr>
          <p:cNvPr id="458" name="Google Shape;458;p52"/>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59" name="Google Shape;459;p52"/>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60" name="Google Shape;460;p52"/>
          <p:cNvCxnSpPr/>
          <p:nvPr/>
        </p:nvCxnSpPr>
        <p:spPr>
          <a:xfrm flipH="1">
            <a:off x="6772150" y="3663450"/>
            <a:ext cx="2823300" cy="16332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Background 3">
  <p:cSld name="Background 3">
    <p:spTree>
      <p:nvGrpSpPr>
        <p:cNvPr id="1" name="Shape 461"/>
        <p:cNvGrpSpPr/>
        <p:nvPr/>
      </p:nvGrpSpPr>
      <p:grpSpPr>
        <a:xfrm>
          <a:off x="0" y="0"/>
          <a:ext cx="0" cy="0"/>
          <a:chOff x="0" y="0"/>
          <a:chExt cx="0" cy="0"/>
        </a:xfrm>
      </p:grpSpPr>
      <p:cxnSp>
        <p:nvCxnSpPr>
          <p:cNvPr id="462" name="Google Shape;462;p53"/>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63" name="Google Shape;463;p53"/>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64" name="Google Shape;464;p53"/>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65" name="Google Shape;465;p53"/>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66" name="Google Shape;466;p53"/>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67" name="Google Shape;467;p53"/>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9"/>
        <p:cNvGrpSpPr/>
        <p:nvPr/>
      </p:nvGrpSpPr>
      <p:grpSpPr>
        <a:xfrm>
          <a:off x="0" y="0"/>
          <a:ext cx="0" cy="0"/>
          <a:chOff x="0" y="0"/>
          <a:chExt cx="0" cy="0"/>
        </a:xfrm>
      </p:grpSpPr>
      <p:sp>
        <p:nvSpPr>
          <p:cNvPr id="30" name="Google Shape;30;p5"/>
          <p:cNvSpPr txBox="1">
            <a:spLocks noGrp="1"/>
          </p:cNvSpPr>
          <p:nvPr>
            <p:ph type="title"/>
          </p:nvPr>
        </p:nvSpPr>
        <p:spPr>
          <a:xfrm>
            <a:off x="713225" y="445025"/>
            <a:ext cx="56811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1" name="Google Shape;31;p5"/>
          <p:cNvSpPr txBox="1">
            <a:spLocks noGrp="1"/>
          </p:cNvSpPr>
          <p:nvPr>
            <p:ph type="subTitle" idx="1"/>
          </p:nvPr>
        </p:nvSpPr>
        <p:spPr>
          <a:xfrm>
            <a:off x="5038975" y="2551449"/>
            <a:ext cx="2486100" cy="501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SzPts val="2400"/>
              <a:buFont typeface="Vidaloka"/>
              <a:buNone/>
              <a:defRPr sz="2400" b="1">
                <a:latin typeface="Vidaloka"/>
                <a:ea typeface="Vidaloka"/>
                <a:cs typeface="Vidaloka"/>
                <a:sym typeface="Vidaloka"/>
              </a:defRPr>
            </a:lvl2pPr>
            <a:lvl3pPr lvl="2" algn="ctr" rtl="0">
              <a:spcBef>
                <a:spcPts val="0"/>
              </a:spcBef>
              <a:spcAft>
                <a:spcPts val="0"/>
              </a:spcAft>
              <a:buSzPts val="2400"/>
              <a:buFont typeface="Vidaloka"/>
              <a:buNone/>
              <a:defRPr sz="2400" b="1">
                <a:latin typeface="Vidaloka"/>
                <a:ea typeface="Vidaloka"/>
                <a:cs typeface="Vidaloka"/>
                <a:sym typeface="Vidaloka"/>
              </a:defRPr>
            </a:lvl3pPr>
            <a:lvl4pPr lvl="3" algn="ctr" rtl="0">
              <a:spcBef>
                <a:spcPts val="0"/>
              </a:spcBef>
              <a:spcAft>
                <a:spcPts val="0"/>
              </a:spcAft>
              <a:buSzPts val="2400"/>
              <a:buFont typeface="Vidaloka"/>
              <a:buNone/>
              <a:defRPr sz="2400" b="1">
                <a:latin typeface="Vidaloka"/>
                <a:ea typeface="Vidaloka"/>
                <a:cs typeface="Vidaloka"/>
                <a:sym typeface="Vidaloka"/>
              </a:defRPr>
            </a:lvl4pPr>
            <a:lvl5pPr lvl="4" algn="ctr" rtl="0">
              <a:spcBef>
                <a:spcPts val="0"/>
              </a:spcBef>
              <a:spcAft>
                <a:spcPts val="0"/>
              </a:spcAft>
              <a:buSzPts val="2400"/>
              <a:buFont typeface="Vidaloka"/>
              <a:buNone/>
              <a:defRPr sz="2400" b="1">
                <a:latin typeface="Vidaloka"/>
                <a:ea typeface="Vidaloka"/>
                <a:cs typeface="Vidaloka"/>
                <a:sym typeface="Vidaloka"/>
              </a:defRPr>
            </a:lvl5pPr>
            <a:lvl6pPr lvl="5" algn="ctr" rtl="0">
              <a:spcBef>
                <a:spcPts val="0"/>
              </a:spcBef>
              <a:spcAft>
                <a:spcPts val="0"/>
              </a:spcAft>
              <a:buSzPts val="2400"/>
              <a:buFont typeface="Vidaloka"/>
              <a:buNone/>
              <a:defRPr sz="2400" b="1">
                <a:latin typeface="Vidaloka"/>
                <a:ea typeface="Vidaloka"/>
                <a:cs typeface="Vidaloka"/>
                <a:sym typeface="Vidaloka"/>
              </a:defRPr>
            </a:lvl6pPr>
            <a:lvl7pPr lvl="6" algn="ctr" rtl="0">
              <a:spcBef>
                <a:spcPts val="0"/>
              </a:spcBef>
              <a:spcAft>
                <a:spcPts val="0"/>
              </a:spcAft>
              <a:buSzPts val="2400"/>
              <a:buFont typeface="Vidaloka"/>
              <a:buNone/>
              <a:defRPr sz="2400" b="1">
                <a:latin typeface="Vidaloka"/>
                <a:ea typeface="Vidaloka"/>
                <a:cs typeface="Vidaloka"/>
                <a:sym typeface="Vidaloka"/>
              </a:defRPr>
            </a:lvl7pPr>
            <a:lvl8pPr lvl="7" algn="ctr" rtl="0">
              <a:spcBef>
                <a:spcPts val="0"/>
              </a:spcBef>
              <a:spcAft>
                <a:spcPts val="0"/>
              </a:spcAft>
              <a:buSzPts val="2400"/>
              <a:buFont typeface="Vidaloka"/>
              <a:buNone/>
              <a:defRPr sz="2400" b="1">
                <a:latin typeface="Vidaloka"/>
                <a:ea typeface="Vidaloka"/>
                <a:cs typeface="Vidaloka"/>
                <a:sym typeface="Vidaloka"/>
              </a:defRPr>
            </a:lvl8pPr>
            <a:lvl9pPr lvl="8" algn="ctr" rtl="0">
              <a:spcBef>
                <a:spcPts val="0"/>
              </a:spcBef>
              <a:spcAft>
                <a:spcPts val="0"/>
              </a:spcAft>
              <a:buSzPts val="2400"/>
              <a:buFont typeface="Vidaloka"/>
              <a:buNone/>
              <a:defRPr sz="2400" b="1">
                <a:latin typeface="Vidaloka"/>
                <a:ea typeface="Vidaloka"/>
                <a:cs typeface="Vidaloka"/>
                <a:sym typeface="Vidaloka"/>
              </a:defRPr>
            </a:lvl9pPr>
          </a:lstStyle>
          <a:p>
            <a:endParaRPr/>
          </a:p>
        </p:txBody>
      </p:sp>
      <p:sp>
        <p:nvSpPr>
          <p:cNvPr id="32" name="Google Shape;32;p5"/>
          <p:cNvSpPr txBox="1">
            <a:spLocks noGrp="1"/>
          </p:cNvSpPr>
          <p:nvPr>
            <p:ph type="subTitle" idx="2"/>
          </p:nvPr>
        </p:nvSpPr>
        <p:spPr>
          <a:xfrm>
            <a:off x="5038975" y="2961200"/>
            <a:ext cx="2486100" cy="902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3" name="Google Shape;33;p5"/>
          <p:cNvSpPr txBox="1">
            <a:spLocks noGrp="1"/>
          </p:cNvSpPr>
          <p:nvPr>
            <p:ph type="subTitle" idx="3"/>
          </p:nvPr>
        </p:nvSpPr>
        <p:spPr>
          <a:xfrm>
            <a:off x="1693175" y="2551449"/>
            <a:ext cx="2486100" cy="501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SzPts val="2400"/>
              <a:buFont typeface="Vidaloka"/>
              <a:buNone/>
              <a:defRPr sz="2400" b="1">
                <a:latin typeface="Vidaloka"/>
                <a:ea typeface="Vidaloka"/>
                <a:cs typeface="Vidaloka"/>
                <a:sym typeface="Vidaloka"/>
              </a:defRPr>
            </a:lvl2pPr>
            <a:lvl3pPr lvl="2" algn="ctr" rtl="0">
              <a:spcBef>
                <a:spcPts val="0"/>
              </a:spcBef>
              <a:spcAft>
                <a:spcPts val="0"/>
              </a:spcAft>
              <a:buSzPts val="2400"/>
              <a:buFont typeface="Vidaloka"/>
              <a:buNone/>
              <a:defRPr sz="2400" b="1">
                <a:latin typeface="Vidaloka"/>
                <a:ea typeface="Vidaloka"/>
                <a:cs typeface="Vidaloka"/>
                <a:sym typeface="Vidaloka"/>
              </a:defRPr>
            </a:lvl3pPr>
            <a:lvl4pPr lvl="3" algn="ctr" rtl="0">
              <a:spcBef>
                <a:spcPts val="0"/>
              </a:spcBef>
              <a:spcAft>
                <a:spcPts val="0"/>
              </a:spcAft>
              <a:buSzPts val="2400"/>
              <a:buFont typeface="Vidaloka"/>
              <a:buNone/>
              <a:defRPr sz="2400" b="1">
                <a:latin typeface="Vidaloka"/>
                <a:ea typeface="Vidaloka"/>
                <a:cs typeface="Vidaloka"/>
                <a:sym typeface="Vidaloka"/>
              </a:defRPr>
            </a:lvl4pPr>
            <a:lvl5pPr lvl="4" algn="ctr" rtl="0">
              <a:spcBef>
                <a:spcPts val="0"/>
              </a:spcBef>
              <a:spcAft>
                <a:spcPts val="0"/>
              </a:spcAft>
              <a:buSzPts val="2400"/>
              <a:buFont typeface="Vidaloka"/>
              <a:buNone/>
              <a:defRPr sz="2400" b="1">
                <a:latin typeface="Vidaloka"/>
                <a:ea typeface="Vidaloka"/>
                <a:cs typeface="Vidaloka"/>
                <a:sym typeface="Vidaloka"/>
              </a:defRPr>
            </a:lvl5pPr>
            <a:lvl6pPr lvl="5" algn="ctr" rtl="0">
              <a:spcBef>
                <a:spcPts val="0"/>
              </a:spcBef>
              <a:spcAft>
                <a:spcPts val="0"/>
              </a:spcAft>
              <a:buSzPts val="2400"/>
              <a:buFont typeface="Vidaloka"/>
              <a:buNone/>
              <a:defRPr sz="2400" b="1">
                <a:latin typeface="Vidaloka"/>
                <a:ea typeface="Vidaloka"/>
                <a:cs typeface="Vidaloka"/>
                <a:sym typeface="Vidaloka"/>
              </a:defRPr>
            </a:lvl6pPr>
            <a:lvl7pPr lvl="6" algn="ctr" rtl="0">
              <a:spcBef>
                <a:spcPts val="0"/>
              </a:spcBef>
              <a:spcAft>
                <a:spcPts val="0"/>
              </a:spcAft>
              <a:buSzPts val="2400"/>
              <a:buFont typeface="Vidaloka"/>
              <a:buNone/>
              <a:defRPr sz="2400" b="1">
                <a:latin typeface="Vidaloka"/>
                <a:ea typeface="Vidaloka"/>
                <a:cs typeface="Vidaloka"/>
                <a:sym typeface="Vidaloka"/>
              </a:defRPr>
            </a:lvl7pPr>
            <a:lvl8pPr lvl="7" algn="ctr" rtl="0">
              <a:spcBef>
                <a:spcPts val="0"/>
              </a:spcBef>
              <a:spcAft>
                <a:spcPts val="0"/>
              </a:spcAft>
              <a:buSzPts val="2400"/>
              <a:buFont typeface="Vidaloka"/>
              <a:buNone/>
              <a:defRPr sz="2400" b="1">
                <a:latin typeface="Vidaloka"/>
                <a:ea typeface="Vidaloka"/>
                <a:cs typeface="Vidaloka"/>
                <a:sym typeface="Vidaloka"/>
              </a:defRPr>
            </a:lvl8pPr>
            <a:lvl9pPr lvl="8" algn="ctr" rtl="0">
              <a:spcBef>
                <a:spcPts val="0"/>
              </a:spcBef>
              <a:spcAft>
                <a:spcPts val="0"/>
              </a:spcAft>
              <a:buSzPts val="2400"/>
              <a:buFont typeface="Vidaloka"/>
              <a:buNone/>
              <a:defRPr sz="2400" b="1">
                <a:latin typeface="Vidaloka"/>
                <a:ea typeface="Vidaloka"/>
                <a:cs typeface="Vidaloka"/>
                <a:sym typeface="Vidaloka"/>
              </a:defRPr>
            </a:lvl9pPr>
          </a:lstStyle>
          <a:p>
            <a:endParaRPr/>
          </a:p>
        </p:txBody>
      </p:sp>
      <p:sp>
        <p:nvSpPr>
          <p:cNvPr id="34" name="Google Shape;34;p5"/>
          <p:cNvSpPr txBox="1">
            <a:spLocks noGrp="1"/>
          </p:cNvSpPr>
          <p:nvPr>
            <p:ph type="subTitle" idx="4"/>
          </p:nvPr>
        </p:nvSpPr>
        <p:spPr>
          <a:xfrm>
            <a:off x="1693175" y="2961200"/>
            <a:ext cx="2486100" cy="902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35" name="Google Shape;35;p5"/>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6" name="Google Shape;36;p5"/>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7" name="Google Shape;37;p5"/>
          <p:cNvCxnSpPr/>
          <p:nvPr/>
        </p:nvCxnSpPr>
        <p:spPr>
          <a:xfrm flipH="1">
            <a:off x="6935750" y="3931325"/>
            <a:ext cx="2549400" cy="13545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48"/>
        <p:cNvGrpSpPr/>
        <p:nvPr/>
      </p:nvGrpSpPr>
      <p:grpSpPr>
        <a:xfrm>
          <a:off x="0" y="0"/>
          <a:ext cx="0" cy="0"/>
          <a:chOff x="0" y="0"/>
          <a:chExt cx="0" cy="0"/>
        </a:xfrm>
      </p:grpSpPr>
      <p:sp>
        <p:nvSpPr>
          <p:cNvPr id="49" name="Google Shape;49;p8"/>
          <p:cNvSpPr txBox="1">
            <a:spLocks noGrp="1"/>
          </p:cNvSpPr>
          <p:nvPr>
            <p:ph type="title"/>
          </p:nvPr>
        </p:nvSpPr>
        <p:spPr>
          <a:xfrm>
            <a:off x="1122500" y="1073000"/>
            <a:ext cx="6899100" cy="2856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4800"/>
              <a:buNone/>
              <a:defRPr sz="96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cxnSp>
        <p:nvCxnSpPr>
          <p:cNvPr id="50" name="Google Shape;50;p8"/>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51" name="Google Shape;51;p8"/>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52" name="Google Shape;52;p8"/>
          <p:cNvCxnSpPr/>
          <p:nvPr/>
        </p:nvCxnSpPr>
        <p:spPr>
          <a:xfrm flipH="1">
            <a:off x="7093250" y="3935075"/>
            <a:ext cx="2332800" cy="1347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53" name="Google Shape;53;p8"/>
          <p:cNvCxnSpPr/>
          <p:nvPr/>
        </p:nvCxnSpPr>
        <p:spPr>
          <a:xfrm flipH="1">
            <a:off x="-420450" y="-121600"/>
            <a:ext cx="2332800" cy="1347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72"/>
        <p:cNvGrpSpPr/>
        <p:nvPr/>
      </p:nvGrpSpPr>
      <p:grpSpPr>
        <a:xfrm>
          <a:off x="0" y="0"/>
          <a:ext cx="0" cy="0"/>
          <a:chOff x="0" y="0"/>
          <a:chExt cx="0" cy="0"/>
        </a:xfrm>
      </p:grpSpPr>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54"/>
        <p:cNvGrpSpPr/>
        <p:nvPr/>
      </p:nvGrpSpPr>
      <p:grpSpPr>
        <a:xfrm>
          <a:off x="0" y="0"/>
          <a:ext cx="0" cy="0"/>
          <a:chOff x="0" y="0"/>
          <a:chExt cx="0" cy="0"/>
        </a:xfrm>
      </p:grpSpPr>
      <p:sp>
        <p:nvSpPr>
          <p:cNvPr id="55" name="Google Shape;55;p9"/>
          <p:cNvSpPr txBox="1">
            <a:spLocks noGrp="1"/>
          </p:cNvSpPr>
          <p:nvPr>
            <p:ph type="subTitle" idx="1"/>
          </p:nvPr>
        </p:nvSpPr>
        <p:spPr>
          <a:xfrm>
            <a:off x="895950" y="1682000"/>
            <a:ext cx="3847200" cy="2379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400"/>
              <a:buChar char="●"/>
              <a:defRPr sz="1400"/>
            </a:lvl1pPr>
            <a:lvl2pPr lvl="1" algn="ctr" rtl="0">
              <a:spcBef>
                <a:spcPts val="0"/>
              </a:spcBef>
              <a:spcAft>
                <a:spcPts val="0"/>
              </a:spcAft>
              <a:buSzPts val="1400"/>
              <a:buChar char="○"/>
              <a:defRPr/>
            </a:lvl2pPr>
            <a:lvl3pPr lvl="2" algn="ctr" rtl="0">
              <a:spcBef>
                <a:spcPts val="0"/>
              </a:spcBef>
              <a:spcAft>
                <a:spcPts val="0"/>
              </a:spcAft>
              <a:buSzPts val="1400"/>
              <a:buChar char="■"/>
              <a:defRPr/>
            </a:lvl3pPr>
            <a:lvl4pPr lvl="3" algn="ctr" rtl="0">
              <a:spcBef>
                <a:spcPts val="0"/>
              </a:spcBef>
              <a:spcAft>
                <a:spcPts val="0"/>
              </a:spcAft>
              <a:buSzPts val="1400"/>
              <a:buChar char="●"/>
              <a:defRPr/>
            </a:lvl4pPr>
            <a:lvl5pPr lvl="4" algn="ctr" rtl="0">
              <a:spcBef>
                <a:spcPts val="0"/>
              </a:spcBef>
              <a:spcAft>
                <a:spcPts val="0"/>
              </a:spcAft>
              <a:buSzPts val="1400"/>
              <a:buChar char="○"/>
              <a:defRPr/>
            </a:lvl5pPr>
            <a:lvl6pPr lvl="5" algn="ctr" rtl="0">
              <a:spcBef>
                <a:spcPts val="0"/>
              </a:spcBef>
              <a:spcAft>
                <a:spcPts val="0"/>
              </a:spcAft>
              <a:buSzPts val="1400"/>
              <a:buChar char="■"/>
              <a:defRPr/>
            </a:lvl6pPr>
            <a:lvl7pPr lvl="6" algn="ctr" rtl="0">
              <a:spcBef>
                <a:spcPts val="0"/>
              </a:spcBef>
              <a:spcAft>
                <a:spcPts val="0"/>
              </a:spcAft>
              <a:buSzPts val="1400"/>
              <a:buChar char="●"/>
              <a:defRPr/>
            </a:lvl7pPr>
            <a:lvl8pPr lvl="7" algn="ctr" rtl="0">
              <a:spcBef>
                <a:spcPts val="0"/>
              </a:spcBef>
              <a:spcAft>
                <a:spcPts val="0"/>
              </a:spcAft>
              <a:buSzPts val="1400"/>
              <a:buChar char="○"/>
              <a:defRPr/>
            </a:lvl8pPr>
            <a:lvl9pPr lvl="8" algn="ctr" rtl="0">
              <a:spcBef>
                <a:spcPts val="0"/>
              </a:spcBef>
              <a:spcAft>
                <a:spcPts val="0"/>
              </a:spcAft>
              <a:buSzPts val="1400"/>
              <a:buChar char="■"/>
              <a:defRPr/>
            </a:lvl9pPr>
          </a:lstStyle>
          <a:p>
            <a:endParaRPr/>
          </a:p>
        </p:txBody>
      </p:sp>
      <p:sp>
        <p:nvSpPr>
          <p:cNvPr id="56" name="Google Shape;56;p9"/>
          <p:cNvSpPr txBox="1">
            <a:spLocks noGrp="1"/>
          </p:cNvSpPr>
          <p:nvPr>
            <p:ph type="title"/>
          </p:nvPr>
        </p:nvSpPr>
        <p:spPr>
          <a:xfrm>
            <a:off x="713225" y="445025"/>
            <a:ext cx="56799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cxnSp>
        <p:nvCxnSpPr>
          <p:cNvPr id="57" name="Google Shape;57;p9"/>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58" name="Google Shape;58;p9"/>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59" name="Google Shape;59;p9"/>
          <p:cNvCxnSpPr/>
          <p:nvPr/>
        </p:nvCxnSpPr>
        <p:spPr>
          <a:xfrm flipH="1">
            <a:off x="5925450" y="2797500"/>
            <a:ext cx="3378000" cy="24669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65"/>
        <p:cNvGrpSpPr/>
        <p:nvPr/>
      </p:nvGrpSpPr>
      <p:grpSpPr>
        <a:xfrm>
          <a:off x="0" y="0"/>
          <a:ext cx="0" cy="0"/>
          <a:chOff x="0" y="0"/>
          <a:chExt cx="0" cy="0"/>
        </a:xfrm>
      </p:grpSpPr>
      <p:sp>
        <p:nvSpPr>
          <p:cNvPr id="66" name="Google Shape;66;p11"/>
          <p:cNvSpPr txBox="1">
            <a:spLocks noGrp="1"/>
          </p:cNvSpPr>
          <p:nvPr>
            <p:ph type="title" hasCustomPrompt="1"/>
          </p:nvPr>
        </p:nvSpPr>
        <p:spPr>
          <a:xfrm>
            <a:off x="713225" y="1345363"/>
            <a:ext cx="7717500" cy="1644300"/>
          </a:xfrm>
          <a:prstGeom prst="rect">
            <a:avLst/>
          </a:prstGeom>
        </p:spPr>
        <p:txBody>
          <a:bodyPr spcFirstLastPara="1" wrap="square" lIns="91425" tIns="91425" rIns="91425" bIns="91425" anchor="t" anchorCtr="0">
            <a:noAutofit/>
          </a:bodyPr>
          <a:lstStyle>
            <a:lvl1pPr lvl="0" algn="ctr">
              <a:spcBef>
                <a:spcPts val="0"/>
              </a:spcBef>
              <a:spcAft>
                <a:spcPts val="0"/>
              </a:spcAft>
              <a:buSzPts val="12000"/>
              <a:buNone/>
              <a:defRPr sz="12000">
                <a:solidFill>
                  <a:schemeClr val="accent1"/>
                </a:solidFill>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67" name="Google Shape;67;p11"/>
          <p:cNvSpPr txBox="1">
            <a:spLocks noGrp="1"/>
          </p:cNvSpPr>
          <p:nvPr>
            <p:ph type="subTitle" idx="1"/>
          </p:nvPr>
        </p:nvSpPr>
        <p:spPr>
          <a:xfrm>
            <a:off x="1514325" y="3188648"/>
            <a:ext cx="6120300" cy="375000"/>
          </a:xfrm>
          <a:prstGeom prst="rect">
            <a:avLst/>
          </a:prstGeom>
        </p:spPr>
        <p:txBody>
          <a:bodyPr spcFirstLastPara="1" wrap="square" lIns="91425" tIns="91425" rIns="91425" bIns="91425" anchor="t" anchorCtr="0">
            <a:noAutofit/>
          </a:bodyPr>
          <a:lstStyle>
            <a:lvl1pPr lvl="0" algn="ctr">
              <a:spcBef>
                <a:spcPts val="0"/>
              </a:spcBef>
              <a:spcAft>
                <a:spcPts val="0"/>
              </a:spcAft>
              <a:buSzPts val="1600"/>
              <a:buNone/>
              <a:defRPr sz="1600"/>
            </a:lvl1pPr>
            <a:lvl2pPr lvl="1" algn="ctr">
              <a:spcBef>
                <a:spcPts val="0"/>
              </a:spcBef>
              <a:spcAft>
                <a:spcPts val="0"/>
              </a:spcAft>
              <a:buSzPts val="1600"/>
              <a:buNone/>
              <a:defRPr sz="1600"/>
            </a:lvl2pPr>
            <a:lvl3pPr lvl="2" algn="ctr">
              <a:spcBef>
                <a:spcPts val="0"/>
              </a:spcBef>
              <a:spcAft>
                <a:spcPts val="0"/>
              </a:spcAft>
              <a:buSzPts val="1600"/>
              <a:buNone/>
              <a:defRPr sz="1600"/>
            </a:lvl3pPr>
            <a:lvl4pPr lvl="3" algn="ctr">
              <a:spcBef>
                <a:spcPts val="0"/>
              </a:spcBef>
              <a:spcAft>
                <a:spcPts val="0"/>
              </a:spcAft>
              <a:buSzPts val="1600"/>
              <a:buNone/>
              <a:defRPr sz="1600"/>
            </a:lvl4pPr>
            <a:lvl5pPr lvl="4" algn="ctr">
              <a:spcBef>
                <a:spcPts val="0"/>
              </a:spcBef>
              <a:spcAft>
                <a:spcPts val="0"/>
              </a:spcAft>
              <a:buSzPts val="1600"/>
              <a:buNone/>
              <a:defRPr sz="1600"/>
            </a:lvl5pPr>
            <a:lvl6pPr lvl="5" algn="ctr">
              <a:spcBef>
                <a:spcPts val="0"/>
              </a:spcBef>
              <a:spcAft>
                <a:spcPts val="0"/>
              </a:spcAft>
              <a:buSzPts val="1600"/>
              <a:buNone/>
              <a:defRPr sz="1600"/>
            </a:lvl6pPr>
            <a:lvl7pPr lvl="6" algn="ctr">
              <a:spcBef>
                <a:spcPts val="0"/>
              </a:spcBef>
              <a:spcAft>
                <a:spcPts val="0"/>
              </a:spcAft>
              <a:buSzPts val="1600"/>
              <a:buNone/>
              <a:defRPr sz="1600"/>
            </a:lvl7pPr>
            <a:lvl8pPr lvl="7" algn="ctr">
              <a:spcBef>
                <a:spcPts val="0"/>
              </a:spcBef>
              <a:spcAft>
                <a:spcPts val="0"/>
              </a:spcAft>
              <a:buSzPts val="1600"/>
              <a:buNone/>
              <a:defRPr sz="1600"/>
            </a:lvl8pPr>
            <a:lvl9pPr lvl="8" algn="ctr">
              <a:spcBef>
                <a:spcPts val="0"/>
              </a:spcBef>
              <a:spcAft>
                <a:spcPts val="0"/>
              </a:spcAft>
              <a:buSzPts val="1600"/>
              <a:buNone/>
              <a:defRPr sz="1600"/>
            </a:lvl9pPr>
          </a:lstStyle>
          <a:p>
            <a:endParaRPr/>
          </a:p>
        </p:txBody>
      </p:sp>
      <p:cxnSp>
        <p:nvCxnSpPr>
          <p:cNvPr id="68" name="Google Shape;68;p11"/>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69" name="Google Shape;69;p11"/>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70" name="Google Shape;70;p11"/>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71" name="Google Shape;71;p11"/>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73"/>
        <p:cNvGrpSpPr/>
        <p:nvPr/>
      </p:nvGrpSpPr>
      <p:grpSpPr>
        <a:xfrm>
          <a:off x="0" y="0"/>
          <a:ext cx="0" cy="0"/>
          <a:chOff x="0" y="0"/>
          <a:chExt cx="0" cy="0"/>
        </a:xfrm>
      </p:grpSpPr>
      <p:sp>
        <p:nvSpPr>
          <p:cNvPr id="74" name="Google Shape;74;p13"/>
          <p:cNvSpPr txBox="1">
            <a:spLocks noGrp="1"/>
          </p:cNvSpPr>
          <p:nvPr>
            <p:ph type="title"/>
          </p:nvPr>
        </p:nvSpPr>
        <p:spPr>
          <a:xfrm>
            <a:off x="713225" y="445025"/>
            <a:ext cx="35838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75" name="Google Shape;75;p13"/>
          <p:cNvSpPr txBox="1">
            <a:spLocks noGrp="1"/>
          </p:cNvSpPr>
          <p:nvPr>
            <p:ph type="subTitle" idx="1"/>
          </p:nvPr>
        </p:nvSpPr>
        <p:spPr>
          <a:xfrm>
            <a:off x="5001000" y="1942925"/>
            <a:ext cx="2486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76" name="Google Shape;76;p13"/>
          <p:cNvSpPr txBox="1">
            <a:spLocks noGrp="1"/>
          </p:cNvSpPr>
          <p:nvPr>
            <p:ph type="subTitle" idx="2"/>
          </p:nvPr>
        </p:nvSpPr>
        <p:spPr>
          <a:xfrm>
            <a:off x="5001000" y="2255100"/>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77" name="Google Shape;77;p13"/>
          <p:cNvSpPr txBox="1">
            <a:spLocks noGrp="1"/>
          </p:cNvSpPr>
          <p:nvPr>
            <p:ph type="subTitle" idx="3"/>
          </p:nvPr>
        </p:nvSpPr>
        <p:spPr>
          <a:xfrm>
            <a:off x="1655200" y="1942925"/>
            <a:ext cx="2486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78" name="Google Shape;78;p13"/>
          <p:cNvSpPr txBox="1">
            <a:spLocks noGrp="1"/>
          </p:cNvSpPr>
          <p:nvPr>
            <p:ph type="subTitle" idx="4"/>
          </p:nvPr>
        </p:nvSpPr>
        <p:spPr>
          <a:xfrm>
            <a:off x="1655200" y="2255100"/>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79" name="Google Shape;79;p13"/>
          <p:cNvSpPr txBox="1">
            <a:spLocks noGrp="1"/>
          </p:cNvSpPr>
          <p:nvPr>
            <p:ph type="subTitle" idx="5"/>
          </p:nvPr>
        </p:nvSpPr>
        <p:spPr>
          <a:xfrm>
            <a:off x="5001000" y="3723950"/>
            <a:ext cx="2486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80" name="Google Shape;80;p13"/>
          <p:cNvSpPr txBox="1">
            <a:spLocks noGrp="1"/>
          </p:cNvSpPr>
          <p:nvPr>
            <p:ph type="subTitle" idx="6"/>
          </p:nvPr>
        </p:nvSpPr>
        <p:spPr>
          <a:xfrm>
            <a:off x="5001000" y="4036125"/>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81" name="Google Shape;81;p13"/>
          <p:cNvSpPr txBox="1">
            <a:spLocks noGrp="1"/>
          </p:cNvSpPr>
          <p:nvPr>
            <p:ph type="subTitle" idx="7"/>
          </p:nvPr>
        </p:nvSpPr>
        <p:spPr>
          <a:xfrm>
            <a:off x="1655200" y="3723950"/>
            <a:ext cx="2486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82" name="Google Shape;82;p13"/>
          <p:cNvSpPr txBox="1">
            <a:spLocks noGrp="1"/>
          </p:cNvSpPr>
          <p:nvPr>
            <p:ph type="subTitle" idx="8"/>
          </p:nvPr>
        </p:nvSpPr>
        <p:spPr>
          <a:xfrm>
            <a:off x="1655250" y="4036125"/>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83" name="Google Shape;83;p13"/>
          <p:cNvSpPr txBox="1">
            <a:spLocks noGrp="1"/>
          </p:cNvSpPr>
          <p:nvPr>
            <p:ph type="title" idx="9" hasCustomPrompt="1"/>
          </p:nvPr>
        </p:nvSpPr>
        <p:spPr>
          <a:xfrm>
            <a:off x="2378650" y="1303588"/>
            <a:ext cx="1039200" cy="667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4000"/>
              <a:buNone/>
              <a:defRPr sz="3800">
                <a:solidFill>
                  <a:schemeClr val="accent1"/>
                </a:solidFill>
              </a:defRPr>
            </a:lvl1pPr>
            <a:lvl2pPr lvl="1" algn="ctr" rtl="0">
              <a:spcBef>
                <a:spcPts val="0"/>
              </a:spcBef>
              <a:spcAft>
                <a:spcPts val="0"/>
              </a:spcAft>
              <a:buClr>
                <a:schemeClr val="dk2"/>
              </a:buClr>
              <a:buSzPts val="4000"/>
              <a:buNone/>
              <a:defRPr sz="4000">
                <a:solidFill>
                  <a:schemeClr val="dk2"/>
                </a:solidFill>
              </a:defRPr>
            </a:lvl2pPr>
            <a:lvl3pPr lvl="2" algn="ctr" rtl="0">
              <a:spcBef>
                <a:spcPts val="0"/>
              </a:spcBef>
              <a:spcAft>
                <a:spcPts val="0"/>
              </a:spcAft>
              <a:buClr>
                <a:schemeClr val="dk2"/>
              </a:buClr>
              <a:buSzPts val="4000"/>
              <a:buNone/>
              <a:defRPr sz="4000">
                <a:solidFill>
                  <a:schemeClr val="dk2"/>
                </a:solidFill>
              </a:defRPr>
            </a:lvl3pPr>
            <a:lvl4pPr lvl="3" algn="ctr" rtl="0">
              <a:spcBef>
                <a:spcPts val="0"/>
              </a:spcBef>
              <a:spcAft>
                <a:spcPts val="0"/>
              </a:spcAft>
              <a:buClr>
                <a:schemeClr val="dk2"/>
              </a:buClr>
              <a:buSzPts val="4000"/>
              <a:buNone/>
              <a:defRPr sz="4000">
                <a:solidFill>
                  <a:schemeClr val="dk2"/>
                </a:solidFill>
              </a:defRPr>
            </a:lvl4pPr>
            <a:lvl5pPr lvl="4" algn="ctr" rtl="0">
              <a:spcBef>
                <a:spcPts val="0"/>
              </a:spcBef>
              <a:spcAft>
                <a:spcPts val="0"/>
              </a:spcAft>
              <a:buClr>
                <a:schemeClr val="dk2"/>
              </a:buClr>
              <a:buSzPts val="4000"/>
              <a:buNone/>
              <a:defRPr sz="4000">
                <a:solidFill>
                  <a:schemeClr val="dk2"/>
                </a:solidFill>
              </a:defRPr>
            </a:lvl5pPr>
            <a:lvl6pPr lvl="5" algn="ctr" rtl="0">
              <a:spcBef>
                <a:spcPts val="0"/>
              </a:spcBef>
              <a:spcAft>
                <a:spcPts val="0"/>
              </a:spcAft>
              <a:buClr>
                <a:schemeClr val="dk2"/>
              </a:buClr>
              <a:buSzPts val="4000"/>
              <a:buNone/>
              <a:defRPr sz="4000">
                <a:solidFill>
                  <a:schemeClr val="dk2"/>
                </a:solidFill>
              </a:defRPr>
            </a:lvl6pPr>
            <a:lvl7pPr lvl="6" algn="ctr" rtl="0">
              <a:spcBef>
                <a:spcPts val="0"/>
              </a:spcBef>
              <a:spcAft>
                <a:spcPts val="0"/>
              </a:spcAft>
              <a:buClr>
                <a:schemeClr val="dk2"/>
              </a:buClr>
              <a:buSzPts val="4000"/>
              <a:buNone/>
              <a:defRPr sz="4000">
                <a:solidFill>
                  <a:schemeClr val="dk2"/>
                </a:solidFill>
              </a:defRPr>
            </a:lvl7pPr>
            <a:lvl8pPr lvl="7" algn="ctr" rtl="0">
              <a:spcBef>
                <a:spcPts val="0"/>
              </a:spcBef>
              <a:spcAft>
                <a:spcPts val="0"/>
              </a:spcAft>
              <a:buClr>
                <a:schemeClr val="dk2"/>
              </a:buClr>
              <a:buSzPts val="4000"/>
              <a:buNone/>
              <a:defRPr sz="4000">
                <a:solidFill>
                  <a:schemeClr val="dk2"/>
                </a:solidFill>
              </a:defRPr>
            </a:lvl8pPr>
            <a:lvl9pPr lvl="8" algn="ctr" rtl="0">
              <a:spcBef>
                <a:spcPts val="0"/>
              </a:spcBef>
              <a:spcAft>
                <a:spcPts val="0"/>
              </a:spcAft>
              <a:buClr>
                <a:schemeClr val="dk2"/>
              </a:buClr>
              <a:buSzPts val="4000"/>
              <a:buNone/>
              <a:defRPr sz="4000">
                <a:solidFill>
                  <a:schemeClr val="dk2"/>
                </a:solidFill>
              </a:defRPr>
            </a:lvl9pPr>
          </a:lstStyle>
          <a:p>
            <a:r>
              <a:t>xx%</a:t>
            </a:r>
          </a:p>
        </p:txBody>
      </p:sp>
      <p:sp>
        <p:nvSpPr>
          <p:cNvPr id="84" name="Google Shape;84;p13"/>
          <p:cNvSpPr txBox="1">
            <a:spLocks noGrp="1"/>
          </p:cNvSpPr>
          <p:nvPr>
            <p:ph type="title" idx="13" hasCustomPrompt="1"/>
          </p:nvPr>
        </p:nvSpPr>
        <p:spPr>
          <a:xfrm>
            <a:off x="5724450" y="1303588"/>
            <a:ext cx="1039200" cy="667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4000"/>
              <a:buNone/>
              <a:defRPr sz="3800">
                <a:solidFill>
                  <a:schemeClr val="accent1"/>
                </a:solidFill>
              </a:defRPr>
            </a:lvl1pPr>
            <a:lvl2pPr lvl="1" algn="ctr" rtl="0">
              <a:spcBef>
                <a:spcPts val="0"/>
              </a:spcBef>
              <a:spcAft>
                <a:spcPts val="0"/>
              </a:spcAft>
              <a:buClr>
                <a:schemeClr val="dk2"/>
              </a:buClr>
              <a:buSzPts val="4000"/>
              <a:buNone/>
              <a:defRPr sz="4000">
                <a:solidFill>
                  <a:schemeClr val="dk2"/>
                </a:solidFill>
              </a:defRPr>
            </a:lvl2pPr>
            <a:lvl3pPr lvl="2" algn="ctr" rtl="0">
              <a:spcBef>
                <a:spcPts val="0"/>
              </a:spcBef>
              <a:spcAft>
                <a:spcPts val="0"/>
              </a:spcAft>
              <a:buClr>
                <a:schemeClr val="dk2"/>
              </a:buClr>
              <a:buSzPts val="4000"/>
              <a:buNone/>
              <a:defRPr sz="4000">
                <a:solidFill>
                  <a:schemeClr val="dk2"/>
                </a:solidFill>
              </a:defRPr>
            </a:lvl3pPr>
            <a:lvl4pPr lvl="3" algn="ctr" rtl="0">
              <a:spcBef>
                <a:spcPts val="0"/>
              </a:spcBef>
              <a:spcAft>
                <a:spcPts val="0"/>
              </a:spcAft>
              <a:buClr>
                <a:schemeClr val="dk2"/>
              </a:buClr>
              <a:buSzPts val="4000"/>
              <a:buNone/>
              <a:defRPr sz="4000">
                <a:solidFill>
                  <a:schemeClr val="dk2"/>
                </a:solidFill>
              </a:defRPr>
            </a:lvl4pPr>
            <a:lvl5pPr lvl="4" algn="ctr" rtl="0">
              <a:spcBef>
                <a:spcPts val="0"/>
              </a:spcBef>
              <a:spcAft>
                <a:spcPts val="0"/>
              </a:spcAft>
              <a:buClr>
                <a:schemeClr val="dk2"/>
              </a:buClr>
              <a:buSzPts val="4000"/>
              <a:buNone/>
              <a:defRPr sz="4000">
                <a:solidFill>
                  <a:schemeClr val="dk2"/>
                </a:solidFill>
              </a:defRPr>
            </a:lvl5pPr>
            <a:lvl6pPr lvl="5" algn="ctr" rtl="0">
              <a:spcBef>
                <a:spcPts val="0"/>
              </a:spcBef>
              <a:spcAft>
                <a:spcPts val="0"/>
              </a:spcAft>
              <a:buClr>
                <a:schemeClr val="dk2"/>
              </a:buClr>
              <a:buSzPts val="4000"/>
              <a:buNone/>
              <a:defRPr sz="4000">
                <a:solidFill>
                  <a:schemeClr val="dk2"/>
                </a:solidFill>
              </a:defRPr>
            </a:lvl6pPr>
            <a:lvl7pPr lvl="6" algn="ctr" rtl="0">
              <a:spcBef>
                <a:spcPts val="0"/>
              </a:spcBef>
              <a:spcAft>
                <a:spcPts val="0"/>
              </a:spcAft>
              <a:buClr>
                <a:schemeClr val="dk2"/>
              </a:buClr>
              <a:buSzPts val="4000"/>
              <a:buNone/>
              <a:defRPr sz="4000">
                <a:solidFill>
                  <a:schemeClr val="dk2"/>
                </a:solidFill>
              </a:defRPr>
            </a:lvl7pPr>
            <a:lvl8pPr lvl="7" algn="ctr" rtl="0">
              <a:spcBef>
                <a:spcPts val="0"/>
              </a:spcBef>
              <a:spcAft>
                <a:spcPts val="0"/>
              </a:spcAft>
              <a:buClr>
                <a:schemeClr val="dk2"/>
              </a:buClr>
              <a:buSzPts val="4000"/>
              <a:buNone/>
              <a:defRPr sz="4000">
                <a:solidFill>
                  <a:schemeClr val="dk2"/>
                </a:solidFill>
              </a:defRPr>
            </a:lvl8pPr>
            <a:lvl9pPr lvl="8" algn="ctr" rtl="0">
              <a:spcBef>
                <a:spcPts val="0"/>
              </a:spcBef>
              <a:spcAft>
                <a:spcPts val="0"/>
              </a:spcAft>
              <a:buClr>
                <a:schemeClr val="dk2"/>
              </a:buClr>
              <a:buSzPts val="4000"/>
              <a:buNone/>
              <a:defRPr sz="4000">
                <a:solidFill>
                  <a:schemeClr val="dk2"/>
                </a:solidFill>
              </a:defRPr>
            </a:lvl9pPr>
          </a:lstStyle>
          <a:p>
            <a:r>
              <a:t>xx%</a:t>
            </a:r>
          </a:p>
        </p:txBody>
      </p:sp>
      <p:sp>
        <p:nvSpPr>
          <p:cNvPr id="85" name="Google Shape;85;p13"/>
          <p:cNvSpPr txBox="1">
            <a:spLocks noGrp="1"/>
          </p:cNvSpPr>
          <p:nvPr>
            <p:ph type="title" idx="14" hasCustomPrompt="1"/>
          </p:nvPr>
        </p:nvSpPr>
        <p:spPr>
          <a:xfrm>
            <a:off x="2378700" y="3082738"/>
            <a:ext cx="1039200" cy="667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4000"/>
              <a:buNone/>
              <a:defRPr sz="3800">
                <a:solidFill>
                  <a:schemeClr val="accent1"/>
                </a:solidFill>
              </a:defRPr>
            </a:lvl1pPr>
            <a:lvl2pPr lvl="1" algn="ctr" rtl="0">
              <a:spcBef>
                <a:spcPts val="0"/>
              </a:spcBef>
              <a:spcAft>
                <a:spcPts val="0"/>
              </a:spcAft>
              <a:buClr>
                <a:schemeClr val="dk2"/>
              </a:buClr>
              <a:buSzPts val="4000"/>
              <a:buNone/>
              <a:defRPr sz="4000">
                <a:solidFill>
                  <a:schemeClr val="dk2"/>
                </a:solidFill>
              </a:defRPr>
            </a:lvl2pPr>
            <a:lvl3pPr lvl="2" algn="ctr" rtl="0">
              <a:spcBef>
                <a:spcPts val="0"/>
              </a:spcBef>
              <a:spcAft>
                <a:spcPts val="0"/>
              </a:spcAft>
              <a:buClr>
                <a:schemeClr val="dk2"/>
              </a:buClr>
              <a:buSzPts val="4000"/>
              <a:buNone/>
              <a:defRPr sz="4000">
                <a:solidFill>
                  <a:schemeClr val="dk2"/>
                </a:solidFill>
              </a:defRPr>
            </a:lvl3pPr>
            <a:lvl4pPr lvl="3" algn="ctr" rtl="0">
              <a:spcBef>
                <a:spcPts val="0"/>
              </a:spcBef>
              <a:spcAft>
                <a:spcPts val="0"/>
              </a:spcAft>
              <a:buClr>
                <a:schemeClr val="dk2"/>
              </a:buClr>
              <a:buSzPts val="4000"/>
              <a:buNone/>
              <a:defRPr sz="4000">
                <a:solidFill>
                  <a:schemeClr val="dk2"/>
                </a:solidFill>
              </a:defRPr>
            </a:lvl4pPr>
            <a:lvl5pPr lvl="4" algn="ctr" rtl="0">
              <a:spcBef>
                <a:spcPts val="0"/>
              </a:spcBef>
              <a:spcAft>
                <a:spcPts val="0"/>
              </a:spcAft>
              <a:buClr>
                <a:schemeClr val="dk2"/>
              </a:buClr>
              <a:buSzPts val="4000"/>
              <a:buNone/>
              <a:defRPr sz="4000">
                <a:solidFill>
                  <a:schemeClr val="dk2"/>
                </a:solidFill>
              </a:defRPr>
            </a:lvl5pPr>
            <a:lvl6pPr lvl="5" algn="ctr" rtl="0">
              <a:spcBef>
                <a:spcPts val="0"/>
              </a:spcBef>
              <a:spcAft>
                <a:spcPts val="0"/>
              </a:spcAft>
              <a:buClr>
                <a:schemeClr val="dk2"/>
              </a:buClr>
              <a:buSzPts val="4000"/>
              <a:buNone/>
              <a:defRPr sz="4000">
                <a:solidFill>
                  <a:schemeClr val="dk2"/>
                </a:solidFill>
              </a:defRPr>
            </a:lvl6pPr>
            <a:lvl7pPr lvl="6" algn="ctr" rtl="0">
              <a:spcBef>
                <a:spcPts val="0"/>
              </a:spcBef>
              <a:spcAft>
                <a:spcPts val="0"/>
              </a:spcAft>
              <a:buClr>
                <a:schemeClr val="dk2"/>
              </a:buClr>
              <a:buSzPts val="4000"/>
              <a:buNone/>
              <a:defRPr sz="4000">
                <a:solidFill>
                  <a:schemeClr val="dk2"/>
                </a:solidFill>
              </a:defRPr>
            </a:lvl7pPr>
            <a:lvl8pPr lvl="7" algn="ctr" rtl="0">
              <a:spcBef>
                <a:spcPts val="0"/>
              </a:spcBef>
              <a:spcAft>
                <a:spcPts val="0"/>
              </a:spcAft>
              <a:buClr>
                <a:schemeClr val="dk2"/>
              </a:buClr>
              <a:buSzPts val="4000"/>
              <a:buNone/>
              <a:defRPr sz="4000">
                <a:solidFill>
                  <a:schemeClr val="dk2"/>
                </a:solidFill>
              </a:defRPr>
            </a:lvl8pPr>
            <a:lvl9pPr lvl="8" algn="ctr" rtl="0">
              <a:spcBef>
                <a:spcPts val="0"/>
              </a:spcBef>
              <a:spcAft>
                <a:spcPts val="0"/>
              </a:spcAft>
              <a:buClr>
                <a:schemeClr val="dk2"/>
              </a:buClr>
              <a:buSzPts val="4000"/>
              <a:buNone/>
              <a:defRPr sz="4000">
                <a:solidFill>
                  <a:schemeClr val="dk2"/>
                </a:solidFill>
              </a:defRPr>
            </a:lvl9pPr>
          </a:lstStyle>
          <a:p>
            <a:r>
              <a:t>xx%</a:t>
            </a:r>
          </a:p>
        </p:txBody>
      </p:sp>
      <p:sp>
        <p:nvSpPr>
          <p:cNvPr id="86" name="Google Shape;86;p13"/>
          <p:cNvSpPr txBox="1">
            <a:spLocks noGrp="1"/>
          </p:cNvSpPr>
          <p:nvPr>
            <p:ph type="title" idx="15" hasCustomPrompt="1"/>
          </p:nvPr>
        </p:nvSpPr>
        <p:spPr>
          <a:xfrm>
            <a:off x="5724450" y="3082738"/>
            <a:ext cx="1039200" cy="667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4000"/>
              <a:buNone/>
              <a:defRPr sz="3800">
                <a:solidFill>
                  <a:schemeClr val="accent1"/>
                </a:solidFill>
              </a:defRPr>
            </a:lvl1pPr>
            <a:lvl2pPr lvl="1" algn="ctr" rtl="0">
              <a:spcBef>
                <a:spcPts val="0"/>
              </a:spcBef>
              <a:spcAft>
                <a:spcPts val="0"/>
              </a:spcAft>
              <a:buClr>
                <a:schemeClr val="dk2"/>
              </a:buClr>
              <a:buSzPts val="4000"/>
              <a:buNone/>
              <a:defRPr sz="4000">
                <a:solidFill>
                  <a:schemeClr val="dk2"/>
                </a:solidFill>
              </a:defRPr>
            </a:lvl2pPr>
            <a:lvl3pPr lvl="2" algn="ctr" rtl="0">
              <a:spcBef>
                <a:spcPts val="0"/>
              </a:spcBef>
              <a:spcAft>
                <a:spcPts val="0"/>
              </a:spcAft>
              <a:buClr>
                <a:schemeClr val="dk2"/>
              </a:buClr>
              <a:buSzPts val="4000"/>
              <a:buNone/>
              <a:defRPr sz="4000">
                <a:solidFill>
                  <a:schemeClr val="dk2"/>
                </a:solidFill>
              </a:defRPr>
            </a:lvl3pPr>
            <a:lvl4pPr lvl="3" algn="ctr" rtl="0">
              <a:spcBef>
                <a:spcPts val="0"/>
              </a:spcBef>
              <a:spcAft>
                <a:spcPts val="0"/>
              </a:spcAft>
              <a:buClr>
                <a:schemeClr val="dk2"/>
              </a:buClr>
              <a:buSzPts val="4000"/>
              <a:buNone/>
              <a:defRPr sz="4000">
                <a:solidFill>
                  <a:schemeClr val="dk2"/>
                </a:solidFill>
              </a:defRPr>
            </a:lvl4pPr>
            <a:lvl5pPr lvl="4" algn="ctr" rtl="0">
              <a:spcBef>
                <a:spcPts val="0"/>
              </a:spcBef>
              <a:spcAft>
                <a:spcPts val="0"/>
              </a:spcAft>
              <a:buClr>
                <a:schemeClr val="dk2"/>
              </a:buClr>
              <a:buSzPts val="4000"/>
              <a:buNone/>
              <a:defRPr sz="4000">
                <a:solidFill>
                  <a:schemeClr val="dk2"/>
                </a:solidFill>
              </a:defRPr>
            </a:lvl5pPr>
            <a:lvl6pPr lvl="5" algn="ctr" rtl="0">
              <a:spcBef>
                <a:spcPts val="0"/>
              </a:spcBef>
              <a:spcAft>
                <a:spcPts val="0"/>
              </a:spcAft>
              <a:buClr>
                <a:schemeClr val="dk2"/>
              </a:buClr>
              <a:buSzPts val="4000"/>
              <a:buNone/>
              <a:defRPr sz="4000">
                <a:solidFill>
                  <a:schemeClr val="dk2"/>
                </a:solidFill>
              </a:defRPr>
            </a:lvl6pPr>
            <a:lvl7pPr lvl="6" algn="ctr" rtl="0">
              <a:spcBef>
                <a:spcPts val="0"/>
              </a:spcBef>
              <a:spcAft>
                <a:spcPts val="0"/>
              </a:spcAft>
              <a:buClr>
                <a:schemeClr val="dk2"/>
              </a:buClr>
              <a:buSzPts val="4000"/>
              <a:buNone/>
              <a:defRPr sz="4000">
                <a:solidFill>
                  <a:schemeClr val="dk2"/>
                </a:solidFill>
              </a:defRPr>
            </a:lvl7pPr>
            <a:lvl8pPr lvl="7" algn="ctr" rtl="0">
              <a:spcBef>
                <a:spcPts val="0"/>
              </a:spcBef>
              <a:spcAft>
                <a:spcPts val="0"/>
              </a:spcAft>
              <a:buClr>
                <a:schemeClr val="dk2"/>
              </a:buClr>
              <a:buSzPts val="4000"/>
              <a:buNone/>
              <a:defRPr sz="4000">
                <a:solidFill>
                  <a:schemeClr val="dk2"/>
                </a:solidFill>
              </a:defRPr>
            </a:lvl8pPr>
            <a:lvl9pPr lvl="8" algn="ctr" rtl="0">
              <a:spcBef>
                <a:spcPts val="0"/>
              </a:spcBef>
              <a:spcAft>
                <a:spcPts val="0"/>
              </a:spcAft>
              <a:buClr>
                <a:schemeClr val="dk2"/>
              </a:buClr>
              <a:buSzPts val="4000"/>
              <a:buNone/>
              <a:defRPr sz="4000">
                <a:solidFill>
                  <a:schemeClr val="dk2"/>
                </a:solidFill>
              </a:defRPr>
            </a:lvl9pPr>
          </a:lstStyle>
          <a:p>
            <a:r>
              <a:t>xx%</a:t>
            </a:r>
          </a:p>
        </p:txBody>
      </p:sp>
      <p:cxnSp>
        <p:nvCxnSpPr>
          <p:cNvPr id="87" name="Google Shape;87;p13"/>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88" name="Google Shape;88;p13"/>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000"/>
              <a:buFont typeface="Vidaloka"/>
              <a:buNone/>
              <a:defRPr sz="3000">
                <a:solidFill>
                  <a:schemeClr val="dk1"/>
                </a:solidFill>
                <a:latin typeface="Vidaloka"/>
                <a:ea typeface="Vidaloka"/>
                <a:cs typeface="Vidaloka"/>
                <a:sym typeface="Vidaloka"/>
              </a:defRPr>
            </a:lvl1pPr>
            <a:lvl2pPr lvl="1">
              <a:spcBef>
                <a:spcPts val="0"/>
              </a:spcBef>
              <a:spcAft>
                <a:spcPts val="0"/>
              </a:spcAft>
              <a:buClr>
                <a:schemeClr val="dk1"/>
              </a:buClr>
              <a:buSzPts val="3000"/>
              <a:buNone/>
              <a:defRPr sz="3000" i="1">
                <a:solidFill>
                  <a:schemeClr val="dk1"/>
                </a:solidFill>
              </a:defRPr>
            </a:lvl2pPr>
            <a:lvl3pPr lvl="2">
              <a:spcBef>
                <a:spcPts val="0"/>
              </a:spcBef>
              <a:spcAft>
                <a:spcPts val="0"/>
              </a:spcAft>
              <a:buClr>
                <a:schemeClr val="dk1"/>
              </a:buClr>
              <a:buSzPts val="3000"/>
              <a:buNone/>
              <a:defRPr sz="3000" i="1">
                <a:solidFill>
                  <a:schemeClr val="dk1"/>
                </a:solidFill>
              </a:defRPr>
            </a:lvl3pPr>
            <a:lvl4pPr lvl="3">
              <a:spcBef>
                <a:spcPts val="0"/>
              </a:spcBef>
              <a:spcAft>
                <a:spcPts val="0"/>
              </a:spcAft>
              <a:buClr>
                <a:schemeClr val="dk1"/>
              </a:buClr>
              <a:buSzPts val="3000"/>
              <a:buNone/>
              <a:defRPr sz="3000" i="1">
                <a:solidFill>
                  <a:schemeClr val="dk1"/>
                </a:solidFill>
              </a:defRPr>
            </a:lvl4pPr>
            <a:lvl5pPr lvl="4">
              <a:spcBef>
                <a:spcPts val="0"/>
              </a:spcBef>
              <a:spcAft>
                <a:spcPts val="0"/>
              </a:spcAft>
              <a:buClr>
                <a:schemeClr val="dk1"/>
              </a:buClr>
              <a:buSzPts val="3000"/>
              <a:buNone/>
              <a:defRPr sz="3000" i="1">
                <a:solidFill>
                  <a:schemeClr val="dk1"/>
                </a:solidFill>
              </a:defRPr>
            </a:lvl5pPr>
            <a:lvl6pPr lvl="5">
              <a:spcBef>
                <a:spcPts val="0"/>
              </a:spcBef>
              <a:spcAft>
                <a:spcPts val="0"/>
              </a:spcAft>
              <a:buClr>
                <a:schemeClr val="dk1"/>
              </a:buClr>
              <a:buSzPts val="3000"/>
              <a:buNone/>
              <a:defRPr sz="3000" i="1">
                <a:solidFill>
                  <a:schemeClr val="dk1"/>
                </a:solidFill>
              </a:defRPr>
            </a:lvl6pPr>
            <a:lvl7pPr lvl="6">
              <a:spcBef>
                <a:spcPts val="0"/>
              </a:spcBef>
              <a:spcAft>
                <a:spcPts val="0"/>
              </a:spcAft>
              <a:buClr>
                <a:schemeClr val="dk1"/>
              </a:buClr>
              <a:buSzPts val="3000"/>
              <a:buNone/>
              <a:defRPr sz="3000" i="1">
                <a:solidFill>
                  <a:schemeClr val="dk1"/>
                </a:solidFill>
              </a:defRPr>
            </a:lvl7pPr>
            <a:lvl8pPr lvl="7">
              <a:spcBef>
                <a:spcPts val="0"/>
              </a:spcBef>
              <a:spcAft>
                <a:spcPts val="0"/>
              </a:spcAft>
              <a:buClr>
                <a:schemeClr val="dk1"/>
              </a:buClr>
              <a:buSzPts val="3000"/>
              <a:buNone/>
              <a:defRPr sz="3000" i="1">
                <a:solidFill>
                  <a:schemeClr val="dk1"/>
                </a:solidFill>
              </a:defRPr>
            </a:lvl8pPr>
            <a:lvl9pPr lvl="8">
              <a:spcBef>
                <a:spcPts val="0"/>
              </a:spcBef>
              <a:spcAft>
                <a:spcPts val="0"/>
              </a:spcAft>
              <a:buClr>
                <a:schemeClr val="dk1"/>
              </a:buClr>
              <a:buSzPts val="3000"/>
              <a:buNone/>
              <a:defRPr sz="3000" i="1">
                <a:solidFill>
                  <a:schemeClr val="dk1"/>
                </a:solidFill>
              </a:defRPr>
            </a:lvl9pPr>
          </a:lstStyle>
          <a:p>
            <a:endParaRPr/>
          </a:p>
        </p:txBody>
      </p:sp>
      <p:sp>
        <p:nvSpPr>
          <p:cNvPr id="7" name="Google Shape;7;p1"/>
          <p:cNvSpPr txBox="1">
            <a:spLocks noGrp="1"/>
          </p:cNvSpPr>
          <p:nvPr>
            <p:ph type="body" idx="1"/>
          </p:nvPr>
        </p:nvSpPr>
        <p:spPr>
          <a:xfrm>
            <a:off x="713250" y="1152475"/>
            <a:ext cx="77175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marL="914400" lvl="1"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marL="1371600" lvl="2"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marL="1828800" lvl="3"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marL="2286000" lvl="4"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marL="2743200" lvl="5"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marL="3200400" lvl="6"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marL="3657600" lvl="7"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marL="4114800" lvl="8"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4" r:id="rId5"/>
    <p:sldLayoutId id="2147483658" r:id="rId6"/>
    <p:sldLayoutId id="2147483655" r:id="rId7"/>
    <p:sldLayoutId id="2147483657" r:id="rId8"/>
    <p:sldLayoutId id="2147483659" r:id="rId9"/>
    <p:sldLayoutId id="2147483660" r:id="rId10"/>
    <p:sldLayoutId id="2147483662" r:id="rId11"/>
    <p:sldLayoutId id="2147483663" r:id="rId12"/>
    <p:sldLayoutId id="2147483664" r:id="rId13"/>
    <p:sldLayoutId id="2147483665" r:id="rId14"/>
    <p:sldLayoutId id="2147483666" r:id="rId15"/>
    <p:sldLayoutId id="2147483668" r:id="rId16"/>
    <p:sldLayoutId id="2147483670" r:id="rId17"/>
    <p:sldLayoutId id="2147483671" r:id="rId18"/>
    <p:sldLayoutId id="2147483675" r:id="rId19"/>
    <p:sldLayoutId id="2147483680" r:id="rId20"/>
    <p:sldLayoutId id="2147483687" r:id="rId21"/>
    <p:sldLayoutId id="2147483688" r:id="rId22"/>
    <p:sldLayoutId id="2147483689" r:id="rId23"/>
    <p:sldLayoutId id="2147483690" r:id="rId24"/>
    <p:sldLayoutId id="2147483691" r:id="rId25"/>
    <p:sldLayoutId id="2147483692" r:id="rId26"/>
    <p:sldLayoutId id="2147483693" r:id="rId27"/>
    <p:sldLayoutId id="2147483695" r:id="rId28"/>
    <p:sldLayoutId id="2147483696" r:id="rId29"/>
    <p:sldLayoutId id="2147483697" r:id="rId30"/>
    <p:sldLayoutId id="2147483698" r:id="rId31"/>
    <p:sldLayoutId id="2147483699" r:id="rId32"/>
  </p:sldLayoutIdLst>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16.xml"/><Relationship Id="rId5" Type="http://schemas.openxmlformats.org/officeDocument/2006/relationships/image" Target="../media/image13.png"/><Relationship Id="rId4" Type="http://schemas.microsoft.com/office/2017/06/relationships/model3d" Target="../media/model3d1.glb"/></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16.xml"/><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16.xml"/><Relationship Id="rId5" Type="http://schemas.openxmlformats.org/officeDocument/2006/relationships/image" Target="../media/image20.png"/><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16.xml"/><Relationship Id="rId4" Type="http://schemas.openxmlformats.org/officeDocument/2006/relationships/image" Target="../media/image22.png"/></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4.xml"/><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5.xml"/><Relationship Id="rId1" Type="http://schemas.openxmlformats.org/officeDocument/2006/relationships/slideLayout" Target="../slideLayouts/slideLayout16.xml"/><Relationship Id="rId4" Type="http://schemas.openxmlformats.org/officeDocument/2006/relationships/image" Target="../media/image26.png"/></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6.xml"/><Relationship Id="rId1" Type="http://schemas.openxmlformats.org/officeDocument/2006/relationships/slideLayout" Target="../slideLayouts/slideLayout16.xml"/><Relationship Id="rId4" Type="http://schemas.openxmlformats.org/officeDocument/2006/relationships/image" Target="../media/image22.png"/></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7.xml"/><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8.xml"/><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9.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30.xml"/><Relationship Id="rId1" Type="http://schemas.openxmlformats.org/officeDocument/2006/relationships/slideLayout" Target="../slideLayouts/slideLayout19.xml"/></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1.xml"/><Relationship Id="rId1" Type="http://schemas.openxmlformats.org/officeDocument/2006/relationships/slideLayout" Target="../slideLayouts/slideLayout19.xml"/><Relationship Id="rId4" Type="http://schemas.openxmlformats.org/officeDocument/2006/relationships/image" Target="../media/image30.png"/></Relationships>
</file>

<file path=ppt/slides/_rels/slide32.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32.xml"/><Relationship Id="rId1" Type="http://schemas.openxmlformats.org/officeDocument/2006/relationships/slideLayout" Target="../slideLayouts/slideLayout19.xml"/></Relationships>
</file>

<file path=ppt/slides/_rels/slide33.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33.xml"/><Relationship Id="rId1" Type="http://schemas.openxmlformats.org/officeDocument/2006/relationships/slideLayout" Target="../slideLayouts/slideLayout19.xml"/></Relationships>
</file>

<file path=ppt/slides/_rels/slide3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4.xml"/><Relationship Id="rId1" Type="http://schemas.openxmlformats.org/officeDocument/2006/relationships/slideLayout" Target="../slideLayouts/slideLayout19.xml"/><Relationship Id="rId4" Type="http://schemas.openxmlformats.org/officeDocument/2006/relationships/image" Target="../media/image32.png"/></Relationships>
</file>

<file path=ppt/slides/_rels/slide35.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35.xml"/><Relationship Id="rId1" Type="http://schemas.openxmlformats.org/officeDocument/2006/relationships/slideLayout" Target="../slideLayouts/slideLayout19.xml"/></Relationships>
</file>

<file path=ppt/slides/_rels/slide36.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36.xml"/><Relationship Id="rId1" Type="http://schemas.openxmlformats.org/officeDocument/2006/relationships/slideLayout" Target="../slideLayouts/slideLayout19.xml"/></Relationships>
</file>

<file path=ppt/slides/_rels/slide37.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notesSlide" Target="../notesSlides/notesSlide37.xml"/><Relationship Id="rId1" Type="http://schemas.openxmlformats.org/officeDocument/2006/relationships/slideLayout" Target="../slideLayouts/slideLayout19.xml"/></Relationships>
</file>

<file path=ppt/slides/_rels/slide3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8.xml"/><Relationship Id="rId1" Type="http://schemas.openxmlformats.org/officeDocument/2006/relationships/slideLayout" Target="../slideLayouts/slideLayout19.xml"/></Relationships>
</file>

<file path=ppt/slides/_rels/slide39.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notesSlide" Target="../notesSlides/notesSlide39.xml"/><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40.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notesSlide" Target="../notesSlides/notesSlide40.xml"/><Relationship Id="rId1" Type="http://schemas.openxmlformats.org/officeDocument/2006/relationships/slideLayout" Target="../slideLayouts/slideLayout19.xml"/></Relationships>
</file>

<file path=ppt/slides/_rels/slide41.xml.rels><?xml version="1.0" encoding="UTF-8" standalone="yes"?>
<Relationships xmlns="http://schemas.openxmlformats.org/package/2006/relationships"><Relationship Id="rId3" Type="http://schemas.openxmlformats.org/officeDocument/2006/relationships/chart" Target="../charts/chart9.xml"/><Relationship Id="rId2" Type="http://schemas.openxmlformats.org/officeDocument/2006/relationships/notesSlide" Target="../notesSlides/notesSlide41.xml"/><Relationship Id="rId1" Type="http://schemas.openxmlformats.org/officeDocument/2006/relationships/slideLayout" Target="../slideLayouts/slideLayout19.xml"/><Relationship Id="rId4" Type="http://schemas.openxmlformats.org/officeDocument/2006/relationships/chart" Target="../charts/chart10.xml"/></Relationships>
</file>

<file path=ppt/slides/_rels/slide42.xml.rels><?xml version="1.0" encoding="UTF-8" standalone="yes"?>
<Relationships xmlns="http://schemas.openxmlformats.org/package/2006/relationships"><Relationship Id="rId3" Type="http://schemas.openxmlformats.org/officeDocument/2006/relationships/chart" Target="../charts/chart11.xml"/><Relationship Id="rId2" Type="http://schemas.openxmlformats.org/officeDocument/2006/relationships/notesSlide" Target="../notesSlides/notesSlide42.xml"/><Relationship Id="rId1" Type="http://schemas.openxmlformats.org/officeDocument/2006/relationships/slideLayout" Target="../slideLayouts/slideLayout19.xml"/><Relationship Id="rId4" Type="http://schemas.openxmlformats.org/officeDocument/2006/relationships/chart" Target="../charts/chart12.xml"/></Relationships>
</file>

<file path=ppt/slides/_rels/slide4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3.xml"/><Relationship Id="rId1" Type="http://schemas.openxmlformats.org/officeDocument/2006/relationships/slideLayout" Target="../slideLayouts/slideLayout19.xml"/><Relationship Id="rId4" Type="http://schemas.openxmlformats.org/officeDocument/2006/relationships/chart" Target="../charts/chart13.xml"/></Relationships>
</file>

<file path=ppt/slides/_rels/slide44.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44.xml"/><Relationship Id="rId1" Type="http://schemas.openxmlformats.org/officeDocument/2006/relationships/slideLayout" Target="../slideLayouts/slideLayout15.xml"/></Relationships>
</file>

<file path=ppt/slides/_rels/slide4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5.xml"/><Relationship Id="rId1" Type="http://schemas.openxmlformats.org/officeDocument/2006/relationships/slideLayout" Target="../slideLayouts/slideLayout15.xml"/></Relationships>
</file>

<file path=ppt/slides/_rels/slide4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6.xml"/><Relationship Id="rId1" Type="http://schemas.openxmlformats.org/officeDocument/2006/relationships/slideLayout" Target="../slideLayouts/slideLayout15.xml"/></Relationships>
</file>

<file path=ppt/slides/_rels/slide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7.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Google Shape;482;p59"/>
          <p:cNvSpPr txBox="1">
            <a:spLocks noGrp="1"/>
          </p:cNvSpPr>
          <p:nvPr>
            <p:ph type="ctrTitle"/>
          </p:nvPr>
        </p:nvSpPr>
        <p:spPr>
          <a:xfrm>
            <a:off x="1039975" y="1657875"/>
            <a:ext cx="7064100" cy="2052600"/>
          </a:xfrm>
          <a:prstGeom prst="rect">
            <a:avLst/>
          </a:prstGeom>
        </p:spPr>
        <p:txBody>
          <a:bodyPr spcFirstLastPara="1" wrap="square" lIns="91425" tIns="91425" rIns="91425" bIns="91425" anchor="b" anchorCtr="0">
            <a:noAutofit/>
          </a:bodyPr>
          <a:lstStyle/>
          <a:p>
            <a:pPr lvl="0"/>
            <a:r>
              <a:rPr lang="en-US" sz="4400">
                <a:latin typeface="Lato" panose="020F0502020204030203" pitchFamily="34" charset="0"/>
                <a:ea typeface="Lato" panose="020F0502020204030203" pitchFamily="34" charset="0"/>
                <a:cs typeface="Lato" panose="020F0502020204030203" pitchFamily="34" charset="0"/>
              </a:rPr>
              <a:t>Numerical Simulations </a:t>
            </a:r>
            <a:br>
              <a:rPr lang="en-US" sz="4400">
                <a:latin typeface="Lato" panose="020F0502020204030203" pitchFamily="34" charset="0"/>
                <a:ea typeface="Lato" panose="020F0502020204030203" pitchFamily="34" charset="0"/>
                <a:cs typeface="Lato" panose="020F0502020204030203" pitchFamily="34" charset="0"/>
              </a:rPr>
            </a:br>
            <a:r>
              <a:rPr lang="en-US" sz="4400">
                <a:latin typeface="Lato" panose="020F0502020204030203" pitchFamily="34" charset="0"/>
                <a:ea typeface="Lato" panose="020F0502020204030203" pitchFamily="34" charset="0"/>
                <a:cs typeface="Lato" panose="020F0502020204030203" pitchFamily="34" charset="0"/>
              </a:rPr>
              <a:t>and Design of </a:t>
            </a:r>
            <a:br>
              <a:rPr lang="en-US" sz="4400">
                <a:latin typeface="Lato" panose="020F0502020204030203" pitchFamily="34" charset="0"/>
                <a:ea typeface="Lato" panose="020F0502020204030203" pitchFamily="34" charset="0"/>
                <a:cs typeface="Lato" panose="020F0502020204030203" pitchFamily="34" charset="0"/>
              </a:rPr>
            </a:br>
            <a:r>
              <a:rPr lang="en-US" sz="4400">
                <a:latin typeface="Lato" panose="020F0502020204030203" pitchFamily="34" charset="0"/>
                <a:ea typeface="Lato" panose="020F0502020204030203" pitchFamily="34" charset="0"/>
                <a:cs typeface="Lato" panose="020F0502020204030203" pitchFamily="34" charset="0"/>
              </a:rPr>
              <a:t>Fluidic Thrust Vectoring (FTV)</a:t>
            </a:r>
            <a:endParaRPr lang="en" sz="4400">
              <a:latin typeface="Lato" panose="020F0502020204030203" pitchFamily="34" charset="0"/>
              <a:ea typeface="Lato" panose="020F0502020204030203" pitchFamily="34" charset="0"/>
              <a:cs typeface="Lato" panose="020F0502020204030203" pitchFamily="34" charset="0"/>
            </a:endParaRPr>
          </a:p>
        </p:txBody>
      </p:sp>
      <p:sp>
        <p:nvSpPr>
          <p:cNvPr id="483" name="Google Shape;483;p59"/>
          <p:cNvSpPr txBox="1">
            <a:spLocks noGrp="1"/>
          </p:cNvSpPr>
          <p:nvPr>
            <p:ph type="subTitle" idx="1"/>
          </p:nvPr>
        </p:nvSpPr>
        <p:spPr>
          <a:xfrm>
            <a:off x="1039975" y="3900975"/>
            <a:ext cx="7064100" cy="441900"/>
          </a:xfrm>
          <a:prstGeom prst="rect">
            <a:avLst/>
          </a:prstGeom>
        </p:spPr>
        <p:txBody>
          <a:bodyPr spcFirstLastPara="1" wrap="square" lIns="91425" tIns="91425" rIns="91425" bIns="91425" anchor="t" anchorCtr="0">
            <a:noAutofit/>
          </a:bodyPr>
          <a:lstStyle/>
          <a:p>
            <a:pPr marL="0" indent="0"/>
            <a:r>
              <a:rPr lang="en" sz="1800">
                <a:solidFill>
                  <a:schemeClr val="dk1"/>
                </a:solidFill>
              </a:rPr>
              <a:t>CFD Project / AAD 2023</a:t>
            </a:r>
            <a:endParaRPr lang="fr-FR" sz="1800">
              <a:solidFill>
                <a:schemeClr val="dk1"/>
              </a:solidFill>
            </a:endParaRPr>
          </a:p>
        </p:txBody>
      </p:sp>
      <p:pic>
        <p:nvPicPr>
          <p:cNvPr id="4" name="Image 3" descr="Une image contenant texte&#10;&#10;Description générée automatiquement">
            <a:extLst>
              <a:ext uri="{FF2B5EF4-FFF2-40B4-BE49-F238E27FC236}">
                <a16:creationId xmlns:a16="http://schemas.microsoft.com/office/drawing/2014/main" id="{530303EF-8AF2-7D6F-5959-C7E222260633}"/>
              </a:ext>
            </a:extLst>
          </p:cNvPr>
          <p:cNvPicPr>
            <a:picLocks noChangeAspect="1"/>
          </p:cNvPicPr>
          <p:nvPr/>
        </p:nvPicPr>
        <p:blipFill>
          <a:blip r:embed="rId3"/>
          <a:stretch>
            <a:fillRect/>
          </a:stretch>
        </p:blipFill>
        <p:spPr>
          <a:xfrm>
            <a:off x="7629525" y="342375"/>
            <a:ext cx="1428750" cy="59055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18"/>
        <p:cNvGrpSpPr/>
        <p:nvPr/>
      </p:nvGrpSpPr>
      <p:grpSpPr>
        <a:xfrm>
          <a:off x="0" y="0"/>
          <a:ext cx="0" cy="0"/>
          <a:chOff x="0" y="0"/>
          <a:chExt cx="0" cy="0"/>
        </a:xfrm>
      </p:grpSpPr>
      <p:sp>
        <p:nvSpPr>
          <p:cNvPr id="619" name="Google Shape;619;p73"/>
          <p:cNvSpPr txBox="1">
            <a:spLocks noGrp="1"/>
          </p:cNvSpPr>
          <p:nvPr>
            <p:ph type="title"/>
          </p:nvPr>
        </p:nvSpPr>
        <p:spPr>
          <a:xfrm>
            <a:off x="1408499" y="287868"/>
            <a:ext cx="6327000" cy="564068"/>
          </a:xfrm>
          <a:prstGeom prst="rect">
            <a:avLst/>
          </a:prstGeom>
        </p:spPr>
        <p:txBody>
          <a:bodyPr spcFirstLastPara="1" wrap="square" lIns="91425" tIns="91425" rIns="91425" bIns="91425" anchor="t" anchorCtr="0">
            <a:noAutofit/>
          </a:bodyPr>
          <a:lstStyle/>
          <a:p>
            <a:pPr lvl="0" algn="ctr">
              <a:buSzPts val="1100"/>
            </a:pPr>
            <a:r>
              <a:rPr lang="fr-FR" sz="2400" err="1">
                <a:latin typeface="Lato" panose="020F0502020204030203" pitchFamily="34" charset="0"/>
                <a:ea typeface="Lato" panose="020F0502020204030203" pitchFamily="34" charset="0"/>
                <a:cs typeface="Lato" panose="020F0502020204030203" pitchFamily="34" charset="0"/>
              </a:rPr>
              <a:t>Fluidic</a:t>
            </a:r>
            <a:r>
              <a:rPr lang="fr-FR" sz="2400">
                <a:latin typeface="Lato" panose="020F0502020204030203" pitchFamily="34" charset="0"/>
                <a:ea typeface="Lato" panose="020F0502020204030203" pitchFamily="34" charset="0"/>
                <a:cs typeface="Lato" panose="020F0502020204030203" pitchFamily="34" charset="0"/>
              </a:rPr>
              <a:t> </a:t>
            </a:r>
            <a:r>
              <a:rPr lang="fr-FR" sz="2400" err="1">
                <a:latin typeface="Lato" panose="020F0502020204030203" pitchFamily="34" charset="0"/>
                <a:ea typeface="Lato" panose="020F0502020204030203" pitchFamily="34" charset="0"/>
                <a:cs typeface="Lato" panose="020F0502020204030203" pitchFamily="34" charset="0"/>
              </a:rPr>
              <a:t>Thrust</a:t>
            </a:r>
            <a:r>
              <a:rPr lang="fr-FR" sz="2400">
                <a:latin typeface="Lato" panose="020F0502020204030203" pitchFamily="34" charset="0"/>
                <a:ea typeface="Lato" panose="020F0502020204030203" pitchFamily="34" charset="0"/>
                <a:cs typeface="Lato" panose="020F0502020204030203" pitchFamily="34" charset="0"/>
              </a:rPr>
              <a:t> </a:t>
            </a:r>
            <a:r>
              <a:rPr lang="fr-FR" sz="2400" err="1">
                <a:latin typeface="Lato" panose="020F0502020204030203" pitchFamily="34" charset="0"/>
                <a:ea typeface="Lato" panose="020F0502020204030203" pitchFamily="34" charset="0"/>
                <a:cs typeface="Lato" panose="020F0502020204030203" pitchFamily="34" charset="0"/>
              </a:rPr>
              <a:t>Vectoring</a:t>
            </a:r>
            <a:br>
              <a:rPr lang="fr-FR" sz="2400">
                <a:latin typeface="Lato" panose="020F0502020204030203" pitchFamily="34" charset="0"/>
                <a:ea typeface="Lato" panose="020F0502020204030203" pitchFamily="34" charset="0"/>
                <a:cs typeface="Lato" panose="020F0502020204030203" pitchFamily="34" charset="0"/>
              </a:rPr>
            </a:br>
            <a:endParaRPr lang="fr-FR" sz="2400">
              <a:latin typeface="Lato" panose="020F0502020204030203" pitchFamily="34" charset="0"/>
              <a:ea typeface="Lato" panose="020F0502020204030203" pitchFamily="34" charset="0"/>
              <a:cs typeface="Lato" panose="020F0502020204030203" pitchFamily="34" charset="0"/>
            </a:endParaRPr>
          </a:p>
        </p:txBody>
      </p:sp>
      <p:pic>
        <p:nvPicPr>
          <p:cNvPr id="5" name="Image 4">
            <a:extLst>
              <a:ext uri="{FF2B5EF4-FFF2-40B4-BE49-F238E27FC236}">
                <a16:creationId xmlns:a16="http://schemas.microsoft.com/office/drawing/2014/main" id="{2136F747-CFD7-60A4-EF30-2F72C8616D41}"/>
              </a:ext>
            </a:extLst>
          </p:cNvPr>
          <p:cNvPicPr>
            <a:picLocks noChangeAspect="1"/>
          </p:cNvPicPr>
          <p:nvPr/>
        </p:nvPicPr>
        <p:blipFill>
          <a:blip r:embed="rId3"/>
          <a:stretch>
            <a:fillRect/>
          </a:stretch>
        </p:blipFill>
        <p:spPr>
          <a:xfrm>
            <a:off x="2488688" y="912358"/>
            <a:ext cx="4166625" cy="3345882"/>
          </a:xfrm>
          <a:prstGeom prst="rect">
            <a:avLst/>
          </a:prstGeom>
        </p:spPr>
      </p:pic>
      <p:sp>
        <p:nvSpPr>
          <p:cNvPr id="3" name="ZoneTexte 2">
            <a:extLst>
              <a:ext uri="{FF2B5EF4-FFF2-40B4-BE49-F238E27FC236}">
                <a16:creationId xmlns:a16="http://schemas.microsoft.com/office/drawing/2014/main" id="{F9005179-3600-5DE5-2678-7B655E69B2E4}"/>
              </a:ext>
            </a:extLst>
          </p:cNvPr>
          <p:cNvSpPr txBox="1"/>
          <p:nvPr/>
        </p:nvSpPr>
        <p:spPr>
          <a:xfrm>
            <a:off x="8804586" y="4835723"/>
            <a:ext cx="284052" cy="307777"/>
          </a:xfrm>
          <a:prstGeom prst="rect">
            <a:avLst/>
          </a:prstGeom>
          <a:noFill/>
        </p:spPr>
        <p:txBody>
          <a:bodyPr wrap="none" rtlCol="0">
            <a:spAutoFit/>
          </a:bodyPr>
          <a:lstStyle/>
          <a:p>
            <a:pPr algn="ctr"/>
            <a:r>
              <a:rPr lang="fr-FR"/>
              <a:t>8</a:t>
            </a:r>
          </a:p>
        </p:txBody>
      </p:sp>
      <p:sp>
        <p:nvSpPr>
          <p:cNvPr id="2" name="TextBox 1">
            <a:extLst>
              <a:ext uri="{FF2B5EF4-FFF2-40B4-BE49-F238E27FC236}">
                <a16:creationId xmlns:a16="http://schemas.microsoft.com/office/drawing/2014/main" id="{54690210-5246-57BF-00DE-F5F21545576D}"/>
              </a:ext>
            </a:extLst>
          </p:cNvPr>
          <p:cNvSpPr txBox="1"/>
          <p:nvPr/>
        </p:nvSpPr>
        <p:spPr>
          <a:xfrm>
            <a:off x="2618117" y="4391924"/>
            <a:ext cx="390776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800">
                <a:latin typeface="Lato"/>
                <a:ea typeface="Roboto"/>
                <a:cs typeface="Roboto"/>
              </a:rPr>
              <a:t>SPR must be as small as possible.</a:t>
            </a:r>
            <a:endParaRPr lang="en-US" sz="1800">
              <a:latin typeface="Lato"/>
            </a:endParaRPr>
          </a:p>
        </p:txBody>
      </p:sp>
    </p:spTree>
    <p:extLst>
      <p:ext uri="{BB962C8B-B14F-4D97-AF65-F5344CB8AC3E}">
        <p14:creationId xmlns:p14="http://schemas.microsoft.com/office/powerpoint/2010/main" val="220424156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18"/>
        <p:cNvGrpSpPr/>
        <p:nvPr/>
      </p:nvGrpSpPr>
      <p:grpSpPr>
        <a:xfrm>
          <a:off x="0" y="0"/>
          <a:ext cx="0" cy="0"/>
          <a:chOff x="0" y="0"/>
          <a:chExt cx="0" cy="0"/>
        </a:xfrm>
      </p:grpSpPr>
      <p:pic>
        <p:nvPicPr>
          <p:cNvPr id="5" name="Image 4" descr="Une image contenant graphique&#10;&#10;Description générée automatiquement">
            <a:extLst>
              <a:ext uri="{FF2B5EF4-FFF2-40B4-BE49-F238E27FC236}">
                <a16:creationId xmlns:a16="http://schemas.microsoft.com/office/drawing/2014/main" id="{CA2143B4-0D0D-6B97-60B8-65FF3C4DFA45}"/>
              </a:ext>
            </a:extLst>
          </p:cNvPr>
          <p:cNvPicPr>
            <a:picLocks noChangeAspect="1"/>
          </p:cNvPicPr>
          <p:nvPr/>
        </p:nvPicPr>
        <p:blipFill>
          <a:blip r:embed="rId3"/>
          <a:stretch>
            <a:fillRect/>
          </a:stretch>
        </p:blipFill>
        <p:spPr>
          <a:xfrm>
            <a:off x="1775251" y="816105"/>
            <a:ext cx="5593495" cy="3890347"/>
          </a:xfrm>
          <a:prstGeom prst="rect">
            <a:avLst/>
          </a:prstGeom>
        </p:spPr>
      </p:pic>
      <p:sp>
        <p:nvSpPr>
          <p:cNvPr id="7" name="Google Shape;619;p73">
            <a:extLst>
              <a:ext uri="{FF2B5EF4-FFF2-40B4-BE49-F238E27FC236}">
                <a16:creationId xmlns:a16="http://schemas.microsoft.com/office/drawing/2014/main" id="{2C7B16EC-13F3-1A79-2950-4A0A5F833374}"/>
              </a:ext>
            </a:extLst>
          </p:cNvPr>
          <p:cNvSpPr txBox="1">
            <a:spLocks noGrp="1"/>
          </p:cNvSpPr>
          <p:nvPr>
            <p:ph type="title"/>
          </p:nvPr>
        </p:nvSpPr>
        <p:spPr>
          <a:xfrm>
            <a:off x="1408499" y="287868"/>
            <a:ext cx="6327000" cy="564068"/>
          </a:xfrm>
          <a:prstGeom prst="rect">
            <a:avLst/>
          </a:prstGeom>
        </p:spPr>
        <p:txBody>
          <a:bodyPr spcFirstLastPara="1" wrap="square" lIns="91425" tIns="91425" rIns="91425" bIns="91425" anchor="t" anchorCtr="0">
            <a:noAutofit/>
          </a:bodyPr>
          <a:lstStyle/>
          <a:p>
            <a:pPr algn="ctr"/>
            <a:r>
              <a:rPr lang="en-US" sz="2400">
                <a:latin typeface="Lato"/>
                <a:ea typeface="Lato"/>
                <a:cs typeface="Lato"/>
              </a:rPr>
              <a:t>Multiple Injection Ports</a:t>
            </a:r>
            <a:endParaRPr lang="en-US">
              <a:latin typeface="Lato"/>
              <a:ea typeface="Lato"/>
              <a:cs typeface="Lato"/>
            </a:endParaRPr>
          </a:p>
        </p:txBody>
      </p:sp>
      <p:sp>
        <p:nvSpPr>
          <p:cNvPr id="3" name="ZoneTexte 2">
            <a:extLst>
              <a:ext uri="{FF2B5EF4-FFF2-40B4-BE49-F238E27FC236}">
                <a16:creationId xmlns:a16="http://schemas.microsoft.com/office/drawing/2014/main" id="{4F49CCF4-4B50-6486-B90D-6EDCD4FF88D6}"/>
              </a:ext>
            </a:extLst>
          </p:cNvPr>
          <p:cNvSpPr txBox="1"/>
          <p:nvPr/>
        </p:nvSpPr>
        <p:spPr>
          <a:xfrm>
            <a:off x="8804586" y="4835723"/>
            <a:ext cx="284052" cy="307777"/>
          </a:xfrm>
          <a:prstGeom prst="rect">
            <a:avLst/>
          </a:prstGeom>
          <a:noFill/>
        </p:spPr>
        <p:txBody>
          <a:bodyPr wrap="none" rtlCol="0">
            <a:spAutoFit/>
          </a:bodyPr>
          <a:lstStyle/>
          <a:p>
            <a:pPr algn="ctr"/>
            <a:r>
              <a:rPr lang="fr-FR"/>
              <a:t>9</a:t>
            </a:r>
          </a:p>
        </p:txBody>
      </p:sp>
    </p:spTree>
    <p:extLst>
      <p:ext uri="{BB962C8B-B14F-4D97-AF65-F5344CB8AC3E}">
        <p14:creationId xmlns:p14="http://schemas.microsoft.com/office/powerpoint/2010/main" val="340415161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Shape 618"/>
        <p:cNvGrpSpPr/>
        <p:nvPr/>
      </p:nvGrpSpPr>
      <p:grpSpPr>
        <a:xfrm>
          <a:off x="0" y="0"/>
          <a:ext cx="0" cy="0"/>
          <a:chOff x="0" y="0"/>
          <a:chExt cx="0" cy="0"/>
        </a:xfrm>
      </p:grpSpPr>
      <p:sp>
        <p:nvSpPr>
          <p:cNvPr id="619" name="Google Shape;619;p73"/>
          <p:cNvSpPr txBox="1">
            <a:spLocks noGrp="1"/>
          </p:cNvSpPr>
          <p:nvPr>
            <p:ph type="title"/>
          </p:nvPr>
        </p:nvSpPr>
        <p:spPr>
          <a:xfrm>
            <a:off x="1408499" y="695740"/>
            <a:ext cx="6327000" cy="434103"/>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fr-FR" sz="2400">
                <a:latin typeface="Lato" panose="020F0502020204030203" pitchFamily="34" charset="0"/>
                <a:ea typeface="Lato" panose="020F0502020204030203" pitchFamily="34" charset="0"/>
                <a:cs typeface="Lato" panose="020F0502020204030203" pitchFamily="34" charset="0"/>
              </a:rPr>
              <a:t>Objectives for Part 1</a:t>
            </a:r>
          </a:p>
        </p:txBody>
      </p:sp>
      <p:sp>
        <p:nvSpPr>
          <p:cNvPr id="4" name="Google Shape;623;p73">
            <a:extLst>
              <a:ext uri="{FF2B5EF4-FFF2-40B4-BE49-F238E27FC236}">
                <a16:creationId xmlns:a16="http://schemas.microsoft.com/office/drawing/2014/main" id="{BE48061D-CC01-9F2D-BAFE-5B91205BF39F}"/>
              </a:ext>
            </a:extLst>
          </p:cNvPr>
          <p:cNvSpPr txBox="1">
            <a:spLocks/>
          </p:cNvSpPr>
          <p:nvPr/>
        </p:nvSpPr>
        <p:spPr>
          <a:xfrm>
            <a:off x="923577" y="1310108"/>
            <a:ext cx="7296845" cy="150928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1pPr>
            <a:lvl2pPr marL="914400" marR="0" lvl="1"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2pPr>
            <a:lvl3pPr marL="1371600" marR="0" lvl="2"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3pPr>
            <a:lvl4pPr marL="1828800" marR="0" lvl="3"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4pPr>
            <a:lvl5pPr marL="2286000" marR="0" lvl="4"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5pPr>
            <a:lvl6pPr marL="2743200" marR="0" lvl="5"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6pPr>
            <a:lvl7pPr marL="3200400" marR="0" lvl="6"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7pPr>
            <a:lvl8pPr marL="3657600" marR="0" lvl="7"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8pPr>
            <a:lvl9pPr marL="4114800" marR="0" lvl="8"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9pPr>
          </a:lstStyle>
          <a:p>
            <a:pPr marL="285750" indent="-285750" algn="just">
              <a:buFontTx/>
              <a:buChar char="-"/>
            </a:pPr>
            <a:r>
              <a:rPr lang="en-US" sz="1800">
                <a:latin typeface="Lato" panose="020F0502020204030203" pitchFamily="34" charset="0"/>
                <a:ea typeface="Lato" panose="020F0502020204030203" pitchFamily="34" charset="0"/>
                <a:cs typeface="Lato" panose="020F0502020204030203" pitchFamily="34" charset="0"/>
              </a:rPr>
              <a:t>Verify the concept of Fluidic Thrust Vectoring with CFD</a:t>
            </a:r>
          </a:p>
          <a:p>
            <a:pPr marL="285750" indent="-285750" algn="just">
              <a:buFontTx/>
              <a:buChar char="-"/>
            </a:pPr>
            <a:r>
              <a:rPr lang="en-US" sz="1800">
                <a:latin typeface="Lato" panose="020F0502020204030203" pitchFamily="34" charset="0"/>
                <a:ea typeface="Lato" panose="020F0502020204030203" pitchFamily="34" charset="0"/>
                <a:cs typeface="Lato" panose="020F0502020204030203" pitchFamily="34" charset="0"/>
              </a:rPr>
              <a:t>Compare the Results to the Experimental Results from 2003</a:t>
            </a:r>
          </a:p>
          <a:p>
            <a:pPr marL="285750" indent="-285750" algn="just">
              <a:buFontTx/>
              <a:buChar char="-"/>
            </a:pPr>
            <a:r>
              <a:rPr lang="en-US" sz="1800">
                <a:latin typeface="Lato" panose="020F0502020204030203" pitchFamily="34" charset="0"/>
                <a:ea typeface="Lato" panose="020F0502020204030203" pitchFamily="34" charset="0"/>
                <a:cs typeface="Lato" panose="020F0502020204030203" pitchFamily="34" charset="0"/>
              </a:rPr>
              <a:t>Judge the rationality and superiority of the performance</a:t>
            </a:r>
          </a:p>
          <a:p>
            <a:pPr marL="285750" indent="-285750" algn="just">
              <a:buFontTx/>
              <a:buChar char="-"/>
            </a:pPr>
            <a:r>
              <a:rPr lang="en-US" sz="1800">
                <a:solidFill>
                  <a:schemeClr val="tx2">
                    <a:lumMod val="75000"/>
                  </a:schemeClr>
                </a:solidFill>
                <a:latin typeface="Lato" panose="020F0502020204030203" pitchFamily="34" charset="0"/>
                <a:ea typeface="Lato" panose="020F0502020204030203" pitchFamily="34" charset="0"/>
                <a:cs typeface="Lato" panose="020F0502020204030203" pitchFamily="34" charset="0"/>
              </a:rPr>
              <a:t>On this basis, we discuss some areas that could be improved, design a new nozzle, and verify its performance by CFD</a:t>
            </a:r>
          </a:p>
          <a:p>
            <a:pPr marL="285750" indent="-285750" algn="just">
              <a:buFontTx/>
              <a:buChar char="-"/>
            </a:pPr>
            <a:endParaRPr lang="en-US" sz="1800">
              <a:latin typeface="Lato" panose="020F0502020204030203" pitchFamily="34" charset="0"/>
              <a:ea typeface="Lato" panose="020F0502020204030203" pitchFamily="34" charset="0"/>
              <a:cs typeface="Lato" panose="020F0502020204030203" pitchFamily="34" charset="0"/>
            </a:endParaRPr>
          </a:p>
          <a:p>
            <a:pPr marL="0" indent="0" algn="just"/>
            <a:r>
              <a:rPr lang="en-US" sz="1800">
                <a:latin typeface="Lato" panose="020F0502020204030203" pitchFamily="34" charset="0"/>
                <a:ea typeface="Lato" panose="020F0502020204030203" pitchFamily="34" charset="0"/>
                <a:cs typeface="Lato" panose="020F0502020204030203" pitchFamily="34" charset="0"/>
              </a:rPr>
              <a:t> </a:t>
            </a:r>
          </a:p>
          <a:p>
            <a:pPr marL="0" indent="0" algn="just"/>
            <a:endParaRPr lang="en-US" sz="1800">
              <a:latin typeface="Lato" panose="020F0502020204030203" pitchFamily="34" charset="0"/>
              <a:ea typeface="Lato" panose="020F0502020204030203" pitchFamily="34" charset="0"/>
              <a:cs typeface="Lato" panose="020F0502020204030203" pitchFamily="34" charset="0"/>
            </a:endParaRPr>
          </a:p>
        </p:txBody>
      </p:sp>
      <p:sp>
        <p:nvSpPr>
          <p:cNvPr id="10" name="Google Shape;623;p73">
            <a:extLst>
              <a:ext uri="{FF2B5EF4-FFF2-40B4-BE49-F238E27FC236}">
                <a16:creationId xmlns:a16="http://schemas.microsoft.com/office/drawing/2014/main" id="{E86E5FF6-2732-56D1-2BF2-30652E524010}"/>
              </a:ext>
            </a:extLst>
          </p:cNvPr>
          <p:cNvSpPr txBox="1">
            <a:spLocks/>
          </p:cNvSpPr>
          <p:nvPr/>
        </p:nvSpPr>
        <p:spPr>
          <a:xfrm>
            <a:off x="4419600" y="3174001"/>
            <a:ext cx="4540958" cy="117800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1pPr>
            <a:lvl2pPr marL="914400" marR="0" lvl="1"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2pPr>
            <a:lvl3pPr marL="1371600" marR="0" lvl="2"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3pPr>
            <a:lvl4pPr marL="1828800" marR="0" lvl="3"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4pPr>
            <a:lvl5pPr marL="2286000" marR="0" lvl="4"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5pPr>
            <a:lvl6pPr marL="2743200" marR="0" lvl="5"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6pPr>
            <a:lvl7pPr marL="3200400" marR="0" lvl="6"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7pPr>
            <a:lvl8pPr marL="3657600" marR="0" lvl="7"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8pPr>
            <a:lvl9pPr marL="4114800" marR="0" lvl="8"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9pPr>
          </a:lstStyle>
          <a:p>
            <a:pPr marL="0" indent="0"/>
            <a:r>
              <a:rPr lang="fr-FR" sz="1800" b="0" i="0">
                <a:solidFill>
                  <a:schemeClr val="tx2">
                    <a:lumMod val="75000"/>
                  </a:schemeClr>
                </a:solidFill>
                <a:effectLst/>
                <a:latin typeface="Lato" panose="020F0502020204030203" pitchFamily="34" charset="0"/>
                <a:ea typeface="Lato" panose="020F0502020204030203" pitchFamily="34" charset="0"/>
                <a:cs typeface="Lato" panose="020F0502020204030203" pitchFamily="34" charset="0"/>
              </a:rPr>
              <a:t>Part II</a:t>
            </a:r>
          </a:p>
          <a:p>
            <a:pPr marL="0" indent="0"/>
            <a:endParaRPr lang="fr-FR" sz="1800" b="0" i="0">
              <a:solidFill>
                <a:schemeClr val="tx2">
                  <a:lumMod val="75000"/>
                </a:schemeClr>
              </a:solidFill>
              <a:effectLst/>
              <a:latin typeface="Lato" panose="020F0502020204030203" pitchFamily="34" charset="0"/>
              <a:ea typeface="Lato" panose="020F0502020204030203" pitchFamily="34" charset="0"/>
              <a:cs typeface="Lato" panose="020F0502020204030203" pitchFamily="34" charset="0"/>
            </a:endParaRPr>
          </a:p>
          <a:p>
            <a:pPr marL="0" indent="0"/>
            <a:r>
              <a:rPr lang="fr-FR" sz="1800" b="0" i="0">
                <a:solidFill>
                  <a:schemeClr val="tx2">
                    <a:lumMod val="75000"/>
                  </a:schemeClr>
                </a:solidFill>
                <a:effectLst/>
                <a:latin typeface="Lato" panose="020F0502020204030203" pitchFamily="34" charset="0"/>
                <a:ea typeface="Lato" panose="020F0502020204030203" pitchFamily="34" charset="0"/>
                <a:cs typeface="Lato" panose="020F0502020204030203" pitchFamily="34" charset="0"/>
              </a:rPr>
              <a:t>Design of </a:t>
            </a:r>
            <a:r>
              <a:rPr lang="fr-FR" sz="1800" b="0" i="0" err="1">
                <a:solidFill>
                  <a:schemeClr val="tx2">
                    <a:lumMod val="75000"/>
                  </a:schemeClr>
                </a:solidFill>
                <a:effectLst/>
                <a:latin typeface="Lato" panose="020F0502020204030203" pitchFamily="34" charset="0"/>
                <a:ea typeface="Lato" panose="020F0502020204030203" pitchFamily="34" charset="0"/>
                <a:cs typeface="Lato" panose="020F0502020204030203" pitchFamily="34" charset="0"/>
              </a:rPr>
              <a:t>nozzles</a:t>
            </a:r>
            <a:r>
              <a:rPr lang="fr-FR" sz="1800" b="0" i="0">
                <a:solidFill>
                  <a:schemeClr val="tx2">
                    <a:lumMod val="75000"/>
                  </a:schemeClr>
                </a:solidFill>
                <a:effectLst/>
                <a:latin typeface="Lato" panose="020F0502020204030203" pitchFamily="34" charset="0"/>
                <a:ea typeface="Lato" panose="020F0502020204030203" pitchFamily="34" charset="0"/>
                <a:cs typeface="Lato" panose="020F0502020204030203" pitchFamily="34" charset="0"/>
              </a:rPr>
              <a:t> </a:t>
            </a:r>
            <a:r>
              <a:rPr lang="fr-FR" sz="1800" b="0" i="0" err="1">
                <a:solidFill>
                  <a:schemeClr val="tx2">
                    <a:lumMod val="75000"/>
                  </a:schemeClr>
                </a:solidFill>
                <a:effectLst/>
                <a:latin typeface="Lato" panose="020F0502020204030203" pitchFamily="34" charset="0"/>
                <a:ea typeface="Lato" panose="020F0502020204030203" pitchFamily="34" charset="0"/>
                <a:cs typeface="Lato" panose="020F0502020204030203" pitchFamily="34" charset="0"/>
              </a:rPr>
              <a:t>with</a:t>
            </a:r>
            <a:r>
              <a:rPr lang="fr-FR" sz="1800" b="0" i="0">
                <a:solidFill>
                  <a:schemeClr val="tx2">
                    <a:lumMod val="75000"/>
                  </a:schemeClr>
                </a:solidFill>
                <a:effectLst/>
                <a:latin typeface="Lato" panose="020F0502020204030203" pitchFamily="34" charset="0"/>
                <a:ea typeface="Lato" panose="020F0502020204030203" pitchFamily="34" charset="0"/>
                <a:cs typeface="Lato" panose="020F0502020204030203" pitchFamily="34" charset="0"/>
              </a:rPr>
              <a:t> CFD</a:t>
            </a:r>
            <a:endParaRPr lang="en-US" sz="1800" b="0" i="0">
              <a:solidFill>
                <a:schemeClr val="tx2">
                  <a:lumMod val="75000"/>
                </a:schemeClr>
              </a:solidFill>
              <a:effectLst/>
              <a:latin typeface="Lato" panose="020F0502020204030203" pitchFamily="34" charset="0"/>
              <a:ea typeface="Lato" panose="020F0502020204030203" pitchFamily="34" charset="0"/>
              <a:cs typeface="Lato" panose="020F0502020204030203" pitchFamily="34" charset="0"/>
            </a:endParaRPr>
          </a:p>
        </p:txBody>
      </p:sp>
      <p:sp>
        <p:nvSpPr>
          <p:cNvPr id="11" name="Google Shape;623;p73">
            <a:extLst>
              <a:ext uri="{FF2B5EF4-FFF2-40B4-BE49-F238E27FC236}">
                <a16:creationId xmlns:a16="http://schemas.microsoft.com/office/drawing/2014/main" id="{4F903E04-70E8-7E36-CB5D-D79E9D733C84}"/>
              </a:ext>
            </a:extLst>
          </p:cNvPr>
          <p:cNvSpPr txBox="1">
            <a:spLocks/>
          </p:cNvSpPr>
          <p:nvPr/>
        </p:nvSpPr>
        <p:spPr>
          <a:xfrm>
            <a:off x="373942" y="3174001"/>
            <a:ext cx="4540958" cy="117800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1pPr>
            <a:lvl2pPr marL="914400" marR="0" lvl="1"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2pPr>
            <a:lvl3pPr marL="1371600" marR="0" lvl="2"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3pPr>
            <a:lvl4pPr marL="1828800" marR="0" lvl="3"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4pPr>
            <a:lvl5pPr marL="2286000" marR="0" lvl="4"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5pPr>
            <a:lvl6pPr marL="2743200" marR="0" lvl="5"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6pPr>
            <a:lvl7pPr marL="3200400" marR="0" lvl="6"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7pPr>
            <a:lvl8pPr marL="3657600" marR="0" lvl="7"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8pPr>
            <a:lvl9pPr marL="4114800" marR="0" lvl="8"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9pPr>
          </a:lstStyle>
          <a:p>
            <a:pPr marL="0" indent="0"/>
            <a:r>
              <a:rPr lang="en-US" sz="1800" b="0" i="0">
                <a:effectLst/>
                <a:latin typeface="Lato" panose="020F0502020204030203" pitchFamily="34" charset="0"/>
                <a:ea typeface="Lato" panose="020F0502020204030203" pitchFamily="34" charset="0"/>
                <a:cs typeface="Lato" panose="020F0502020204030203" pitchFamily="34" charset="0"/>
              </a:rPr>
              <a:t>Part I</a:t>
            </a:r>
          </a:p>
          <a:p>
            <a:pPr marL="0" indent="0"/>
            <a:r>
              <a:rPr lang="en-US" sz="1800" b="1" i="0">
                <a:effectLst/>
                <a:latin typeface="Lato" panose="020F0502020204030203" pitchFamily="34" charset="0"/>
                <a:ea typeface="Lato" panose="020F0502020204030203" pitchFamily="34" charset="0"/>
                <a:cs typeface="Lato" panose="020F0502020204030203" pitchFamily="34" charset="0"/>
              </a:rPr>
              <a:t>Validation</a:t>
            </a:r>
            <a:r>
              <a:rPr lang="en-US" sz="1800" b="0" i="0">
                <a:effectLst/>
                <a:latin typeface="Lato" panose="020F0502020204030203" pitchFamily="34" charset="0"/>
                <a:ea typeface="Lato" panose="020F0502020204030203" pitchFamily="34" charset="0"/>
                <a:cs typeface="Lato" panose="020F0502020204030203" pitchFamily="34" charset="0"/>
              </a:rPr>
              <a:t> of the CFD tool </a:t>
            </a:r>
          </a:p>
          <a:p>
            <a:pPr marL="0" indent="0"/>
            <a:r>
              <a:rPr lang="en-US" sz="1800" b="0" i="0">
                <a:effectLst/>
                <a:latin typeface="Lato" panose="020F0502020204030203" pitchFamily="34" charset="0"/>
                <a:ea typeface="Lato" panose="020F0502020204030203" pitchFamily="34" charset="0"/>
                <a:cs typeface="Lato" panose="020F0502020204030203" pitchFamily="34" charset="0"/>
              </a:rPr>
              <a:t>Numerical results ⟷ Experimental data</a:t>
            </a:r>
            <a:endParaRPr lang="en-US" sz="1800">
              <a:latin typeface="Lato" panose="020F0502020204030203" pitchFamily="34" charset="0"/>
              <a:ea typeface="Lato" panose="020F0502020204030203" pitchFamily="34" charset="0"/>
              <a:cs typeface="Lato" panose="020F0502020204030203" pitchFamily="34" charset="0"/>
            </a:endParaRPr>
          </a:p>
        </p:txBody>
      </p:sp>
      <p:sp>
        <p:nvSpPr>
          <p:cNvPr id="2" name="ZoneTexte 1">
            <a:extLst>
              <a:ext uri="{FF2B5EF4-FFF2-40B4-BE49-F238E27FC236}">
                <a16:creationId xmlns:a16="http://schemas.microsoft.com/office/drawing/2014/main" id="{013B264D-A6B0-D5F5-4D86-9E5AEA50B1FE}"/>
              </a:ext>
            </a:extLst>
          </p:cNvPr>
          <p:cNvSpPr txBox="1"/>
          <p:nvPr/>
        </p:nvSpPr>
        <p:spPr>
          <a:xfrm>
            <a:off x="8754893" y="4835723"/>
            <a:ext cx="383438" cy="307777"/>
          </a:xfrm>
          <a:prstGeom prst="rect">
            <a:avLst/>
          </a:prstGeom>
          <a:noFill/>
        </p:spPr>
        <p:txBody>
          <a:bodyPr wrap="none" rtlCol="0">
            <a:spAutoFit/>
          </a:bodyPr>
          <a:lstStyle/>
          <a:p>
            <a:pPr algn="ctr"/>
            <a:r>
              <a:rPr lang="fr-FR"/>
              <a:t>10</a:t>
            </a:r>
          </a:p>
        </p:txBody>
      </p:sp>
    </p:spTree>
    <p:extLst>
      <p:ext uri="{BB962C8B-B14F-4D97-AF65-F5344CB8AC3E}">
        <p14:creationId xmlns:p14="http://schemas.microsoft.com/office/powerpoint/2010/main" val="212436084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pic>
        <p:nvPicPr>
          <p:cNvPr id="4" name="Image 3">
            <a:extLst>
              <a:ext uri="{FF2B5EF4-FFF2-40B4-BE49-F238E27FC236}">
                <a16:creationId xmlns:a16="http://schemas.microsoft.com/office/drawing/2014/main" id="{A8DBAA04-2CD3-0D2E-86B4-8E4ADB6858CB}"/>
              </a:ext>
            </a:extLst>
          </p:cNvPr>
          <p:cNvPicPr>
            <a:picLocks noChangeAspect="1"/>
          </p:cNvPicPr>
          <p:nvPr/>
        </p:nvPicPr>
        <p:blipFill>
          <a:blip r:embed="rId3"/>
          <a:stretch>
            <a:fillRect/>
          </a:stretch>
        </p:blipFill>
        <p:spPr>
          <a:xfrm>
            <a:off x="5774976" y="1294350"/>
            <a:ext cx="2537400" cy="2568883"/>
          </a:xfrm>
          <a:prstGeom prst="rect">
            <a:avLst/>
          </a:prstGeom>
        </p:spPr>
      </p:pic>
      <p:sp>
        <p:nvSpPr>
          <p:cNvPr id="579" name="Google Shape;579;p70"/>
          <p:cNvSpPr txBox="1">
            <a:spLocks noGrp="1"/>
          </p:cNvSpPr>
          <p:nvPr>
            <p:ph type="title"/>
          </p:nvPr>
        </p:nvSpPr>
        <p:spPr>
          <a:xfrm>
            <a:off x="243840" y="2024122"/>
            <a:ext cx="5173369" cy="1621285"/>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US" sz="3600">
                <a:latin typeface="Lato" panose="020F0502020204030203" pitchFamily="34" charset="0"/>
                <a:ea typeface="Lato" panose="020F0502020204030203" pitchFamily="34" charset="0"/>
                <a:cs typeface="Lato" panose="020F0502020204030203" pitchFamily="34" charset="0"/>
              </a:rPr>
              <a:t>Experimental Investigation by </a:t>
            </a:r>
            <a:br>
              <a:rPr lang="en-US" sz="3600">
                <a:latin typeface="Lato" panose="020F0502020204030203" pitchFamily="34" charset="0"/>
                <a:ea typeface="Lato" panose="020F0502020204030203" pitchFamily="34" charset="0"/>
                <a:cs typeface="Lato" panose="020F0502020204030203" pitchFamily="34" charset="0"/>
              </a:rPr>
            </a:br>
            <a:r>
              <a:rPr lang="en-US" sz="3600">
                <a:latin typeface="Lato" panose="020F0502020204030203" pitchFamily="34" charset="0"/>
                <a:ea typeface="Lato" panose="020F0502020204030203" pitchFamily="34" charset="0"/>
                <a:cs typeface="Lato" panose="020F0502020204030203" pitchFamily="34" charset="0"/>
              </a:rPr>
              <a:t>Waithe and Deere</a:t>
            </a:r>
          </a:p>
        </p:txBody>
      </p:sp>
      <p:sp>
        <p:nvSpPr>
          <p:cNvPr id="580" name="Google Shape;580;p70"/>
          <p:cNvSpPr txBox="1">
            <a:spLocks noGrp="1"/>
          </p:cNvSpPr>
          <p:nvPr>
            <p:ph type="title" idx="2"/>
          </p:nvPr>
        </p:nvSpPr>
        <p:spPr>
          <a:xfrm>
            <a:off x="3617962" y="923139"/>
            <a:ext cx="1650900" cy="978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latin typeface="Lato" panose="020F0502020204030203" pitchFamily="34" charset="0"/>
                <a:ea typeface="Lato" panose="020F0502020204030203" pitchFamily="34" charset="0"/>
                <a:cs typeface="Lato" panose="020F0502020204030203" pitchFamily="34" charset="0"/>
              </a:rPr>
              <a:t>03</a:t>
            </a:r>
            <a:endParaRPr>
              <a:latin typeface="Lato" panose="020F0502020204030203" pitchFamily="34" charset="0"/>
              <a:ea typeface="Lato" panose="020F0502020204030203" pitchFamily="34" charset="0"/>
              <a:cs typeface="Lato" panose="020F0502020204030203" pitchFamily="34" charset="0"/>
            </a:endParaRPr>
          </a:p>
        </p:txBody>
      </p:sp>
      <p:sp>
        <p:nvSpPr>
          <p:cNvPr id="3" name="Google Shape;581;p70">
            <a:extLst>
              <a:ext uri="{FF2B5EF4-FFF2-40B4-BE49-F238E27FC236}">
                <a16:creationId xmlns:a16="http://schemas.microsoft.com/office/drawing/2014/main" id="{DCB0BE6A-E853-5E1C-2A7D-9F1D11873E61}"/>
              </a:ext>
            </a:extLst>
          </p:cNvPr>
          <p:cNvSpPr txBox="1">
            <a:spLocks noGrp="1"/>
          </p:cNvSpPr>
          <p:nvPr>
            <p:ph type="subTitle" idx="1"/>
          </p:nvPr>
        </p:nvSpPr>
        <p:spPr>
          <a:xfrm>
            <a:off x="1213776" y="3743705"/>
            <a:ext cx="4561200" cy="393000"/>
          </a:xfrm>
          <a:prstGeom prst="rect">
            <a:avLst/>
          </a:prstGeom>
        </p:spPr>
        <p:txBody>
          <a:bodyPr spcFirstLastPara="1" wrap="square" lIns="91425" tIns="91425" rIns="91425" bIns="91425" anchor="t" anchorCtr="0">
            <a:noAutofit/>
          </a:bodyPr>
          <a:lstStyle/>
          <a:p>
            <a:pPr marL="0" lvl="0" indent="0" algn="ctr">
              <a:buClr>
                <a:schemeClr val="dk1"/>
              </a:buClr>
              <a:buSzPts val="1100"/>
            </a:pPr>
            <a:r>
              <a:rPr lang="fr-FR" err="1">
                <a:latin typeface="Lato" panose="020F0502020204030203" pitchFamily="34" charset="0"/>
                <a:ea typeface="Lato" panose="020F0502020204030203" pitchFamily="34" charset="0"/>
                <a:cs typeface="Lato" panose="020F0502020204030203" pitchFamily="34" charset="0"/>
              </a:rPr>
              <a:t>Experimental</a:t>
            </a:r>
            <a:r>
              <a:rPr lang="fr-FR">
                <a:latin typeface="Lato" panose="020F0502020204030203" pitchFamily="34" charset="0"/>
                <a:ea typeface="Lato" panose="020F0502020204030203" pitchFamily="34" charset="0"/>
                <a:cs typeface="Lato" panose="020F0502020204030203" pitchFamily="34" charset="0"/>
              </a:rPr>
              <a:t> Cases and Configurations</a:t>
            </a:r>
          </a:p>
        </p:txBody>
      </p:sp>
      <p:sp>
        <p:nvSpPr>
          <p:cNvPr id="5" name="ZoneTexte 4">
            <a:extLst>
              <a:ext uri="{FF2B5EF4-FFF2-40B4-BE49-F238E27FC236}">
                <a16:creationId xmlns:a16="http://schemas.microsoft.com/office/drawing/2014/main" id="{B8944004-A5FE-95F8-EC4F-9EDFDBD84434}"/>
              </a:ext>
            </a:extLst>
          </p:cNvPr>
          <p:cNvSpPr txBox="1"/>
          <p:nvPr/>
        </p:nvSpPr>
        <p:spPr>
          <a:xfrm>
            <a:off x="8754893" y="4835723"/>
            <a:ext cx="383438" cy="307777"/>
          </a:xfrm>
          <a:prstGeom prst="rect">
            <a:avLst/>
          </a:prstGeom>
          <a:noFill/>
        </p:spPr>
        <p:txBody>
          <a:bodyPr wrap="none" lIns="91440" tIns="45720" rIns="91440" bIns="45720" rtlCol="0" anchor="t">
            <a:spAutoFit/>
          </a:bodyPr>
          <a:lstStyle/>
          <a:p>
            <a:pPr algn="ctr"/>
            <a:r>
              <a:rPr lang="fr-FR"/>
              <a:t>10</a:t>
            </a:r>
          </a:p>
        </p:txBody>
      </p:sp>
    </p:spTree>
    <p:extLst>
      <p:ext uri="{BB962C8B-B14F-4D97-AF65-F5344CB8AC3E}">
        <p14:creationId xmlns:p14="http://schemas.microsoft.com/office/powerpoint/2010/main" val="155958391"/>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A5D6941C-C4B3-227F-3B4F-4B555C785BB9}"/>
              </a:ext>
            </a:extLst>
          </p:cNvPr>
          <p:cNvSpPr>
            <a:spLocks noGrp="1"/>
          </p:cNvSpPr>
          <p:nvPr>
            <p:ph type="title" idx="2"/>
          </p:nvPr>
        </p:nvSpPr>
        <p:spPr>
          <a:xfrm>
            <a:off x="2905039" y="277685"/>
            <a:ext cx="3203151" cy="478219"/>
          </a:xfrm>
        </p:spPr>
        <p:txBody>
          <a:bodyPr/>
          <a:lstStyle/>
          <a:p>
            <a:pPr algn="ctr"/>
            <a:r>
              <a:rPr lang="fr-FR" sz="2400" err="1">
                <a:latin typeface="Lato" panose="020F0502020204030203" pitchFamily="34" charset="0"/>
                <a:ea typeface="Lato" panose="020F0502020204030203" pitchFamily="34" charset="0"/>
                <a:cs typeface="Lato" panose="020F0502020204030203" pitchFamily="34" charset="0"/>
              </a:rPr>
              <a:t>Nozzle</a:t>
            </a:r>
            <a:r>
              <a:rPr lang="fr-FR" sz="2400">
                <a:latin typeface="Lato" panose="020F0502020204030203" pitchFamily="34" charset="0"/>
                <a:ea typeface="Lato" panose="020F0502020204030203" pitchFamily="34" charset="0"/>
                <a:cs typeface="Lato" panose="020F0502020204030203" pitchFamily="34" charset="0"/>
              </a:rPr>
              <a:t> Configuration</a:t>
            </a:r>
            <a:br>
              <a:rPr lang="fr-FR" sz="2400">
                <a:latin typeface="Lato" panose="020F0502020204030203" pitchFamily="34" charset="0"/>
                <a:ea typeface="Lato" panose="020F0502020204030203" pitchFamily="34" charset="0"/>
                <a:cs typeface="Lato" panose="020F0502020204030203" pitchFamily="34" charset="0"/>
              </a:rPr>
            </a:br>
            <a:endParaRPr lang="fr-FR" sz="2400">
              <a:latin typeface="Lato" panose="020F0502020204030203" pitchFamily="34" charset="0"/>
              <a:ea typeface="Lato" panose="020F0502020204030203" pitchFamily="34" charset="0"/>
              <a:cs typeface="Lato" panose="020F0502020204030203" pitchFamily="34" charset="0"/>
            </a:endParaRPr>
          </a:p>
        </p:txBody>
      </p:sp>
      <p:pic>
        <p:nvPicPr>
          <p:cNvPr id="8" name="Image 7" descr="Une image contenant diagramme&#10;&#10;Description générée automatiquement">
            <a:extLst>
              <a:ext uri="{FF2B5EF4-FFF2-40B4-BE49-F238E27FC236}">
                <a16:creationId xmlns:a16="http://schemas.microsoft.com/office/drawing/2014/main" id="{5CB4CED7-91C8-A1EA-9270-F415DE37880D}"/>
              </a:ext>
            </a:extLst>
          </p:cNvPr>
          <p:cNvPicPr>
            <a:picLocks noChangeAspect="1"/>
          </p:cNvPicPr>
          <p:nvPr/>
        </p:nvPicPr>
        <p:blipFill>
          <a:blip r:embed="rId3"/>
          <a:stretch>
            <a:fillRect/>
          </a:stretch>
        </p:blipFill>
        <p:spPr>
          <a:xfrm>
            <a:off x="1379816" y="672828"/>
            <a:ext cx="6253599" cy="4192987"/>
          </a:xfrm>
          <a:prstGeom prst="rect">
            <a:avLst/>
          </a:prstGeom>
        </p:spPr>
      </p:pic>
      <p:sp>
        <p:nvSpPr>
          <p:cNvPr id="4" name="ZoneTexte 3">
            <a:extLst>
              <a:ext uri="{FF2B5EF4-FFF2-40B4-BE49-F238E27FC236}">
                <a16:creationId xmlns:a16="http://schemas.microsoft.com/office/drawing/2014/main" id="{2074EB9B-D372-616E-9419-C90E42507696}"/>
              </a:ext>
            </a:extLst>
          </p:cNvPr>
          <p:cNvSpPr txBox="1"/>
          <p:nvPr/>
        </p:nvSpPr>
        <p:spPr>
          <a:xfrm>
            <a:off x="8754893" y="4835723"/>
            <a:ext cx="383438" cy="307777"/>
          </a:xfrm>
          <a:prstGeom prst="rect">
            <a:avLst/>
          </a:prstGeom>
          <a:noFill/>
        </p:spPr>
        <p:txBody>
          <a:bodyPr wrap="none" lIns="91440" tIns="45720" rIns="91440" bIns="45720" rtlCol="0" anchor="t">
            <a:spAutoFit/>
          </a:bodyPr>
          <a:lstStyle/>
          <a:p>
            <a:pPr algn="ctr"/>
            <a:r>
              <a:rPr lang="fr-FR"/>
              <a:t>11</a:t>
            </a:r>
          </a:p>
        </p:txBody>
      </p:sp>
    </p:spTree>
    <p:extLst>
      <p:ext uri="{BB962C8B-B14F-4D97-AF65-F5344CB8AC3E}">
        <p14:creationId xmlns:p14="http://schemas.microsoft.com/office/powerpoint/2010/main" val="50989564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A5D6941C-C4B3-227F-3B4F-4B555C785BB9}"/>
              </a:ext>
            </a:extLst>
          </p:cNvPr>
          <p:cNvSpPr>
            <a:spLocks noGrp="1"/>
          </p:cNvSpPr>
          <p:nvPr>
            <p:ph type="title" idx="2"/>
          </p:nvPr>
        </p:nvSpPr>
        <p:spPr>
          <a:xfrm>
            <a:off x="2548105" y="294158"/>
            <a:ext cx="4304963" cy="478219"/>
          </a:xfrm>
        </p:spPr>
        <p:txBody>
          <a:bodyPr/>
          <a:lstStyle/>
          <a:p>
            <a:pPr algn="ctr"/>
            <a:r>
              <a:rPr lang="fr-FR" sz="2400">
                <a:latin typeface="Lato" panose="020F0502020204030203" pitchFamily="34" charset="0"/>
                <a:ea typeface="Lato" panose="020F0502020204030203" pitchFamily="34" charset="0"/>
                <a:cs typeface="Lato" panose="020F0502020204030203" pitchFamily="34" charset="0"/>
              </a:rPr>
              <a:t>Slot Injection Configuration</a:t>
            </a:r>
            <a:br>
              <a:rPr lang="fr-FR" sz="2400">
                <a:latin typeface="Lato" panose="020F0502020204030203" pitchFamily="34" charset="0"/>
                <a:ea typeface="Lato" panose="020F0502020204030203" pitchFamily="34" charset="0"/>
                <a:cs typeface="Lato" panose="020F0502020204030203" pitchFamily="34" charset="0"/>
              </a:rPr>
            </a:br>
            <a:endParaRPr lang="fr-FR" sz="2400">
              <a:latin typeface="Lato" panose="020F0502020204030203" pitchFamily="34" charset="0"/>
              <a:ea typeface="Lato" panose="020F0502020204030203" pitchFamily="34" charset="0"/>
              <a:cs typeface="Lato" panose="020F0502020204030203" pitchFamily="34" charset="0"/>
            </a:endParaRPr>
          </a:p>
        </p:txBody>
      </p:sp>
      <p:pic>
        <p:nvPicPr>
          <p:cNvPr id="6" name="Image 5" descr="Une image contenant diagramme&#10;&#10;Description générée automatiquement">
            <a:extLst>
              <a:ext uri="{FF2B5EF4-FFF2-40B4-BE49-F238E27FC236}">
                <a16:creationId xmlns:a16="http://schemas.microsoft.com/office/drawing/2014/main" id="{AA709616-A6C5-95D5-4E40-82EFAE025C4F}"/>
              </a:ext>
            </a:extLst>
          </p:cNvPr>
          <p:cNvPicPr>
            <a:picLocks noChangeAspect="1"/>
          </p:cNvPicPr>
          <p:nvPr/>
        </p:nvPicPr>
        <p:blipFill>
          <a:blip r:embed="rId3"/>
          <a:stretch>
            <a:fillRect/>
          </a:stretch>
        </p:blipFill>
        <p:spPr>
          <a:xfrm>
            <a:off x="1742614" y="833414"/>
            <a:ext cx="5658771" cy="3627417"/>
          </a:xfrm>
          <a:prstGeom prst="rect">
            <a:avLst/>
          </a:prstGeom>
        </p:spPr>
      </p:pic>
      <p:sp>
        <p:nvSpPr>
          <p:cNvPr id="4" name="ZoneTexte 3">
            <a:extLst>
              <a:ext uri="{FF2B5EF4-FFF2-40B4-BE49-F238E27FC236}">
                <a16:creationId xmlns:a16="http://schemas.microsoft.com/office/drawing/2014/main" id="{7514FB86-3866-00F5-B607-6AB731C0DAC7}"/>
              </a:ext>
            </a:extLst>
          </p:cNvPr>
          <p:cNvSpPr txBox="1"/>
          <p:nvPr/>
        </p:nvSpPr>
        <p:spPr>
          <a:xfrm>
            <a:off x="8754893" y="4835723"/>
            <a:ext cx="383438" cy="307777"/>
          </a:xfrm>
          <a:prstGeom prst="rect">
            <a:avLst/>
          </a:prstGeom>
          <a:noFill/>
        </p:spPr>
        <p:txBody>
          <a:bodyPr wrap="none" lIns="91440" tIns="45720" rIns="91440" bIns="45720" rtlCol="0" anchor="t">
            <a:spAutoFit/>
          </a:bodyPr>
          <a:lstStyle/>
          <a:p>
            <a:pPr algn="ctr"/>
            <a:r>
              <a:rPr lang="fr-FR"/>
              <a:t>12</a:t>
            </a:r>
          </a:p>
        </p:txBody>
      </p:sp>
    </p:spTree>
    <p:extLst>
      <p:ext uri="{BB962C8B-B14F-4D97-AF65-F5344CB8AC3E}">
        <p14:creationId xmlns:p14="http://schemas.microsoft.com/office/powerpoint/2010/main" val="179965547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pic>
        <p:nvPicPr>
          <p:cNvPr id="4" name="Image 3">
            <a:extLst>
              <a:ext uri="{FF2B5EF4-FFF2-40B4-BE49-F238E27FC236}">
                <a16:creationId xmlns:a16="http://schemas.microsoft.com/office/drawing/2014/main" id="{A8DBAA04-2CD3-0D2E-86B4-8E4ADB6858CB}"/>
              </a:ext>
            </a:extLst>
          </p:cNvPr>
          <p:cNvPicPr>
            <a:picLocks noChangeAspect="1"/>
          </p:cNvPicPr>
          <p:nvPr/>
        </p:nvPicPr>
        <p:blipFill>
          <a:blip r:embed="rId3"/>
          <a:stretch>
            <a:fillRect/>
          </a:stretch>
        </p:blipFill>
        <p:spPr>
          <a:xfrm>
            <a:off x="5774976" y="1294350"/>
            <a:ext cx="2537400" cy="2568883"/>
          </a:xfrm>
          <a:prstGeom prst="rect">
            <a:avLst/>
          </a:prstGeom>
        </p:spPr>
      </p:pic>
      <p:sp>
        <p:nvSpPr>
          <p:cNvPr id="579" name="Google Shape;579;p70"/>
          <p:cNvSpPr txBox="1">
            <a:spLocks noGrp="1"/>
          </p:cNvSpPr>
          <p:nvPr>
            <p:ph type="title"/>
          </p:nvPr>
        </p:nvSpPr>
        <p:spPr>
          <a:xfrm>
            <a:off x="243840" y="2024122"/>
            <a:ext cx="5173369" cy="1621285"/>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US" sz="3600">
                <a:latin typeface="Lato" panose="020F0502020204030203" pitchFamily="34" charset="0"/>
                <a:ea typeface="Lato" panose="020F0502020204030203" pitchFamily="34" charset="0"/>
                <a:cs typeface="Lato" panose="020F0502020204030203" pitchFamily="34" charset="0"/>
              </a:rPr>
              <a:t>Catia and Star CCM+ Configuration</a:t>
            </a:r>
          </a:p>
        </p:txBody>
      </p:sp>
      <p:sp>
        <p:nvSpPr>
          <p:cNvPr id="580" name="Google Shape;580;p70"/>
          <p:cNvSpPr txBox="1">
            <a:spLocks noGrp="1"/>
          </p:cNvSpPr>
          <p:nvPr>
            <p:ph type="title" idx="2"/>
          </p:nvPr>
        </p:nvSpPr>
        <p:spPr>
          <a:xfrm>
            <a:off x="3617962" y="923139"/>
            <a:ext cx="1650900" cy="978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latin typeface="Lato" panose="020F0502020204030203" pitchFamily="34" charset="0"/>
                <a:ea typeface="Lato" panose="020F0502020204030203" pitchFamily="34" charset="0"/>
                <a:cs typeface="Lato" panose="020F0502020204030203" pitchFamily="34" charset="0"/>
              </a:rPr>
              <a:t>04</a:t>
            </a:r>
            <a:endParaRPr>
              <a:latin typeface="Lato" panose="020F0502020204030203" pitchFamily="34" charset="0"/>
              <a:ea typeface="Lato" panose="020F0502020204030203" pitchFamily="34" charset="0"/>
              <a:cs typeface="Lato" panose="020F0502020204030203" pitchFamily="34" charset="0"/>
            </a:endParaRPr>
          </a:p>
        </p:txBody>
      </p:sp>
      <p:sp>
        <p:nvSpPr>
          <p:cNvPr id="3" name="Google Shape;581;p70">
            <a:extLst>
              <a:ext uri="{FF2B5EF4-FFF2-40B4-BE49-F238E27FC236}">
                <a16:creationId xmlns:a16="http://schemas.microsoft.com/office/drawing/2014/main" id="{DCB0BE6A-E853-5E1C-2A7D-9F1D11873E61}"/>
              </a:ext>
            </a:extLst>
          </p:cNvPr>
          <p:cNvSpPr txBox="1">
            <a:spLocks noGrp="1"/>
          </p:cNvSpPr>
          <p:nvPr>
            <p:ph type="subTitle" idx="1"/>
          </p:nvPr>
        </p:nvSpPr>
        <p:spPr>
          <a:xfrm>
            <a:off x="707662" y="3375090"/>
            <a:ext cx="4561200" cy="393000"/>
          </a:xfrm>
          <a:prstGeom prst="rect">
            <a:avLst/>
          </a:prstGeom>
        </p:spPr>
        <p:txBody>
          <a:bodyPr spcFirstLastPara="1" wrap="square" lIns="91425" tIns="91425" rIns="91425" bIns="91425" anchor="t" anchorCtr="0">
            <a:noAutofit/>
          </a:bodyPr>
          <a:lstStyle/>
          <a:p>
            <a:pPr marL="0" lvl="0" indent="0">
              <a:buClr>
                <a:schemeClr val="dk1"/>
              </a:buClr>
              <a:buSzPts val="1100"/>
            </a:pPr>
            <a:r>
              <a:rPr lang="fr-FR"/>
              <a:t>Workflow and Justification</a:t>
            </a:r>
          </a:p>
        </p:txBody>
      </p:sp>
      <p:sp>
        <p:nvSpPr>
          <p:cNvPr id="5" name="ZoneTexte 4">
            <a:extLst>
              <a:ext uri="{FF2B5EF4-FFF2-40B4-BE49-F238E27FC236}">
                <a16:creationId xmlns:a16="http://schemas.microsoft.com/office/drawing/2014/main" id="{3D5E7036-27F5-43E2-8579-FEFB279D4FAE}"/>
              </a:ext>
            </a:extLst>
          </p:cNvPr>
          <p:cNvSpPr txBox="1"/>
          <p:nvPr/>
        </p:nvSpPr>
        <p:spPr>
          <a:xfrm>
            <a:off x="8754893" y="4835723"/>
            <a:ext cx="383438" cy="307777"/>
          </a:xfrm>
          <a:prstGeom prst="rect">
            <a:avLst/>
          </a:prstGeom>
          <a:noFill/>
        </p:spPr>
        <p:txBody>
          <a:bodyPr wrap="none" lIns="91440" tIns="45720" rIns="91440" bIns="45720" rtlCol="0" anchor="t">
            <a:spAutoFit/>
          </a:bodyPr>
          <a:lstStyle/>
          <a:p>
            <a:pPr algn="ctr"/>
            <a:r>
              <a:rPr lang="fr-FR"/>
              <a:t>13</a:t>
            </a:r>
          </a:p>
        </p:txBody>
      </p:sp>
    </p:spTree>
    <p:extLst>
      <p:ext uri="{BB962C8B-B14F-4D97-AF65-F5344CB8AC3E}">
        <p14:creationId xmlns:p14="http://schemas.microsoft.com/office/powerpoint/2010/main" val="2266877195"/>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36"/>
        <p:cNvGrpSpPr/>
        <p:nvPr/>
      </p:nvGrpSpPr>
      <p:grpSpPr>
        <a:xfrm>
          <a:off x="0" y="0"/>
          <a:ext cx="0" cy="0"/>
          <a:chOff x="0" y="0"/>
          <a:chExt cx="0" cy="0"/>
        </a:xfrm>
      </p:grpSpPr>
      <p:sp>
        <p:nvSpPr>
          <p:cNvPr id="737" name="Google Shape;737;p84"/>
          <p:cNvSpPr txBox="1">
            <a:spLocks noGrp="1"/>
          </p:cNvSpPr>
          <p:nvPr>
            <p:ph type="title"/>
          </p:nvPr>
        </p:nvSpPr>
        <p:spPr>
          <a:xfrm>
            <a:off x="713225" y="464690"/>
            <a:ext cx="7717500" cy="572700"/>
          </a:xfrm>
          <a:prstGeom prst="rect">
            <a:avLst/>
          </a:prstGeom>
        </p:spPr>
        <p:txBody>
          <a:bodyPr spcFirstLastPara="1" wrap="square" lIns="91425" tIns="91425" rIns="91425" bIns="91425" anchor="t" anchorCtr="0">
            <a:noAutofit/>
          </a:bodyPr>
          <a:lstStyle/>
          <a:p>
            <a:pPr lvl="0"/>
            <a:r>
              <a:rPr lang="en" sz="2400">
                <a:latin typeface="Lato"/>
              </a:rPr>
              <a:t>Catia</a:t>
            </a:r>
            <a:br>
              <a:rPr lang="en" sz="2400">
                <a:latin typeface="Lato"/>
              </a:rPr>
            </a:br>
            <a:r>
              <a:rPr lang="de-DE" sz="1800">
                <a:latin typeface="Lato" panose="020F0502020204030203" pitchFamily="34" charset="0"/>
                <a:ea typeface="Lato" panose="020F0502020204030203" pitchFamily="34" charset="0"/>
                <a:cs typeface="Lato" panose="020F0502020204030203" pitchFamily="34" charset="0"/>
              </a:rPr>
              <a:t>Model </a:t>
            </a:r>
            <a:r>
              <a:rPr lang="de-DE" sz="1800" err="1">
                <a:latin typeface="Lato" panose="020F0502020204030203" pitchFamily="34" charset="0"/>
                <a:ea typeface="Lato" panose="020F0502020204030203" pitchFamily="34" charset="0"/>
                <a:cs typeface="Lato" panose="020F0502020204030203" pitchFamily="34" charset="0"/>
              </a:rPr>
              <a:t>of</a:t>
            </a:r>
            <a:r>
              <a:rPr lang="de-DE" sz="1800">
                <a:latin typeface="Lato" panose="020F0502020204030203" pitchFamily="34" charset="0"/>
                <a:ea typeface="Lato" panose="020F0502020204030203" pitchFamily="34" charset="0"/>
                <a:cs typeface="Lato" panose="020F0502020204030203" pitchFamily="34" charset="0"/>
              </a:rPr>
              <a:t> </a:t>
            </a:r>
            <a:r>
              <a:rPr lang="de-DE" sz="1800" err="1">
                <a:latin typeface="Lato" panose="020F0502020204030203" pitchFamily="34" charset="0"/>
                <a:ea typeface="Lato" panose="020F0502020204030203" pitchFamily="34" charset="0"/>
                <a:cs typeface="Lato" panose="020F0502020204030203" pitchFamily="34" charset="0"/>
              </a:rPr>
              <a:t>the</a:t>
            </a:r>
            <a:r>
              <a:rPr lang="de-DE" sz="1800">
                <a:latin typeface="Lato" panose="020F0502020204030203" pitchFamily="34" charset="0"/>
                <a:ea typeface="Lato" panose="020F0502020204030203" pitchFamily="34" charset="0"/>
                <a:cs typeface="Lato" panose="020F0502020204030203" pitchFamily="34" charset="0"/>
              </a:rPr>
              <a:t> </a:t>
            </a:r>
            <a:r>
              <a:rPr lang="de-DE" sz="1800" err="1">
                <a:latin typeface="Lato" panose="020F0502020204030203" pitchFamily="34" charset="0"/>
                <a:ea typeface="Lato" panose="020F0502020204030203" pitchFamily="34" charset="0"/>
                <a:cs typeface="Lato" panose="020F0502020204030203" pitchFamily="34" charset="0"/>
              </a:rPr>
              <a:t>Nozzle</a:t>
            </a:r>
            <a:endParaRPr lang="de-DE" sz="1800">
              <a:latin typeface="Lato" panose="020F0502020204030203" pitchFamily="34" charset="0"/>
              <a:ea typeface="Lato" panose="020F0502020204030203" pitchFamily="34" charset="0"/>
              <a:cs typeface="Lato" panose="020F0502020204030203" pitchFamily="34" charset="0"/>
            </a:endParaRPr>
          </a:p>
        </p:txBody>
      </p:sp>
      <p:pic>
        <p:nvPicPr>
          <p:cNvPr id="5" name="Image 4">
            <a:extLst>
              <a:ext uri="{FF2B5EF4-FFF2-40B4-BE49-F238E27FC236}">
                <a16:creationId xmlns:a16="http://schemas.microsoft.com/office/drawing/2014/main" id="{A79636FB-5285-3EBD-7CAA-A6D69E43C12A}"/>
              </a:ext>
            </a:extLst>
          </p:cNvPr>
          <p:cNvPicPr>
            <a:picLocks noChangeAspect="1"/>
          </p:cNvPicPr>
          <p:nvPr/>
        </p:nvPicPr>
        <p:blipFill>
          <a:blip r:embed="rId3"/>
          <a:stretch>
            <a:fillRect/>
          </a:stretch>
        </p:blipFill>
        <p:spPr>
          <a:xfrm>
            <a:off x="3352800" y="1292189"/>
            <a:ext cx="4451576" cy="3386621"/>
          </a:xfrm>
          <a:prstGeom prst="rect">
            <a:avLst/>
          </a:prstGeom>
        </p:spPr>
      </p:pic>
      <p:sp>
        <p:nvSpPr>
          <p:cNvPr id="2" name="ZoneTexte 1">
            <a:extLst>
              <a:ext uri="{FF2B5EF4-FFF2-40B4-BE49-F238E27FC236}">
                <a16:creationId xmlns:a16="http://schemas.microsoft.com/office/drawing/2014/main" id="{F6C9FE1F-5CE1-13D7-E189-FAB403672C05}"/>
              </a:ext>
            </a:extLst>
          </p:cNvPr>
          <p:cNvSpPr txBox="1"/>
          <p:nvPr/>
        </p:nvSpPr>
        <p:spPr>
          <a:xfrm>
            <a:off x="8754893" y="4835723"/>
            <a:ext cx="383438" cy="307777"/>
          </a:xfrm>
          <a:prstGeom prst="rect">
            <a:avLst/>
          </a:prstGeom>
          <a:noFill/>
        </p:spPr>
        <p:txBody>
          <a:bodyPr wrap="none" lIns="91440" tIns="45720" rIns="91440" bIns="45720" rtlCol="0" anchor="t">
            <a:spAutoFit/>
          </a:bodyPr>
          <a:lstStyle/>
          <a:p>
            <a:pPr algn="ctr"/>
            <a:r>
              <a:rPr lang="fr-FR"/>
              <a:t>14</a:t>
            </a:r>
          </a:p>
        </p:txBody>
      </p:sp>
      <mc:AlternateContent xmlns:mc="http://schemas.openxmlformats.org/markup-compatibility/2006">
        <mc:Choice xmlns:am3d="http://schemas.microsoft.com/office/drawing/2017/model3d" Requires="am3d">
          <p:graphicFrame>
            <p:nvGraphicFramePr>
              <p:cNvPr id="3" name="Modèle 3D 2">
                <a:extLst>
                  <a:ext uri="{FF2B5EF4-FFF2-40B4-BE49-F238E27FC236}">
                    <a16:creationId xmlns:a16="http://schemas.microsoft.com/office/drawing/2014/main" id="{91841EB0-F34D-204F-3B4F-76E9083E859A}"/>
                  </a:ext>
                </a:extLst>
              </p:cNvPr>
              <p:cNvGraphicFramePr>
                <a:graphicFrameLocks/>
              </p:cNvGraphicFramePr>
              <p:nvPr>
                <p:extLst>
                  <p:ext uri="{D42A27DB-BD31-4B8C-83A1-F6EECF244321}">
                    <p14:modId xmlns:p14="http://schemas.microsoft.com/office/powerpoint/2010/main" val="391633844"/>
                  </p:ext>
                </p:extLst>
              </p:nvPr>
            </p:nvGraphicFramePr>
            <p:xfrm>
              <a:off x="0" y="1362076"/>
              <a:ext cx="3352800" cy="3009900"/>
            </p:xfrm>
            <a:graphic>
              <a:graphicData uri="http://schemas.microsoft.com/office/drawing/2017/model3d">
                <am3d:model3d r:embed="rId4">
                  <am3d:spPr>
                    <a:xfrm>
                      <a:off x="0" y="0"/>
                      <a:ext cx="3352800" cy="3009900"/>
                    </a:xfrm>
                    <a:prstGeom prst="rect">
                      <a:avLst/>
                    </a:prstGeom>
                  </am3d:spPr>
                  <am3d:camera>
                    <am3d:pos x="0" y="0" z="48808264"/>
                    <am3d:up dx="0" dy="36000000" dz="0"/>
                    <am3d:lookAt x="0" y="0" z="0"/>
                    <am3d:perspective fov="3320572"/>
                  </am3d:camera>
                  <am3d:trans>
                    <am3d:meterPerModelUnit n="1000" d="1000000"/>
                    <am3d:preTrans dx="662939" dy="-18000000" dz="0"/>
                    <am3d:scale>
                      <am3d:sx n="1000000" d="1000000"/>
                      <am3d:sy n="1000000" d="1000000"/>
                      <am3d:sz n="1000000" d="1000000"/>
                    </am3d:scale>
                    <am3d:rot ax="5928816" ay="-54493" az="350171"/>
                    <am3d:postTrans dx="0" dy="0" dz="0"/>
                  </am3d:trans>
                  <am3d:raster rName="Office3DRenderer" rVer="16.0.8326">
                    <am3d:blip r:embed="rId5"/>
                  </am3d:raster>
                  <am3d:winViewport/>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 name="Modèle 3D 2">
                <a:extLst>
                  <a:ext uri="{FF2B5EF4-FFF2-40B4-BE49-F238E27FC236}">
                    <a16:creationId xmlns:a16="http://schemas.microsoft.com/office/drawing/2014/main" id="{91841EB0-F34D-204F-3B4F-76E9083E859A}"/>
                  </a:ext>
                </a:extLst>
              </p:cNvPr>
              <p:cNvPicPr>
                <a:picLocks noGrp="1" noRot="1" noChangeAspect="1" noMove="1" noResize="1" noEditPoints="1" noAdjustHandles="1" noChangeArrowheads="1" noChangeShapeType="1" noCrop="1"/>
              </p:cNvPicPr>
              <p:nvPr/>
            </p:nvPicPr>
            <p:blipFill>
              <a:blip r:embed="rId5"/>
              <a:stretch>
                <a:fillRect/>
              </a:stretch>
            </p:blipFill>
            <p:spPr>
              <a:xfrm>
                <a:off x="0" y="1362076"/>
                <a:ext cx="3352800" cy="3009900"/>
              </a:xfrm>
              <a:prstGeom prst="rect">
                <a:avLst/>
              </a:prstGeom>
            </p:spPr>
          </p:pic>
        </mc:Fallback>
      </mc:AlternateContent>
    </p:spTree>
    <p:extLst>
      <p:ext uri="{BB962C8B-B14F-4D97-AF65-F5344CB8AC3E}">
        <p14:creationId xmlns:p14="http://schemas.microsoft.com/office/powerpoint/2010/main" val="206661238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mph" presetSubtype="128" accel="10000" decel="10000" fill="hold" nodeType="withEffect">
                                  <p:stCondLst>
                                    <p:cond delay="0"/>
                                  </p:stCondLst>
                                  <p:childTnLst>
                                    <p:animRot by="21600000">
                                      <p:cBhvr>
                                        <p:cTn id="6" dur="10000" fill="hold"/>
                                        <p:tgtEl>
                                          <p:spTgt spid="3"/>
                                        </p:tgtEl>
                                        <p:attrNameLst>
                                          <p:attrName>3d.view.rotation.y</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Shape 736"/>
        <p:cNvGrpSpPr/>
        <p:nvPr/>
      </p:nvGrpSpPr>
      <p:grpSpPr>
        <a:xfrm>
          <a:off x="0" y="0"/>
          <a:ext cx="0" cy="0"/>
          <a:chOff x="0" y="0"/>
          <a:chExt cx="0" cy="0"/>
        </a:xfrm>
      </p:grpSpPr>
      <p:sp>
        <p:nvSpPr>
          <p:cNvPr id="737" name="Google Shape;737;p84"/>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lvl="0"/>
            <a:r>
              <a:rPr lang="en" sz="2400">
                <a:latin typeface="Lato"/>
              </a:rPr>
              <a:t>Catia</a:t>
            </a:r>
            <a:br>
              <a:rPr lang="en" sz="2400">
                <a:latin typeface="Lato"/>
              </a:rPr>
            </a:br>
            <a:r>
              <a:rPr lang="de-DE" sz="1800">
                <a:latin typeface="Lato" panose="020F0502020204030203" pitchFamily="34" charset="0"/>
                <a:ea typeface="Lato" panose="020F0502020204030203" pitchFamily="34" charset="0"/>
                <a:cs typeface="Lato" panose="020F0502020204030203" pitchFamily="34" charset="0"/>
              </a:rPr>
              <a:t>Model </a:t>
            </a:r>
            <a:r>
              <a:rPr lang="de-DE" sz="1800" err="1">
                <a:latin typeface="Lato" panose="020F0502020204030203" pitchFamily="34" charset="0"/>
                <a:ea typeface="Lato" panose="020F0502020204030203" pitchFamily="34" charset="0"/>
                <a:cs typeface="Lato" panose="020F0502020204030203" pitchFamily="34" charset="0"/>
              </a:rPr>
              <a:t>of</a:t>
            </a:r>
            <a:r>
              <a:rPr lang="de-DE" sz="1800">
                <a:latin typeface="Lato" panose="020F0502020204030203" pitchFamily="34" charset="0"/>
                <a:ea typeface="Lato" panose="020F0502020204030203" pitchFamily="34" charset="0"/>
                <a:cs typeface="Lato" panose="020F0502020204030203" pitchFamily="34" charset="0"/>
              </a:rPr>
              <a:t> </a:t>
            </a:r>
            <a:r>
              <a:rPr lang="de-DE" sz="1800" err="1">
                <a:latin typeface="Lato" panose="020F0502020204030203" pitchFamily="34" charset="0"/>
                <a:ea typeface="Lato" panose="020F0502020204030203" pitchFamily="34" charset="0"/>
                <a:cs typeface="Lato" panose="020F0502020204030203" pitchFamily="34" charset="0"/>
              </a:rPr>
              <a:t>the</a:t>
            </a:r>
            <a:r>
              <a:rPr lang="de-DE" sz="1800">
                <a:latin typeface="Lato" panose="020F0502020204030203" pitchFamily="34" charset="0"/>
                <a:ea typeface="Lato" panose="020F0502020204030203" pitchFamily="34" charset="0"/>
                <a:cs typeface="Lato" panose="020F0502020204030203" pitchFamily="34" charset="0"/>
              </a:rPr>
              <a:t> </a:t>
            </a:r>
            <a:r>
              <a:rPr lang="de-DE" sz="1800" err="1">
                <a:latin typeface="Lato" panose="020F0502020204030203" pitchFamily="34" charset="0"/>
                <a:ea typeface="Lato" panose="020F0502020204030203" pitchFamily="34" charset="0"/>
                <a:cs typeface="Lato" panose="020F0502020204030203" pitchFamily="34" charset="0"/>
              </a:rPr>
              <a:t>No</a:t>
            </a:r>
            <a:r>
              <a:rPr lang="de-DE" sz="1800">
                <a:latin typeface="Lato" panose="020F0502020204030203" pitchFamily="34" charset="0"/>
                <a:ea typeface="Lato" panose="020F0502020204030203" pitchFamily="34" charset="0"/>
                <a:cs typeface="Lato" panose="020F0502020204030203" pitchFamily="34" charset="0"/>
              </a:rPr>
              <a:t> Slip Walls</a:t>
            </a:r>
          </a:p>
        </p:txBody>
      </p:sp>
      <p:pic>
        <p:nvPicPr>
          <p:cNvPr id="5" name="Image 4">
            <a:extLst>
              <a:ext uri="{FF2B5EF4-FFF2-40B4-BE49-F238E27FC236}">
                <a16:creationId xmlns:a16="http://schemas.microsoft.com/office/drawing/2014/main" id="{9712CCD5-AC0F-2973-1814-7EDB231B2DBB}"/>
              </a:ext>
            </a:extLst>
          </p:cNvPr>
          <p:cNvPicPr>
            <a:picLocks noChangeAspect="1"/>
          </p:cNvPicPr>
          <p:nvPr/>
        </p:nvPicPr>
        <p:blipFill>
          <a:blip r:embed="rId3"/>
          <a:stretch>
            <a:fillRect/>
          </a:stretch>
        </p:blipFill>
        <p:spPr>
          <a:xfrm>
            <a:off x="1676861" y="1398408"/>
            <a:ext cx="5790278" cy="3201859"/>
          </a:xfrm>
          <a:prstGeom prst="rect">
            <a:avLst/>
          </a:prstGeom>
        </p:spPr>
      </p:pic>
    </p:spTree>
    <p:extLst>
      <p:ext uri="{BB962C8B-B14F-4D97-AF65-F5344CB8AC3E}">
        <p14:creationId xmlns:p14="http://schemas.microsoft.com/office/powerpoint/2010/main" val="187865459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Shape 736"/>
        <p:cNvGrpSpPr/>
        <p:nvPr/>
      </p:nvGrpSpPr>
      <p:grpSpPr>
        <a:xfrm>
          <a:off x="0" y="0"/>
          <a:ext cx="0" cy="0"/>
          <a:chOff x="0" y="0"/>
          <a:chExt cx="0" cy="0"/>
        </a:xfrm>
      </p:grpSpPr>
      <p:sp>
        <p:nvSpPr>
          <p:cNvPr id="737" name="Google Shape;737;p84"/>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lvl="0"/>
            <a:r>
              <a:rPr lang="fr-FR" sz="2400">
                <a:latin typeface="Lato" panose="020F0502020204030203" pitchFamily="34" charset="0"/>
                <a:ea typeface="Lato" panose="020F0502020204030203" pitchFamily="34" charset="0"/>
                <a:cs typeface="Lato" panose="020F0502020204030203" pitchFamily="34" charset="0"/>
              </a:rPr>
              <a:t>Catia</a:t>
            </a:r>
            <a:br>
              <a:rPr lang="fr-FR" sz="2400">
                <a:latin typeface="Lato" panose="020F0502020204030203" pitchFamily="34" charset="0"/>
                <a:ea typeface="Lato" panose="020F0502020204030203" pitchFamily="34" charset="0"/>
                <a:cs typeface="Lato" panose="020F0502020204030203" pitchFamily="34" charset="0"/>
              </a:rPr>
            </a:br>
            <a:r>
              <a:rPr lang="fr-FR" sz="1800">
                <a:latin typeface="Lato" panose="020F0502020204030203" pitchFamily="34" charset="0"/>
                <a:ea typeface="Lato" panose="020F0502020204030203" pitchFamily="34" charset="0"/>
                <a:cs typeface="Lato" panose="020F0502020204030203" pitchFamily="34" charset="0"/>
              </a:rPr>
              <a:t>Model </a:t>
            </a:r>
            <a:r>
              <a:rPr lang="fr-FR" sz="1800" err="1">
                <a:latin typeface="Lato" panose="020F0502020204030203" pitchFamily="34" charset="0"/>
                <a:ea typeface="Lato" panose="020F0502020204030203" pitchFamily="34" charset="0"/>
                <a:cs typeface="Lato" panose="020F0502020204030203" pitchFamily="34" charset="0"/>
              </a:rPr>
              <a:t>of</a:t>
            </a:r>
            <a:r>
              <a:rPr lang="fr-FR" sz="1800">
                <a:latin typeface="Lato" panose="020F0502020204030203" pitchFamily="34" charset="0"/>
                <a:ea typeface="Lato" panose="020F0502020204030203" pitchFamily="34" charset="0"/>
                <a:cs typeface="Lato" panose="020F0502020204030203" pitchFamily="34" charset="0"/>
              </a:rPr>
              <a:t> </a:t>
            </a:r>
            <a:r>
              <a:rPr lang="fr-FR" sz="1800" err="1">
                <a:latin typeface="Lato" panose="020F0502020204030203" pitchFamily="34" charset="0"/>
                <a:ea typeface="Lato" panose="020F0502020204030203" pitchFamily="34" charset="0"/>
                <a:cs typeface="Lato" panose="020F0502020204030203" pitchFamily="34" charset="0"/>
              </a:rPr>
              <a:t>the</a:t>
            </a:r>
            <a:r>
              <a:rPr lang="fr-FR" sz="1800">
                <a:latin typeface="Lato" panose="020F0502020204030203" pitchFamily="34" charset="0"/>
                <a:ea typeface="Lato" panose="020F0502020204030203" pitchFamily="34" charset="0"/>
                <a:cs typeface="Lato" panose="020F0502020204030203" pitchFamily="34" charset="0"/>
              </a:rPr>
              <a:t> </a:t>
            </a:r>
            <a:r>
              <a:rPr lang="fr-FR" sz="1800" err="1">
                <a:latin typeface="Lato" panose="020F0502020204030203" pitchFamily="34" charset="0"/>
                <a:ea typeface="Lato" panose="020F0502020204030203" pitchFamily="34" charset="0"/>
                <a:cs typeface="Lato" panose="020F0502020204030203" pitchFamily="34" charset="0"/>
              </a:rPr>
              <a:t>Refinement</a:t>
            </a:r>
            <a:r>
              <a:rPr lang="fr-FR" sz="1800">
                <a:latin typeface="Lato" panose="020F0502020204030203" pitchFamily="34" charset="0"/>
                <a:ea typeface="Lato" panose="020F0502020204030203" pitchFamily="34" charset="0"/>
                <a:cs typeface="Lato" panose="020F0502020204030203" pitchFamily="34" charset="0"/>
              </a:rPr>
              <a:t> Area</a:t>
            </a:r>
          </a:p>
        </p:txBody>
      </p:sp>
      <p:pic>
        <p:nvPicPr>
          <p:cNvPr id="4" name="Image 3">
            <a:extLst>
              <a:ext uri="{FF2B5EF4-FFF2-40B4-BE49-F238E27FC236}">
                <a16:creationId xmlns:a16="http://schemas.microsoft.com/office/drawing/2014/main" id="{AEFB3D98-64F8-3538-EA40-1445D31470E2}"/>
              </a:ext>
            </a:extLst>
          </p:cNvPr>
          <p:cNvPicPr>
            <a:picLocks noChangeAspect="1"/>
          </p:cNvPicPr>
          <p:nvPr/>
        </p:nvPicPr>
        <p:blipFill>
          <a:blip r:embed="rId3"/>
          <a:stretch>
            <a:fillRect/>
          </a:stretch>
        </p:blipFill>
        <p:spPr>
          <a:xfrm>
            <a:off x="1893877" y="1310476"/>
            <a:ext cx="5356196" cy="3485581"/>
          </a:xfrm>
          <a:prstGeom prst="rect">
            <a:avLst/>
          </a:prstGeom>
        </p:spPr>
      </p:pic>
    </p:spTree>
    <p:extLst>
      <p:ext uri="{BB962C8B-B14F-4D97-AF65-F5344CB8AC3E}">
        <p14:creationId xmlns:p14="http://schemas.microsoft.com/office/powerpoint/2010/main" val="353856472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Shape 510"/>
        <p:cNvGrpSpPr/>
        <p:nvPr/>
      </p:nvGrpSpPr>
      <p:grpSpPr>
        <a:xfrm>
          <a:off x="0" y="0"/>
          <a:ext cx="0" cy="0"/>
          <a:chOff x="0" y="0"/>
          <a:chExt cx="0" cy="0"/>
        </a:xfrm>
      </p:grpSpPr>
      <p:sp>
        <p:nvSpPr>
          <p:cNvPr id="511" name="Google Shape;511;p62"/>
          <p:cNvSpPr txBox="1">
            <a:spLocks noGrp="1"/>
          </p:cNvSpPr>
          <p:nvPr>
            <p:ph type="title"/>
          </p:nvPr>
        </p:nvSpPr>
        <p:spPr>
          <a:xfrm>
            <a:off x="720000" y="2020118"/>
            <a:ext cx="2336400" cy="405000"/>
          </a:xfrm>
          <a:prstGeom prst="rect">
            <a:avLst/>
          </a:prstGeom>
        </p:spPr>
        <p:txBody>
          <a:bodyPr spcFirstLastPara="1" wrap="square" lIns="91425" tIns="91425" rIns="91425" bIns="91425" anchor="t" anchorCtr="0">
            <a:noAutofit/>
          </a:bodyPr>
          <a:lstStyle/>
          <a:p>
            <a:pPr lvl="0">
              <a:buSzPts val="1100"/>
            </a:pPr>
            <a:r>
              <a:rPr lang="fr-FR" sz="2000">
                <a:latin typeface="Lato" panose="020F0502020204030203" pitchFamily="34" charset="0"/>
                <a:ea typeface="Lato" panose="020F0502020204030203" pitchFamily="34" charset="0"/>
                <a:cs typeface="Lato" panose="020F0502020204030203" pitchFamily="34" charset="0"/>
              </a:rPr>
              <a:t>Team </a:t>
            </a:r>
            <a:r>
              <a:rPr lang="fr-FR" sz="2000" err="1">
                <a:latin typeface="Lato" panose="020F0502020204030203" pitchFamily="34" charset="0"/>
                <a:ea typeface="Lato" panose="020F0502020204030203" pitchFamily="34" charset="0"/>
                <a:cs typeface="Lato" panose="020F0502020204030203" pitchFamily="34" charset="0"/>
              </a:rPr>
              <a:t>Nozzle</a:t>
            </a:r>
            <a:endParaRPr lang="fr-FR" sz="2000">
              <a:latin typeface="Lato"/>
            </a:endParaRPr>
          </a:p>
        </p:txBody>
      </p:sp>
      <p:sp>
        <p:nvSpPr>
          <p:cNvPr id="514" name="Google Shape;514;p62"/>
          <p:cNvSpPr txBox="1">
            <a:spLocks noGrp="1"/>
          </p:cNvSpPr>
          <p:nvPr>
            <p:ph type="title" idx="4"/>
          </p:nvPr>
        </p:nvSpPr>
        <p:spPr>
          <a:xfrm>
            <a:off x="4166400" y="1438225"/>
            <a:ext cx="811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Lato"/>
              </a:rPr>
              <a:t>02</a:t>
            </a:r>
            <a:endParaRPr lang="fr-FR">
              <a:latin typeface="Lato"/>
            </a:endParaRPr>
          </a:p>
        </p:txBody>
      </p:sp>
      <p:sp>
        <p:nvSpPr>
          <p:cNvPr id="515" name="Google Shape;515;p62"/>
          <p:cNvSpPr txBox="1">
            <a:spLocks noGrp="1"/>
          </p:cNvSpPr>
          <p:nvPr>
            <p:ph type="title" idx="13"/>
          </p:nvPr>
        </p:nvSpPr>
        <p:spPr>
          <a:xfrm>
            <a:off x="1482600" y="3056987"/>
            <a:ext cx="811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Lato"/>
              </a:rPr>
              <a:t>04</a:t>
            </a:r>
            <a:endParaRPr lang="fr-FR">
              <a:latin typeface="Lato"/>
            </a:endParaRPr>
          </a:p>
        </p:txBody>
      </p:sp>
      <p:sp>
        <p:nvSpPr>
          <p:cNvPr id="516" name="Google Shape;516;p62"/>
          <p:cNvSpPr txBox="1">
            <a:spLocks noGrp="1"/>
          </p:cNvSpPr>
          <p:nvPr>
            <p:ph type="title" idx="2"/>
          </p:nvPr>
        </p:nvSpPr>
        <p:spPr>
          <a:xfrm>
            <a:off x="1482600" y="1438225"/>
            <a:ext cx="811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Lato"/>
              </a:rPr>
              <a:t>01</a:t>
            </a:r>
            <a:endParaRPr lang="fr-FR">
              <a:latin typeface="Lato"/>
            </a:endParaRPr>
          </a:p>
        </p:txBody>
      </p:sp>
      <p:sp>
        <p:nvSpPr>
          <p:cNvPr id="517" name="Google Shape;517;p62"/>
          <p:cNvSpPr txBox="1">
            <a:spLocks noGrp="1"/>
          </p:cNvSpPr>
          <p:nvPr>
            <p:ph type="title" idx="3"/>
          </p:nvPr>
        </p:nvSpPr>
        <p:spPr>
          <a:xfrm>
            <a:off x="3176738" y="2020118"/>
            <a:ext cx="2790523" cy="405000"/>
          </a:xfrm>
          <a:prstGeom prst="rect">
            <a:avLst/>
          </a:prstGeom>
        </p:spPr>
        <p:txBody>
          <a:bodyPr spcFirstLastPara="1" wrap="square" lIns="91425" tIns="91425" rIns="91425" bIns="91425" anchor="t" anchorCtr="0">
            <a:noAutofit/>
          </a:bodyPr>
          <a:lstStyle/>
          <a:p>
            <a:r>
              <a:rPr lang="en-US" sz="2000">
                <a:latin typeface="Lato" panose="020F0502020204030203" pitchFamily="34" charset="0"/>
                <a:ea typeface="Lato" panose="020F0502020204030203" pitchFamily="34" charset="0"/>
                <a:cs typeface="Lato" panose="020F0502020204030203" pitchFamily="34" charset="0"/>
              </a:rPr>
              <a:t>Introduction to Fluidic Thrust Vectoring</a:t>
            </a:r>
            <a:endParaRPr lang="en" sz="2000">
              <a:latin typeface="Lato"/>
            </a:endParaRPr>
          </a:p>
        </p:txBody>
      </p:sp>
      <p:sp>
        <p:nvSpPr>
          <p:cNvPr id="519" name="Google Shape;519;p62"/>
          <p:cNvSpPr txBox="1">
            <a:spLocks noGrp="1"/>
          </p:cNvSpPr>
          <p:nvPr>
            <p:ph type="title" idx="6"/>
          </p:nvPr>
        </p:nvSpPr>
        <p:spPr>
          <a:xfrm>
            <a:off x="6087600" y="2020118"/>
            <a:ext cx="2336400" cy="405000"/>
          </a:xfrm>
          <a:prstGeom prst="rect">
            <a:avLst/>
          </a:prstGeom>
        </p:spPr>
        <p:txBody>
          <a:bodyPr spcFirstLastPara="1" wrap="square" lIns="91425" tIns="91425" rIns="91425" bIns="91425" anchor="t" anchorCtr="0">
            <a:noAutofit/>
          </a:bodyPr>
          <a:lstStyle/>
          <a:p>
            <a:pPr lvl="0">
              <a:buSzPts val="1100"/>
            </a:pPr>
            <a:r>
              <a:rPr lang="en-US" sz="2000">
                <a:latin typeface="Lato" panose="020F0502020204030203" pitchFamily="34" charset="0"/>
                <a:ea typeface="Lato" panose="020F0502020204030203" pitchFamily="34" charset="0"/>
                <a:cs typeface="Lato" panose="020F0502020204030203" pitchFamily="34" charset="0"/>
              </a:rPr>
              <a:t>Experimental Investigation by </a:t>
            </a:r>
            <a:br>
              <a:rPr lang="en-US" sz="2000">
                <a:latin typeface="Lato" panose="020F0502020204030203" pitchFamily="34" charset="0"/>
                <a:ea typeface="Lato" panose="020F0502020204030203" pitchFamily="34" charset="0"/>
                <a:cs typeface="Lato" panose="020F0502020204030203" pitchFamily="34" charset="0"/>
              </a:rPr>
            </a:br>
            <a:r>
              <a:rPr lang="en-US" sz="2000">
                <a:latin typeface="Lato" panose="020F0502020204030203" pitchFamily="34" charset="0"/>
                <a:ea typeface="Lato" panose="020F0502020204030203" pitchFamily="34" charset="0"/>
                <a:cs typeface="Lato" panose="020F0502020204030203" pitchFamily="34" charset="0"/>
              </a:rPr>
              <a:t>Waithe and Deere</a:t>
            </a:r>
            <a:endParaRPr lang="fr-FR" sz="2000">
              <a:latin typeface="Lato"/>
            </a:endParaRPr>
          </a:p>
        </p:txBody>
      </p:sp>
      <p:sp>
        <p:nvSpPr>
          <p:cNvPr id="520" name="Google Shape;520;p62"/>
          <p:cNvSpPr txBox="1">
            <a:spLocks noGrp="1"/>
          </p:cNvSpPr>
          <p:nvPr>
            <p:ph type="title" idx="7"/>
          </p:nvPr>
        </p:nvSpPr>
        <p:spPr>
          <a:xfrm>
            <a:off x="6850200" y="1438225"/>
            <a:ext cx="811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Lato"/>
              </a:rPr>
              <a:t>03</a:t>
            </a:r>
            <a:endParaRPr lang="fr-FR">
              <a:latin typeface="Lato"/>
            </a:endParaRPr>
          </a:p>
        </p:txBody>
      </p:sp>
      <p:sp>
        <p:nvSpPr>
          <p:cNvPr id="521" name="Google Shape;521;p62"/>
          <p:cNvSpPr txBox="1">
            <a:spLocks noGrp="1"/>
          </p:cNvSpPr>
          <p:nvPr>
            <p:ph type="title" idx="9"/>
          </p:nvPr>
        </p:nvSpPr>
        <p:spPr>
          <a:xfrm>
            <a:off x="720000" y="3656479"/>
            <a:ext cx="2336400" cy="405000"/>
          </a:xfrm>
          <a:prstGeom prst="rect">
            <a:avLst/>
          </a:prstGeom>
        </p:spPr>
        <p:txBody>
          <a:bodyPr spcFirstLastPara="1" wrap="square" lIns="91425" tIns="91425" rIns="91425" bIns="91425" anchor="t" anchorCtr="0">
            <a:noAutofit/>
          </a:bodyPr>
          <a:lstStyle/>
          <a:p>
            <a:pPr lvl="0">
              <a:buSzPts val="1100"/>
            </a:pPr>
            <a:r>
              <a:rPr lang="en-US" sz="2000">
                <a:latin typeface="Lato" panose="020F0502020204030203" pitchFamily="34" charset="0"/>
                <a:ea typeface="Lato" panose="020F0502020204030203" pitchFamily="34" charset="0"/>
                <a:cs typeface="Lato" panose="020F0502020204030203" pitchFamily="34" charset="0"/>
              </a:rPr>
              <a:t>Catia, Star CCM+ Configuration</a:t>
            </a:r>
            <a:endParaRPr lang="fr-FR" sz="2000">
              <a:latin typeface="Lato"/>
            </a:endParaRPr>
          </a:p>
        </p:txBody>
      </p:sp>
      <p:sp>
        <p:nvSpPr>
          <p:cNvPr id="523" name="Google Shape;523;p62"/>
          <p:cNvSpPr txBox="1">
            <a:spLocks noGrp="1"/>
          </p:cNvSpPr>
          <p:nvPr>
            <p:ph type="title" idx="15"/>
          </p:nvPr>
        </p:nvSpPr>
        <p:spPr>
          <a:xfrm>
            <a:off x="3290269" y="3656479"/>
            <a:ext cx="2563461" cy="405000"/>
          </a:xfrm>
          <a:prstGeom prst="rect">
            <a:avLst/>
          </a:prstGeom>
        </p:spPr>
        <p:txBody>
          <a:bodyPr spcFirstLastPara="1" wrap="square" lIns="91425" tIns="91425" rIns="91425" bIns="91425" anchor="t" anchorCtr="0">
            <a:noAutofit/>
          </a:bodyPr>
          <a:lstStyle/>
          <a:p>
            <a:pPr lvl="0">
              <a:buSzPts val="1100"/>
            </a:pPr>
            <a:r>
              <a:rPr lang="en-US" sz="2000">
                <a:latin typeface="Lato" panose="020F0502020204030203" pitchFamily="34" charset="0"/>
                <a:ea typeface="Lato" panose="020F0502020204030203" pitchFamily="34" charset="0"/>
                <a:cs typeface="Lato" panose="020F0502020204030203" pitchFamily="34" charset="0"/>
              </a:rPr>
              <a:t>Comparison of CFD to Experimental Database</a:t>
            </a:r>
            <a:endParaRPr lang="en" sz="2000">
              <a:latin typeface="Lato"/>
            </a:endParaRPr>
          </a:p>
        </p:txBody>
      </p:sp>
      <p:sp>
        <p:nvSpPr>
          <p:cNvPr id="524" name="Google Shape;524;p62"/>
          <p:cNvSpPr txBox="1">
            <a:spLocks noGrp="1"/>
          </p:cNvSpPr>
          <p:nvPr>
            <p:ph type="title" idx="16"/>
          </p:nvPr>
        </p:nvSpPr>
        <p:spPr>
          <a:xfrm>
            <a:off x="4166400" y="3056987"/>
            <a:ext cx="811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Lato"/>
              </a:rPr>
              <a:t>05</a:t>
            </a:r>
            <a:endParaRPr lang="fr-FR">
              <a:latin typeface="Lato"/>
            </a:endParaRPr>
          </a:p>
        </p:txBody>
      </p:sp>
      <p:sp>
        <p:nvSpPr>
          <p:cNvPr id="526" name="Google Shape;526;p62"/>
          <p:cNvSpPr txBox="1">
            <a:spLocks noGrp="1"/>
          </p:cNvSpPr>
          <p:nvPr>
            <p:ph type="title" idx="18"/>
          </p:nvPr>
        </p:nvSpPr>
        <p:spPr>
          <a:xfrm>
            <a:off x="6087600" y="3656479"/>
            <a:ext cx="2336400" cy="405000"/>
          </a:xfrm>
          <a:prstGeom prst="rect">
            <a:avLst/>
          </a:prstGeom>
        </p:spPr>
        <p:txBody>
          <a:bodyPr spcFirstLastPara="1" wrap="square" lIns="91425" tIns="91425" rIns="91425" bIns="91425" anchor="t" anchorCtr="0">
            <a:noAutofit/>
          </a:bodyPr>
          <a:lstStyle/>
          <a:p>
            <a:pPr marL="0" lvl="0" indent="0" algn="ctr">
              <a:spcBef>
                <a:spcPts val="0"/>
              </a:spcBef>
              <a:spcAft>
                <a:spcPts val="0"/>
              </a:spcAft>
              <a:buNone/>
            </a:pPr>
            <a:r>
              <a:rPr lang="en">
                <a:latin typeface="Lato"/>
              </a:rPr>
              <a:t>Q&amp;A</a:t>
            </a:r>
            <a:endParaRPr lang="fr-FR"/>
          </a:p>
        </p:txBody>
      </p:sp>
      <p:sp>
        <p:nvSpPr>
          <p:cNvPr id="527" name="Google Shape;527;p62"/>
          <p:cNvSpPr txBox="1">
            <a:spLocks noGrp="1"/>
          </p:cNvSpPr>
          <p:nvPr>
            <p:ph type="title" idx="19"/>
          </p:nvPr>
        </p:nvSpPr>
        <p:spPr>
          <a:xfrm>
            <a:off x="6850200" y="3056987"/>
            <a:ext cx="811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Lato"/>
              </a:rPr>
              <a:t>06</a:t>
            </a:r>
            <a:endParaRPr lang="fr-FR">
              <a:latin typeface="Lato"/>
            </a:endParaRPr>
          </a:p>
        </p:txBody>
      </p:sp>
      <p:sp>
        <p:nvSpPr>
          <p:cNvPr id="529" name="Google Shape;529;p62"/>
          <p:cNvSpPr txBox="1">
            <a:spLocks noGrp="1"/>
          </p:cNvSpPr>
          <p:nvPr>
            <p:ph type="title" idx="21"/>
          </p:nvPr>
        </p:nvSpPr>
        <p:spPr>
          <a:xfrm>
            <a:off x="2332400" y="635525"/>
            <a:ext cx="4479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Lato"/>
              </a:rPr>
              <a:t>Table of contents</a:t>
            </a:r>
            <a:endParaRPr lang="fr-FR">
              <a:latin typeface="Lato"/>
            </a:endParaRPr>
          </a:p>
        </p:txBody>
      </p:sp>
      <p:sp>
        <p:nvSpPr>
          <p:cNvPr id="2" name="ZoneTexte 1">
            <a:extLst>
              <a:ext uri="{FF2B5EF4-FFF2-40B4-BE49-F238E27FC236}">
                <a16:creationId xmlns:a16="http://schemas.microsoft.com/office/drawing/2014/main" id="{146D3F0A-FB8A-43E6-61EE-BE84C23A0AF2}"/>
              </a:ext>
            </a:extLst>
          </p:cNvPr>
          <p:cNvSpPr txBox="1"/>
          <p:nvPr/>
        </p:nvSpPr>
        <p:spPr>
          <a:xfrm>
            <a:off x="8804586" y="4835723"/>
            <a:ext cx="284052" cy="307777"/>
          </a:xfrm>
          <a:prstGeom prst="rect">
            <a:avLst/>
          </a:prstGeom>
          <a:noFill/>
        </p:spPr>
        <p:txBody>
          <a:bodyPr wrap="none" rtlCol="0">
            <a:spAutoFit/>
          </a:bodyPr>
          <a:lstStyle/>
          <a:p>
            <a:pPr algn="ctr"/>
            <a:r>
              <a:rPr lang="fr-FR"/>
              <a:t>1</a:t>
            </a: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736"/>
        <p:cNvGrpSpPr/>
        <p:nvPr/>
      </p:nvGrpSpPr>
      <p:grpSpPr>
        <a:xfrm>
          <a:off x="0" y="0"/>
          <a:ext cx="0" cy="0"/>
          <a:chOff x="0" y="0"/>
          <a:chExt cx="0" cy="0"/>
        </a:xfrm>
      </p:grpSpPr>
      <p:sp>
        <p:nvSpPr>
          <p:cNvPr id="737" name="Google Shape;737;p84"/>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lvl="0"/>
            <a:r>
              <a:rPr lang="en" sz="2400">
                <a:latin typeface="Lato"/>
              </a:rPr>
              <a:t>Star CCM – Geometry</a:t>
            </a:r>
            <a:br>
              <a:rPr lang="en" sz="2400">
                <a:latin typeface="Lato"/>
              </a:rPr>
            </a:br>
            <a:r>
              <a:rPr lang="de-DE" sz="1800">
                <a:latin typeface="Lato" panose="020F0502020204030203" pitchFamily="34" charset="0"/>
                <a:ea typeface="Lato" panose="020F0502020204030203" pitchFamily="34" charset="0"/>
                <a:cs typeface="Lato" panose="020F0502020204030203" pitchFamily="34" charset="0"/>
              </a:rPr>
              <a:t>Final 3D Model in Star</a:t>
            </a:r>
          </a:p>
        </p:txBody>
      </p:sp>
      <p:pic>
        <p:nvPicPr>
          <p:cNvPr id="3" name="Image 2">
            <a:extLst>
              <a:ext uri="{FF2B5EF4-FFF2-40B4-BE49-F238E27FC236}">
                <a16:creationId xmlns:a16="http://schemas.microsoft.com/office/drawing/2014/main" id="{8689398C-FD6D-7598-BBDC-A2F97AD9CA7C}"/>
              </a:ext>
            </a:extLst>
          </p:cNvPr>
          <p:cNvPicPr>
            <a:picLocks noChangeAspect="1"/>
          </p:cNvPicPr>
          <p:nvPr/>
        </p:nvPicPr>
        <p:blipFill>
          <a:blip r:embed="rId3"/>
          <a:stretch>
            <a:fillRect/>
          </a:stretch>
        </p:blipFill>
        <p:spPr>
          <a:xfrm>
            <a:off x="424543" y="2156536"/>
            <a:ext cx="3862365" cy="1931456"/>
          </a:xfrm>
          <a:prstGeom prst="rect">
            <a:avLst/>
          </a:prstGeom>
        </p:spPr>
      </p:pic>
      <p:pic>
        <p:nvPicPr>
          <p:cNvPr id="4" name="Image 3">
            <a:extLst>
              <a:ext uri="{FF2B5EF4-FFF2-40B4-BE49-F238E27FC236}">
                <a16:creationId xmlns:a16="http://schemas.microsoft.com/office/drawing/2014/main" id="{42BE9DCB-BB1D-6121-8EAC-167219E69079}"/>
              </a:ext>
            </a:extLst>
          </p:cNvPr>
          <p:cNvPicPr>
            <a:picLocks noChangeAspect="1"/>
          </p:cNvPicPr>
          <p:nvPr/>
        </p:nvPicPr>
        <p:blipFill>
          <a:blip r:embed="rId4"/>
          <a:stretch>
            <a:fillRect/>
          </a:stretch>
        </p:blipFill>
        <p:spPr>
          <a:xfrm>
            <a:off x="4463118" y="2156536"/>
            <a:ext cx="4359453" cy="1931983"/>
          </a:xfrm>
          <a:prstGeom prst="rect">
            <a:avLst/>
          </a:prstGeom>
        </p:spPr>
      </p:pic>
      <p:sp>
        <p:nvSpPr>
          <p:cNvPr id="2" name="ZoneTexte 1">
            <a:extLst>
              <a:ext uri="{FF2B5EF4-FFF2-40B4-BE49-F238E27FC236}">
                <a16:creationId xmlns:a16="http://schemas.microsoft.com/office/drawing/2014/main" id="{D61C0331-037C-A62B-40E8-1FF0E6A65903}"/>
              </a:ext>
            </a:extLst>
          </p:cNvPr>
          <p:cNvSpPr txBox="1"/>
          <p:nvPr/>
        </p:nvSpPr>
        <p:spPr>
          <a:xfrm>
            <a:off x="8754893" y="4835723"/>
            <a:ext cx="383438" cy="307777"/>
          </a:xfrm>
          <a:prstGeom prst="rect">
            <a:avLst/>
          </a:prstGeom>
          <a:noFill/>
        </p:spPr>
        <p:txBody>
          <a:bodyPr wrap="none" lIns="91440" tIns="45720" rIns="91440" bIns="45720" rtlCol="0" anchor="t">
            <a:spAutoFit/>
          </a:bodyPr>
          <a:lstStyle/>
          <a:p>
            <a:pPr algn="ctr"/>
            <a:r>
              <a:rPr lang="fr-FR"/>
              <a:t>15</a:t>
            </a:r>
          </a:p>
        </p:txBody>
      </p:sp>
    </p:spTree>
    <p:extLst>
      <p:ext uri="{BB962C8B-B14F-4D97-AF65-F5344CB8AC3E}">
        <p14:creationId xmlns:p14="http://schemas.microsoft.com/office/powerpoint/2010/main" val="205440231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Shape 736"/>
        <p:cNvGrpSpPr/>
        <p:nvPr/>
      </p:nvGrpSpPr>
      <p:grpSpPr>
        <a:xfrm>
          <a:off x="0" y="0"/>
          <a:ext cx="0" cy="0"/>
          <a:chOff x="0" y="0"/>
          <a:chExt cx="0" cy="0"/>
        </a:xfrm>
      </p:grpSpPr>
      <p:sp>
        <p:nvSpPr>
          <p:cNvPr id="737" name="Google Shape;737;p84"/>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lvl="0"/>
            <a:r>
              <a:rPr lang="en" sz="2400">
                <a:latin typeface="Lato"/>
              </a:rPr>
              <a:t>Star CCM – Mesh</a:t>
            </a:r>
            <a:br>
              <a:rPr lang="en" sz="2400">
                <a:latin typeface="Lato"/>
              </a:rPr>
            </a:br>
            <a:r>
              <a:rPr lang="de-DE" sz="1800">
                <a:latin typeface="Lato" panose="020F0502020204030203" pitchFamily="34" charset="0"/>
                <a:ea typeface="Lato" panose="020F0502020204030203" pitchFamily="34" charset="0"/>
                <a:cs typeface="Lato" panose="020F0502020204030203" pitchFamily="34" charset="0"/>
              </a:rPr>
              <a:t>Original V1 Mesh</a:t>
            </a:r>
          </a:p>
        </p:txBody>
      </p:sp>
      <p:pic>
        <p:nvPicPr>
          <p:cNvPr id="6" name="Image 5">
            <a:extLst>
              <a:ext uri="{FF2B5EF4-FFF2-40B4-BE49-F238E27FC236}">
                <a16:creationId xmlns:a16="http://schemas.microsoft.com/office/drawing/2014/main" id="{76512BEE-0CB9-A246-89B3-50FB923678C0}"/>
              </a:ext>
            </a:extLst>
          </p:cNvPr>
          <p:cNvPicPr>
            <a:picLocks noChangeAspect="1"/>
          </p:cNvPicPr>
          <p:nvPr/>
        </p:nvPicPr>
        <p:blipFill>
          <a:blip r:embed="rId3"/>
          <a:stretch>
            <a:fillRect/>
          </a:stretch>
        </p:blipFill>
        <p:spPr>
          <a:xfrm>
            <a:off x="4546400" y="1802128"/>
            <a:ext cx="3833177" cy="2700120"/>
          </a:xfrm>
          <a:prstGeom prst="rect">
            <a:avLst/>
          </a:prstGeom>
        </p:spPr>
      </p:pic>
      <p:pic>
        <p:nvPicPr>
          <p:cNvPr id="9" name="Image 8">
            <a:extLst>
              <a:ext uri="{FF2B5EF4-FFF2-40B4-BE49-F238E27FC236}">
                <a16:creationId xmlns:a16="http://schemas.microsoft.com/office/drawing/2014/main" id="{AEC3EE25-23EE-8AEB-B80D-5B6E2813CD24}"/>
              </a:ext>
            </a:extLst>
          </p:cNvPr>
          <p:cNvPicPr>
            <a:picLocks noChangeAspect="1"/>
          </p:cNvPicPr>
          <p:nvPr/>
        </p:nvPicPr>
        <p:blipFill>
          <a:blip r:embed="rId4"/>
          <a:stretch>
            <a:fillRect/>
          </a:stretch>
        </p:blipFill>
        <p:spPr>
          <a:xfrm>
            <a:off x="713225" y="1802128"/>
            <a:ext cx="3833176" cy="2700120"/>
          </a:xfrm>
          <a:prstGeom prst="rect">
            <a:avLst/>
          </a:prstGeom>
        </p:spPr>
      </p:pic>
      <p:pic>
        <p:nvPicPr>
          <p:cNvPr id="11" name="Image 10">
            <a:extLst>
              <a:ext uri="{FF2B5EF4-FFF2-40B4-BE49-F238E27FC236}">
                <a16:creationId xmlns:a16="http://schemas.microsoft.com/office/drawing/2014/main" id="{7B82B11F-D098-87DF-C5ED-5698D7897076}"/>
              </a:ext>
            </a:extLst>
          </p:cNvPr>
          <p:cNvPicPr>
            <a:picLocks noChangeAspect="1"/>
          </p:cNvPicPr>
          <p:nvPr/>
        </p:nvPicPr>
        <p:blipFill>
          <a:blip r:embed="rId5"/>
          <a:stretch>
            <a:fillRect/>
          </a:stretch>
        </p:blipFill>
        <p:spPr>
          <a:xfrm>
            <a:off x="3585896" y="1538032"/>
            <a:ext cx="1972207" cy="2964216"/>
          </a:xfrm>
          <a:prstGeom prst="rect">
            <a:avLst/>
          </a:prstGeom>
        </p:spPr>
      </p:pic>
      <p:sp>
        <p:nvSpPr>
          <p:cNvPr id="4" name="ZoneTexte 1">
            <a:extLst>
              <a:ext uri="{FF2B5EF4-FFF2-40B4-BE49-F238E27FC236}">
                <a16:creationId xmlns:a16="http://schemas.microsoft.com/office/drawing/2014/main" id="{C8E5379B-69B1-E30A-62CB-5A2792186B9E}"/>
              </a:ext>
            </a:extLst>
          </p:cNvPr>
          <p:cNvSpPr txBox="1"/>
          <p:nvPr/>
        </p:nvSpPr>
        <p:spPr>
          <a:xfrm>
            <a:off x="8754893" y="4835723"/>
            <a:ext cx="383438" cy="307777"/>
          </a:xfrm>
          <a:prstGeom prst="rect">
            <a:avLst/>
          </a:prstGeom>
          <a:noFill/>
        </p:spPr>
        <p:txBody>
          <a:bodyPr wrap="none" lIns="91440" tIns="45720" rIns="91440" bIns="45720" rtlCol="0" anchor="t">
            <a:spAutoFit/>
          </a:bodyPr>
          <a:lstStyle/>
          <a:p>
            <a:pPr algn="ctr"/>
            <a:r>
              <a:rPr lang="fr-FR"/>
              <a:t>16</a:t>
            </a:r>
          </a:p>
        </p:txBody>
      </p:sp>
    </p:spTree>
    <p:extLst>
      <p:ext uri="{BB962C8B-B14F-4D97-AF65-F5344CB8AC3E}">
        <p14:creationId xmlns:p14="http://schemas.microsoft.com/office/powerpoint/2010/main" val="87220479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736"/>
        <p:cNvGrpSpPr/>
        <p:nvPr/>
      </p:nvGrpSpPr>
      <p:grpSpPr>
        <a:xfrm>
          <a:off x="0" y="0"/>
          <a:ext cx="0" cy="0"/>
          <a:chOff x="0" y="0"/>
          <a:chExt cx="0" cy="0"/>
        </a:xfrm>
      </p:grpSpPr>
      <p:sp>
        <p:nvSpPr>
          <p:cNvPr id="737" name="Google Shape;737;p84"/>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lvl="0"/>
            <a:r>
              <a:rPr lang="en" sz="2400">
                <a:latin typeface="Lato"/>
              </a:rPr>
              <a:t>Star CCM – Mesh</a:t>
            </a:r>
            <a:br>
              <a:rPr lang="en" sz="2400">
                <a:latin typeface="Lato"/>
              </a:rPr>
            </a:br>
            <a:r>
              <a:rPr lang="fr-FR" sz="1800">
                <a:latin typeface="Lato" panose="020F0502020204030203" pitchFamily="34" charset="0"/>
                <a:ea typeface="Lato" panose="020F0502020204030203" pitchFamily="34" charset="0"/>
                <a:cs typeface="Lato" panose="020F0502020204030203" pitchFamily="34" charset="0"/>
              </a:rPr>
              <a:t>Final V15 </a:t>
            </a:r>
            <a:r>
              <a:rPr lang="fr-FR" sz="1800" err="1">
                <a:latin typeface="Lato" panose="020F0502020204030203" pitchFamily="34" charset="0"/>
                <a:ea typeface="Lato" panose="020F0502020204030203" pitchFamily="34" charset="0"/>
                <a:cs typeface="Lato" panose="020F0502020204030203" pitchFamily="34" charset="0"/>
              </a:rPr>
              <a:t>Mesh</a:t>
            </a:r>
            <a:endParaRPr lang="fr-FR" sz="1800">
              <a:latin typeface="Lato" panose="020F0502020204030203" pitchFamily="34" charset="0"/>
              <a:ea typeface="Lato" panose="020F0502020204030203" pitchFamily="34" charset="0"/>
              <a:cs typeface="Lato" panose="020F0502020204030203" pitchFamily="34" charset="0"/>
            </a:endParaRPr>
          </a:p>
        </p:txBody>
      </p:sp>
      <p:pic>
        <p:nvPicPr>
          <p:cNvPr id="7" name="Image 6">
            <a:extLst>
              <a:ext uri="{FF2B5EF4-FFF2-40B4-BE49-F238E27FC236}">
                <a16:creationId xmlns:a16="http://schemas.microsoft.com/office/drawing/2014/main" id="{1A52D3EB-B899-25BF-5FFC-2A5EC621AC25}"/>
              </a:ext>
            </a:extLst>
          </p:cNvPr>
          <p:cNvPicPr>
            <a:picLocks noChangeAspect="1"/>
          </p:cNvPicPr>
          <p:nvPr/>
        </p:nvPicPr>
        <p:blipFill>
          <a:blip r:embed="rId3"/>
          <a:stretch>
            <a:fillRect/>
          </a:stretch>
        </p:blipFill>
        <p:spPr>
          <a:xfrm>
            <a:off x="604400" y="1573161"/>
            <a:ext cx="3023545" cy="2549390"/>
          </a:xfrm>
          <a:prstGeom prst="rect">
            <a:avLst/>
          </a:prstGeom>
        </p:spPr>
      </p:pic>
      <p:pic>
        <p:nvPicPr>
          <p:cNvPr id="2" name="Image 1">
            <a:extLst>
              <a:ext uri="{FF2B5EF4-FFF2-40B4-BE49-F238E27FC236}">
                <a16:creationId xmlns:a16="http://schemas.microsoft.com/office/drawing/2014/main" id="{EC8ED9B5-EECF-DD9F-A95D-324E7CD01EB7}"/>
              </a:ext>
            </a:extLst>
          </p:cNvPr>
          <p:cNvPicPr>
            <a:picLocks noChangeAspect="1"/>
          </p:cNvPicPr>
          <p:nvPr/>
        </p:nvPicPr>
        <p:blipFill>
          <a:blip r:embed="rId4"/>
          <a:stretch>
            <a:fillRect/>
          </a:stretch>
        </p:blipFill>
        <p:spPr>
          <a:xfrm>
            <a:off x="3924059" y="1573161"/>
            <a:ext cx="4763025" cy="2549390"/>
          </a:xfrm>
          <a:prstGeom prst="rect">
            <a:avLst/>
          </a:prstGeom>
        </p:spPr>
      </p:pic>
      <p:sp>
        <p:nvSpPr>
          <p:cNvPr id="3" name="ZoneTexte 2">
            <a:extLst>
              <a:ext uri="{FF2B5EF4-FFF2-40B4-BE49-F238E27FC236}">
                <a16:creationId xmlns:a16="http://schemas.microsoft.com/office/drawing/2014/main" id="{B5813503-F5D2-89CB-7EE5-FB3E7688E3AF}"/>
              </a:ext>
            </a:extLst>
          </p:cNvPr>
          <p:cNvSpPr txBox="1"/>
          <p:nvPr/>
        </p:nvSpPr>
        <p:spPr>
          <a:xfrm>
            <a:off x="8754893" y="4835723"/>
            <a:ext cx="383438" cy="307777"/>
          </a:xfrm>
          <a:prstGeom prst="rect">
            <a:avLst/>
          </a:prstGeom>
          <a:noFill/>
        </p:spPr>
        <p:txBody>
          <a:bodyPr wrap="none" lIns="91440" tIns="45720" rIns="91440" bIns="45720" rtlCol="0" anchor="t">
            <a:spAutoFit/>
          </a:bodyPr>
          <a:lstStyle/>
          <a:p>
            <a:pPr algn="ctr"/>
            <a:r>
              <a:rPr lang="fr-FR"/>
              <a:t>16</a:t>
            </a:r>
          </a:p>
        </p:txBody>
      </p:sp>
    </p:spTree>
    <p:extLst>
      <p:ext uri="{BB962C8B-B14F-4D97-AF65-F5344CB8AC3E}">
        <p14:creationId xmlns:p14="http://schemas.microsoft.com/office/powerpoint/2010/main" val="206025777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36"/>
        <p:cNvGrpSpPr/>
        <p:nvPr/>
      </p:nvGrpSpPr>
      <p:grpSpPr>
        <a:xfrm>
          <a:off x="0" y="0"/>
          <a:ext cx="0" cy="0"/>
          <a:chOff x="0" y="0"/>
          <a:chExt cx="0" cy="0"/>
        </a:xfrm>
      </p:grpSpPr>
      <p:sp>
        <p:nvSpPr>
          <p:cNvPr id="737" name="Google Shape;737;p84"/>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lvl="0"/>
            <a:r>
              <a:rPr lang="en" sz="2400">
                <a:latin typeface="Lato"/>
              </a:rPr>
              <a:t>Star CCM - Mesh</a:t>
            </a:r>
            <a:endParaRPr sz="2400"/>
          </a:p>
        </p:txBody>
      </p:sp>
      <p:sp>
        <p:nvSpPr>
          <p:cNvPr id="8" name="TextBox 7">
            <a:extLst>
              <a:ext uri="{FF2B5EF4-FFF2-40B4-BE49-F238E27FC236}">
                <a16:creationId xmlns:a16="http://schemas.microsoft.com/office/drawing/2014/main" id="{C031A635-AEB3-79B4-ED26-E7D72F6FFD33}"/>
              </a:ext>
            </a:extLst>
          </p:cNvPr>
          <p:cNvSpPr txBox="1"/>
          <p:nvPr/>
        </p:nvSpPr>
        <p:spPr>
          <a:xfrm>
            <a:off x="326571" y="1538344"/>
            <a:ext cx="8533929" cy="307777"/>
          </a:xfrm>
          <a:prstGeom prst="rect">
            <a:avLst/>
          </a:prstGeom>
          <a:noFill/>
        </p:spPr>
        <p:txBody>
          <a:bodyPr wrap="square" rtlCol="0">
            <a:spAutoFit/>
          </a:bodyPr>
          <a:lstStyle/>
          <a:p>
            <a:pPr algn="ctr"/>
            <a:r>
              <a:rPr lang="de-DE"/>
              <a:t>Insert </a:t>
            </a:r>
            <a:r>
              <a:rPr lang="de-DE" err="1"/>
              <a:t>Picturre</a:t>
            </a:r>
            <a:r>
              <a:rPr lang="de-DE"/>
              <a:t> </a:t>
            </a:r>
            <a:r>
              <a:rPr lang="de-DE" err="1"/>
              <a:t>of</a:t>
            </a:r>
            <a:r>
              <a:rPr lang="de-DE"/>
              <a:t> </a:t>
            </a:r>
            <a:r>
              <a:rPr lang="de-DE" err="1"/>
              <a:t>the</a:t>
            </a:r>
            <a:r>
              <a:rPr lang="de-DE"/>
              <a:t> Slot Mesh</a:t>
            </a:r>
          </a:p>
        </p:txBody>
      </p:sp>
      <p:pic>
        <p:nvPicPr>
          <p:cNvPr id="3" name="Image 2">
            <a:extLst>
              <a:ext uri="{FF2B5EF4-FFF2-40B4-BE49-F238E27FC236}">
                <a16:creationId xmlns:a16="http://schemas.microsoft.com/office/drawing/2014/main" id="{D5534E3E-43F0-3A9F-327D-CFB500E95DB8}"/>
              </a:ext>
            </a:extLst>
          </p:cNvPr>
          <p:cNvPicPr>
            <a:picLocks noChangeAspect="1"/>
          </p:cNvPicPr>
          <p:nvPr/>
        </p:nvPicPr>
        <p:blipFill rotWithShape="1">
          <a:blip r:embed="rId3"/>
          <a:srcRect l="5796" t="988" r="6725" b="-988"/>
          <a:stretch/>
        </p:blipFill>
        <p:spPr>
          <a:xfrm>
            <a:off x="873687" y="1017725"/>
            <a:ext cx="7396576" cy="3544589"/>
          </a:xfrm>
          <a:prstGeom prst="rect">
            <a:avLst/>
          </a:prstGeom>
        </p:spPr>
      </p:pic>
      <p:sp>
        <p:nvSpPr>
          <p:cNvPr id="2" name="ZoneTexte 1">
            <a:extLst>
              <a:ext uri="{FF2B5EF4-FFF2-40B4-BE49-F238E27FC236}">
                <a16:creationId xmlns:a16="http://schemas.microsoft.com/office/drawing/2014/main" id="{991D7321-3332-D65D-783E-9A48EB488F20}"/>
              </a:ext>
            </a:extLst>
          </p:cNvPr>
          <p:cNvSpPr txBox="1"/>
          <p:nvPr/>
        </p:nvSpPr>
        <p:spPr>
          <a:xfrm>
            <a:off x="8754893" y="4835723"/>
            <a:ext cx="383438" cy="307777"/>
          </a:xfrm>
          <a:prstGeom prst="rect">
            <a:avLst/>
          </a:prstGeom>
          <a:noFill/>
        </p:spPr>
        <p:txBody>
          <a:bodyPr wrap="none" lIns="91440" tIns="45720" rIns="91440" bIns="45720" rtlCol="0" anchor="t">
            <a:spAutoFit/>
          </a:bodyPr>
          <a:lstStyle/>
          <a:p>
            <a:pPr algn="ctr"/>
            <a:r>
              <a:rPr lang="fr-FR"/>
              <a:t>17</a:t>
            </a:r>
          </a:p>
        </p:txBody>
      </p:sp>
    </p:spTree>
    <p:extLst>
      <p:ext uri="{BB962C8B-B14F-4D97-AF65-F5344CB8AC3E}">
        <p14:creationId xmlns:p14="http://schemas.microsoft.com/office/powerpoint/2010/main" val="365138534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36"/>
        <p:cNvGrpSpPr/>
        <p:nvPr/>
      </p:nvGrpSpPr>
      <p:grpSpPr>
        <a:xfrm>
          <a:off x="0" y="0"/>
          <a:ext cx="0" cy="0"/>
          <a:chOff x="0" y="0"/>
          <a:chExt cx="0" cy="0"/>
        </a:xfrm>
      </p:grpSpPr>
      <p:sp>
        <p:nvSpPr>
          <p:cNvPr id="737" name="Google Shape;737;p84"/>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lvl="0"/>
            <a:r>
              <a:rPr lang="en" sz="2400">
                <a:latin typeface="Lato"/>
              </a:rPr>
              <a:t>Star CCM - Mesh</a:t>
            </a:r>
            <a:endParaRPr sz="2400"/>
          </a:p>
        </p:txBody>
      </p:sp>
      <p:sp>
        <p:nvSpPr>
          <p:cNvPr id="2" name="ZoneTexte 1">
            <a:extLst>
              <a:ext uri="{FF2B5EF4-FFF2-40B4-BE49-F238E27FC236}">
                <a16:creationId xmlns:a16="http://schemas.microsoft.com/office/drawing/2014/main" id="{FF753F9C-6F96-902E-B106-025EE9A980A4}"/>
              </a:ext>
            </a:extLst>
          </p:cNvPr>
          <p:cNvSpPr txBox="1"/>
          <p:nvPr/>
        </p:nvSpPr>
        <p:spPr>
          <a:xfrm>
            <a:off x="8754893" y="4835723"/>
            <a:ext cx="383438" cy="307777"/>
          </a:xfrm>
          <a:prstGeom prst="rect">
            <a:avLst/>
          </a:prstGeom>
          <a:noFill/>
        </p:spPr>
        <p:txBody>
          <a:bodyPr wrap="none" lIns="91440" tIns="45720" rIns="91440" bIns="45720" rtlCol="0" anchor="t">
            <a:spAutoFit/>
          </a:bodyPr>
          <a:lstStyle/>
          <a:p>
            <a:pPr algn="ctr"/>
            <a:r>
              <a:rPr lang="fr-FR"/>
              <a:t>18</a:t>
            </a:r>
          </a:p>
        </p:txBody>
      </p:sp>
      <p:pic>
        <p:nvPicPr>
          <p:cNvPr id="4" name="Image 3">
            <a:extLst>
              <a:ext uri="{FF2B5EF4-FFF2-40B4-BE49-F238E27FC236}">
                <a16:creationId xmlns:a16="http://schemas.microsoft.com/office/drawing/2014/main" id="{B4D4B994-CA01-5A6A-E8CC-918C72AC04F1}"/>
              </a:ext>
            </a:extLst>
          </p:cNvPr>
          <p:cNvPicPr>
            <a:picLocks noChangeAspect="1"/>
          </p:cNvPicPr>
          <p:nvPr/>
        </p:nvPicPr>
        <p:blipFill>
          <a:blip r:embed="rId3"/>
          <a:stretch>
            <a:fillRect/>
          </a:stretch>
        </p:blipFill>
        <p:spPr>
          <a:xfrm>
            <a:off x="950357" y="1017726"/>
            <a:ext cx="7158441" cy="3281180"/>
          </a:xfrm>
          <a:prstGeom prst="rect">
            <a:avLst/>
          </a:prstGeom>
        </p:spPr>
      </p:pic>
    </p:spTree>
    <p:extLst>
      <p:ext uri="{BB962C8B-B14F-4D97-AF65-F5344CB8AC3E}">
        <p14:creationId xmlns:p14="http://schemas.microsoft.com/office/powerpoint/2010/main" val="247042648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Shape 736"/>
        <p:cNvGrpSpPr/>
        <p:nvPr/>
      </p:nvGrpSpPr>
      <p:grpSpPr>
        <a:xfrm>
          <a:off x="0" y="0"/>
          <a:ext cx="0" cy="0"/>
          <a:chOff x="0" y="0"/>
          <a:chExt cx="0" cy="0"/>
        </a:xfrm>
      </p:grpSpPr>
      <p:sp>
        <p:nvSpPr>
          <p:cNvPr id="737" name="Google Shape;737;p84"/>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lvl="0"/>
            <a:r>
              <a:rPr lang="en" sz="2400">
                <a:latin typeface="Lato"/>
              </a:rPr>
              <a:t>Star CCM – Boundary Conditions</a:t>
            </a:r>
            <a:endParaRPr sz="2400"/>
          </a:p>
        </p:txBody>
      </p:sp>
      <p:pic>
        <p:nvPicPr>
          <p:cNvPr id="3" name="Image 2">
            <a:extLst>
              <a:ext uri="{FF2B5EF4-FFF2-40B4-BE49-F238E27FC236}">
                <a16:creationId xmlns:a16="http://schemas.microsoft.com/office/drawing/2014/main" id="{21DFB38B-0FFF-832D-B3C7-4AE4589E61F9}"/>
              </a:ext>
            </a:extLst>
          </p:cNvPr>
          <p:cNvPicPr>
            <a:picLocks noChangeAspect="1"/>
          </p:cNvPicPr>
          <p:nvPr/>
        </p:nvPicPr>
        <p:blipFill>
          <a:blip r:embed="rId3"/>
          <a:stretch>
            <a:fillRect/>
          </a:stretch>
        </p:blipFill>
        <p:spPr>
          <a:xfrm>
            <a:off x="1284796" y="1017725"/>
            <a:ext cx="3287179" cy="3760333"/>
          </a:xfrm>
          <a:prstGeom prst="rect">
            <a:avLst/>
          </a:prstGeom>
        </p:spPr>
      </p:pic>
      <p:pic>
        <p:nvPicPr>
          <p:cNvPr id="5" name="Image 4">
            <a:extLst>
              <a:ext uri="{FF2B5EF4-FFF2-40B4-BE49-F238E27FC236}">
                <a16:creationId xmlns:a16="http://schemas.microsoft.com/office/drawing/2014/main" id="{212B4F8B-A3B1-F559-CA9C-59522D46BBDE}"/>
              </a:ext>
            </a:extLst>
          </p:cNvPr>
          <p:cNvPicPr>
            <a:picLocks noChangeAspect="1"/>
          </p:cNvPicPr>
          <p:nvPr/>
        </p:nvPicPr>
        <p:blipFill rotWithShape="1">
          <a:blip r:embed="rId4"/>
          <a:srcRect r="5240"/>
          <a:stretch/>
        </p:blipFill>
        <p:spPr>
          <a:xfrm>
            <a:off x="4616525" y="1017725"/>
            <a:ext cx="3536875" cy="3760333"/>
          </a:xfrm>
          <a:prstGeom prst="rect">
            <a:avLst/>
          </a:prstGeom>
        </p:spPr>
      </p:pic>
    </p:spTree>
    <p:extLst>
      <p:ext uri="{BB962C8B-B14F-4D97-AF65-F5344CB8AC3E}">
        <p14:creationId xmlns:p14="http://schemas.microsoft.com/office/powerpoint/2010/main" val="271086288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736"/>
        <p:cNvGrpSpPr/>
        <p:nvPr/>
      </p:nvGrpSpPr>
      <p:grpSpPr>
        <a:xfrm>
          <a:off x="0" y="0"/>
          <a:ext cx="0" cy="0"/>
          <a:chOff x="0" y="0"/>
          <a:chExt cx="0" cy="0"/>
        </a:xfrm>
      </p:grpSpPr>
      <p:sp>
        <p:nvSpPr>
          <p:cNvPr id="737" name="Google Shape;737;p84"/>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lvl="0"/>
            <a:r>
              <a:rPr lang="en" sz="2400">
                <a:latin typeface="Lato"/>
              </a:rPr>
              <a:t>Star CCM – Boundary Conditions</a:t>
            </a:r>
            <a:endParaRPr sz="2400"/>
          </a:p>
        </p:txBody>
      </p:sp>
      <p:pic>
        <p:nvPicPr>
          <p:cNvPr id="2" name="Image 1">
            <a:extLst>
              <a:ext uri="{FF2B5EF4-FFF2-40B4-BE49-F238E27FC236}">
                <a16:creationId xmlns:a16="http://schemas.microsoft.com/office/drawing/2014/main" id="{5A7A9C4A-75F8-692D-05CB-039E407230F0}"/>
              </a:ext>
            </a:extLst>
          </p:cNvPr>
          <p:cNvPicPr>
            <a:picLocks noChangeAspect="1"/>
          </p:cNvPicPr>
          <p:nvPr/>
        </p:nvPicPr>
        <p:blipFill>
          <a:blip r:embed="rId3"/>
          <a:stretch>
            <a:fillRect/>
          </a:stretch>
        </p:blipFill>
        <p:spPr>
          <a:xfrm>
            <a:off x="604400" y="1573161"/>
            <a:ext cx="3023545" cy="2549390"/>
          </a:xfrm>
          <a:prstGeom prst="rect">
            <a:avLst/>
          </a:prstGeom>
        </p:spPr>
      </p:pic>
      <p:pic>
        <p:nvPicPr>
          <p:cNvPr id="4" name="Image 3">
            <a:extLst>
              <a:ext uri="{FF2B5EF4-FFF2-40B4-BE49-F238E27FC236}">
                <a16:creationId xmlns:a16="http://schemas.microsoft.com/office/drawing/2014/main" id="{99E2D5DD-F3D5-CA0F-570A-14120F1AD567}"/>
              </a:ext>
            </a:extLst>
          </p:cNvPr>
          <p:cNvPicPr>
            <a:picLocks noChangeAspect="1"/>
          </p:cNvPicPr>
          <p:nvPr/>
        </p:nvPicPr>
        <p:blipFill>
          <a:blip r:embed="rId4"/>
          <a:stretch>
            <a:fillRect/>
          </a:stretch>
        </p:blipFill>
        <p:spPr>
          <a:xfrm>
            <a:off x="4312679" y="1573161"/>
            <a:ext cx="4763025" cy="2549390"/>
          </a:xfrm>
          <a:prstGeom prst="rect">
            <a:avLst/>
          </a:prstGeom>
        </p:spPr>
      </p:pic>
      <p:sp>
        <p:nvSpPr>
          <p:cNvPr id="3" name="ZoneTexte 2">
            <a:extLst>
              <a:ext uri="{FF2B5EF4-FFF2-40B4-BE49-F238E27FC236}">
                <a16:creationId xmlns:a16="http://schemas.microsoft.com/office/drawing/2014/main" id="{74A3427B-A013-FC21-77AF-53D1A3E854FF}"/>
              </a:ext>
            </a:extLst>
          </p:cNvPr>
          <p:cNvSpPr txBox="1"/>
          <p:nvPr/>
        </p:nvSpPr>
        <p:spPr>
          <a:xfrm>
            <a:off x="8754893" y="4835723"/>
            <a:ext cx="383438" cy="307777"/>
          </a:xfrm>
          <a:prstGeom prst="rect">
            <a:avLst/>
          </a:prstGeom>
          <a:noFill/>
        </p:spPr>
        <p:txBody>
          <a:bodyPr wrap="none" lIns="91440" tIns="45720" rIns="91440" bIns="45720" rtlCol="0" anchor="t">
            <a:spAutoFit/>
          </a:bodyPr>
          <a:lstStyle/>
          <a:p>
            <a:pPr algn="ctr"/>
            <a:r>
              <a:rPr lang="fr-FR"/>
              <a:t>19</a:t>
            </a:r>
          </a:p>
        </p:txBody>
      </p:sp>
      <p:sp>
        <p:nvSpPr>
          <p:cNvPr id="5" name="Rectangle 4">
            <a:extLst>
              <a:ext uri="{FF2B5EF4-FFF2-40B4-BE49-F238E27FC236}">
                <a16:creationId xmlns:a16="http://schemas.microsoft.com/office/drawing/2014/main" id="{27DAB2DD-31BB-74D8-C7F9-D2CE8BF313CD}"/>
              </a:ext>
            </a:extLst>
          </p:cNvPr>
          <p:cNvSpPr/>
          <p:nvPr/>
        </p:nvSpPr>
        <p:spPr>
          <a:xfrm>
            <a:off x="604400" y="1492624"/>
            <a:ext cx="3023545" cy="80537"/>
          </a:xfrm>
          <a:prstGeom prst="rect">
            <a:avLst/>
          </a:prstGeom>
          <a:solidFill>
            <a:srgbClr val="FF0000"/>
          </a:solidFill>
          <a:ln w="31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Rectangle 5">
            <a:extLst>
              <a:ext uri="{FF2B5EF4-FFF2-40B4-BE49-F238E27FC236}">
                <a16:creationId xmlns:a16="http://schemas.microsoft.com/office/drawing/2014/main" id="{64CE96E2-7529-8C33-1EE1-662832E45C5B}"/>
              </a:ext>
            </a:extLst>
          </p:cNvPr>
          <p:cNvSpPr/>
          <p:nvPr/>
        </p:nvSpPr>
        <p:spPr>
          <a:xfrm>
            <a:off x="604399" y="4122551"/>
            <a:ext cx="3023545" cy="80537"/>
          </a:xfrm>
          <a:prstGeom prst="rect">
            <a:avLst/>
          </a:prstGeom>
          <a:solidFill>
            <a:srgbClr val="FF0000"/>
          </a:solidFill>
          <a:ln w="31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Rectangle 6">
            <a:extLst>
              <a:ext uri="{FF2B5EF4-FFF2-40B4-BE49-F238E27FC236}">
                <a16:creationId xmlns:a16="http://schemas.microsoft.com/office/drawing/2014/main" id="{8478A479-2178-33C7-B3ED-06A6B3CC2DE8}"/>
              </a:ext>
            </a:extLst>
          </p:cNvPr>
          <p:cNvSpPr/>
          <p:nvPr/>
        </p:nvSpPr>
        <p:spPr>
          <a:xfrm flipH="1">
            <a:off x="510988" y="2852738"/>
            <a:ext cx="93410" cy="1350350"/>
          </a:xfrm>
          <a:prstGeom prst="rect">
            <a:avLst/>
          </a:prstGeom>
          <a:solidFill>
            <a:srgbClr val="00B050"/>
          </a:solid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a:extLst>
              <a:ext uri="{FF2B5EF4-FFF2-40B4-BE49-F238E27FC236}">
                <a16:creationId xmlns:a16="http://schemas.microsoft.com/office/drawing/2014/main" id="{445F7DC5-8F3D-87E3-923A-10F7E532C659}"/>
              </a:ext>
            </a:extLst>
          </p:cNvPr>
          <p:cNvSpPr/>
          <p:nvPr/>
        </p:nvSpPr>
        <p:spPr>
          <a:xfrm flipH="1">
            <a:off x="510988" y="1492624"/>
            <a:ext cx="93410" cy="1338682"/>
          </a:xfrm>
          <a:prstGeom prst="rect">
            <a:avLst/>
          </a:prstGeom>
          <a:solidFill>
            <a:srgbClr val="00B050"/>
          </a:solid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Rectangle 8">
            <a:extLst>
              <a:ext uri="{FF2B5EF4-FFF2-40B4-BE49-F238E27FC236}">
                <a16:creationId xmlns:a16="http://schemas.microsoft.com/office/drawing/2014/main" id="{74079E50-14FC-DCE1-EDED-22F8EB6A24D9}"/>
              </a:ext>
            </a:extLst>
          </p:cNvPr>
          <p:cNvSpPr/>
          <p:nvPr/>
        </p:nvSpPr>
        <p:spPr>
          <a:xfrm flipH="1">
            <a:off x="3627944" y="1492624"/>
            <a:ext cx="93410" cy="2710464"/>
          </a:xfrm>
          <a:prstGeom prst="rect">
            <a:avLst/>
          </a:prstGeom>
          <a:solidFill>
            <a:srgbClr val="00B0F0"/>
          </a:solidFill>
          <a:ln w="31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Rectangle 10">
            <a:extLst>
              <a:ext uri="{FF2B5EF4-FFF2-40B4-BE49-F238E27FC236}">
                <a16:creationId xmlns:a16="http://schemas.microsoft.com/office/drawing/2014/main" id="{1F5E8D7F-C5AE-0745-428F-CB3321C88C1A}"/>
              </a:ext>
            </a:extLst>
          </p:cNvPr>
          <p:cNvSpPr/>
          <p:nvPr/>
        </p:nvSpPr>
        <p:spPr>
          <a:xfrm flipH="1">
            <a:off x="4219269" y="2127249"/>
            <a:ext cx="93410" cy="1239879"/>
          </a:xfrm>
          <a:prstGeom prst="rect">
            <a:avLst/>
          </a:prstGeom>
          <a:solidFill>
            <a:srgbClr val="FFC000"/>
          </a:solidFill>
          <a:ln w="31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Rectangle 11">
            <a:extLst>
              <a:ext uri="{FF2B5EF4-FFF2-40B4-BE49-F238E27FC236}">
                <a16:creationId xmlns:a16="http://schemas.microsoft.com/office/drawing/2014/main" id="{57B865A3-01B2-FC72-CD7E-0F783D8AFF84}"/>
              </a:ext>
            </a:extLst>
          </p:cNvPr>
          <p:cNvSpPr/>
          <p:nvPr/>
        </p:nvSpPr>
        <p:spPr>
          <a:xfrm rot="4639480" flipH="1">
            <a:off x="7180834" y="2271938"/>
            <a:ext cx="93410" cy="45719"/>
          </a:xfrm>
          <a:prstGeom prst="rect">
            <a:avLst/>
          </a:prstGeom>
          <a:solidFill>
            <a:srgbClr val="FFC000"/>
          </a:solidFill>
          <a:ln w="31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Rectangle 12">
            <a:extLst>
              <a:ext uri="{FF2B5EF4-FFF2-40B4-BE49-F238E27FC236}">
                <a16:creationId xmlns:a16="http://schemas.microsoft.com/office/drawing/2014/main" id="{85DEE571-CCDD-6659-BB85-DA044EBB1427}"/>
              </a:ext>
            </a:extLst>
          </p:cNvPr>
          <p:cNvSpPr/>
          <p:nvPr/>
        </p:nvSpPr>
        <p:spPr>
          <a:xfrm rot="4639480" flipH="1">
            <a:off x="7592791" y="2240982"/>
            <a:ext cx="93410" cy="45719"/>
          </a:xfrm>
          <a:prstGeom prst="rect">
            <a:avLst/>
          </a:prstGeom>
          <a:solidFill>
            <a:srgbClr val="FFC000"/>
          </a:solidFill>
          <a:ln w="31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ZoneTexte 14">
            <a:extLst>
              <a:ext uri="{FF2B5EF4-FFF2-40B4-BE49-F238E27FC236}">
                <a16:creationId xmlns:a16="http://schemas.microsoft.com/office/drawing/2014/main" id="{AE759A3F-4CF8-4C1C-1FB0-E7056BB33963}"/>
              </a:ext>
            </a:extLst>
          </p:cNvPr>
          <p:cNvSpPr txBox="1"/>
          <p:nvPr/>
        </p:nvSpPr>
        <p:spPr>
          <a:xfrm>
            <a:off x="1618208" y="1195848"/>
            <a:ext cx="995927" cy="307777"/>
          </a:xfrm>
          <a:prstGeom prst="rect">
            <a:avLst/>
          </a:prstGeom>
          <a:noFill/>
        </p:spPr>
        <p:txBody>
          <a:bodyPr wrap="square" rtlCol="0">
            <a:spAutoFit/>
          </a:bodyPr>
          <a:lstStyle/>
          <a:p>
            <a:r>
              <a:rPr lang="fr-FR" err="1"/>
              <a:t>Symmetry</a:t>
            </a:r>
            <a:endParaRPr lang="fr-FR"/>
          </a:p>
        </p:txBody>
      </p:sp>
      <p:sp>
        <p:nvSpPr>
          <p:cNvPr id="17" name="ZoneTexte 16">
            <a:extLst>
              <a:ext uri="{FF2B5EF4-FFF2-40B4-BE49-F238E27FC236}">
                <a16:creationId xmlns:a16="http://schemas.microsoft.com/office/drawing/2014/main" id="{948DE111-4505-AA8B-BADB-99D5FF5E4C4F}"/>
              </a:ext>
            </a:extLst>
          </p:cNvPr>
          <p:cNvSpPr txBox="1"/>
          <p:nvPr/>
        </p:nvSpPr>
        <p:spPr>
          <a:xfrm>
            <a:off x="1618208" y="4205055"/>
            <a:ext cx="995927" cy="307777"/>
          </a:xfrm>
          <a:prstGeom prst="rect">
            <a:avLst/>
          </a:prstGeom>
          <a:noFill/>
        </p:spPr>
        <p:txBody>
          <a:bodyPr wrap="square" rtlCol="0">
            <a:spAutoFit/>
          </a:bodyPr>
          <a:lstStyle/>
          <a:p>
            <a:r>
              <a:rPr lang="fr-FR" err="1"/>
              <a:t>Symmetry</a:t>
            </a:r>
            <a:endParaRPr lang="fr-FR"/>
          </a:p>
        </p:txBody>
      </p:sp>
      <p:sp>
        <p:nvSpPr>
          <p:cNvPr id="19" name="ZoneTexte 18">
            <a:extLst>
              <a:ext uri="{FF2B5EF4-FFF2-40B4-BE49-F238E27FC236}">
                <a16:creationId xmlns:a16="http://schemas.microsoft.com/office/drawing/2014/main" id="{DD13081A-0708-C3D9-E988-65D6DCA057C7}"/>
              </a:ext>
            </a:extLst>
          </p:cNvPr>
          <p:cNvSpPr txBox="1"/>
          <p:nvPr/>
        </p:nvSpPr>
        <p:spPr>
          <a:xfrm rot="16200000">
            <a:off x="-282702" y="2485578"/>
            <a:ext cx="995927" cy="523220"/>
          </a:xfrm>
          <a:prstGeom prst="rect">
            <a:avLst/>
          </a:prstGeom>
          <a:noFill/>
        </p:spPr>
        <p:txBody>
          <a:bodyPr wrap="square" rtlCol="0">
            <a:spAutoFit/>
          </a:bodyPr>
          <a:lstStyle/>
          <a:p>
            <a:pPr algn="ctr"/>
            <a:r>
              <a:rPr lang="fr-FR"/>
              <a:t>Velocity </a:t>
            </a:r>
            <a:r>
              <a:rPr lang="fr-FR" err="1"/>
              <a:t>Inlet</a:t>
            </a:r>
            <a:endParaRPr lang="fr-FR"/>
          </a:p>
        </p:txBody>
      </p:sp>
      <p:sp>
        <p:nvSpPr>
          <p:cNvPr id="20" name="ZoneTexte 19">
            <a:extLst>
              <a:ext uri="{FF2B5EF4-FFF2-40B4-BE49-F238E27FC236}">
                <a16:creationId xmlns:a16="http://schemas.microsoft.com/office/drawing/2014/main" id="{1DE316A9-A28F-750F-E5EA-A2F7B28FD85A}"/>
              </a:ext>
            </a:extLst>
          </p:cNvPr>
          <p:cNvSpPr txBox="1"/>
          <p:nvPr/>
        </p:nvSpPr>
        <p:spPr>
          <a:xfrm rot="16200000">
            <a:off x="3427318" y="2512946"/>
            <a:ext cx="1060684" cy="523220"/>
          </a:xfrm>
          <a:prstGeom prst="rect">
            <a:avLst/>
          </a:prstGeom>
          <a:noFill/>
        </p:spPr>
        <p:txBody>
          <a:bodyPr wrap="square" lIns="91440" tIns="45720" rIns="91440" bIns="45720" rtlCol="0" anchor="t">
            <a:spAutoFit/>
          </a:bodyPr>
          <a:lstStyle/>
          <a:p>
            <a:pPr algn="ctr"/>
            <a:r>
              <a:rPr lang="fr-FR" dirty="0"/>
              <a:t>Stagnation </a:t>
            </a:r>
            <a:r>
              <a:rPr lang="fr-FR" dirty="0" err="1"/>
              <a:t>Inlet</a:t>
            </a:r>
            <a:endParaRPr lang="fr-FR" dirty="0"/>
          </a:p>
        </p:txBody>
      </p:sp>
      <p:sp>
        <p:nvSpPr>
          <p:cNvPr id="21" name="ZoneTexte 20">
            <a:extLst>
              <a:ext uri="{FF2B5EF4-FFF2-40B4-BE49-F238E27FC236}">
                <a16:creationId xmlns:a16="http://schemas.microsoft.com/office/drawing/2014/main" id="{7DF50F6E-C7F2-562A-55DA-269D1A7CBD69}"/>
              </a:ext>
            </a:extLst>
          </p:cNvPr>
          <p:cNvSpPr txBox="1"/>
          <p:nvPr/>
        </p:nvSpPr>
        <p:spPr>
          <a:xfrm>
            <a:off x="6866999" y="1755239"/>
            <a:ext cx="1060684" cy="523220"/>
          </a:xfrm>
          <a:prstGeom prst="rect">
            <a:avLst/>
          </a:prstGeom>
          <a:noFill/>
        </p:spPr>
        <p:txBody>
          <a:bodyPr wrap="square" rtlCol="0">
            <a:spAutoFit/>
          </a:bodyPr>
          <a:lstStyle/>
          <a:p>
            <a:pPr algn="ctr"/>
            <a:r>
              <a:rPr lang="fr-FR">
                <a:solidFill>
                  <a:schemeClr val="tx2"/>
                </a:solidFill>
                <a:highlight>
                  <a:srgbClr val="000000"/>
                </a:highlight>
              </a:rPr>
              <a:t>Stagnation </a:t>
            </a:r>
            <a:r>
              <a:rPr lang="fr-FR" err="1">
                <a:solidFill>
                  <a:schemeClr val="tx2"/>
                </a:solidFill>
                <a:highlight>
                  <a:srgbClr val="000000"/>
                </a:highlight>
              </a:rPr>
              <a:t>Inlets</a:t>
            </a:r>
            <a:endParaRPr lang="fr-FR">
              <a:solidFill>
                <a:schemeClr val="tx2"/>
              </a:solidFill>
              <a:highlight>
                <a:srgbClr val="000000"/>
              </a:highlight>
            </a:endParaRPr>
          </a:p>
        </p:txBody>
      </p:sp>
      <p:sp>
        <p:nvSpPr>
          <p:cNvPr id="14" name="ZoneTexte 13">
            <a:extLst>
              <a:ext uri="{FF2B5EF4-FFF2-40B4-BE49-F238E27FC236}">
                <a16:creationId xmlns:a16="http://schemas.microsoft.com/office/drawing/2014/main" id="{3ED3E5D7-3A22-F918-3E7B-E3F6BDE3740D}"/>
              </a:ext>
            </a:extLst>
          </p:cNvPr>
          <p:cNvSpPr txBox="1"/>
          <p:nvPr/>
        </p:nvSpPr>
        <p:spPr>
          <a:xfrm>
            <a:off x="4723051" y="1819472"/>
            <a:ext cx="995927" cy="307777"/>
          </a:xfrm>
          <a:prstGeom prst="rect">
            <a:avLst/>
          </a:prstGeom>
          <a:noFill/>
        </p:spPr>
        <p:txBody>
          <a:bodyPr wrap="square" rtlCol="0">
            <a:spAutoFit/>
          </a:bodyPr>
          <a:lstStyle/>
          <a:p>
            <a:r>
              <a:rPr lang="fr-FR"/>
              <a:t>Walls</a:t>
            </a:r>
          </a:p>
        </p:txBody>
      </p:sp>
      <p:sp>
        <p:nvSpPr>
          <p:cNvPr id="16" name="ZoneTexte 15">
            <a:extLst>
              <a:ext uri="{FF2B5EF4-FFF2-40B4-BE49-F238E27FC236}">
                <a16:creationId xmlns:a16="http://schemas.microsoft.com/office/drawing/2014/main" id="{64BA2664-A619-ECCA-D0F0-54D775E5451A}"/>
              </a:ext>
            </a:extLst>
          </p:cNvPr>
          <p:cNvSpPr txBox="1"/>
          <p:nvPr/>
        </p:nvSpPr>
        <p:spPr>
          <a:xfrm rot="5400000">
            <a:off x="3495423" y="3370867"/>
            <a:ext cx="1060684" cy="523220"/>
          </a:xfrm>
          <a:prstGeom prst="rect">
            <a:avLst/>
          </a:prstGeom>
          <a:noFill/>
        </p:spPr>
        <p:txBody>
          <a:bodyPr wrap="square" rtlCol="0">
            <a:spAutoFit/>
          </a:bodyPr>
          <a:lstStyle/>
          <a:p>
            <a:pPr algn="ctr"/>
            <a:r>
              <a:rPr lang="fr-FR"/>
              <a:t>Pressure Outlet</a:t>
            </a:r>
          </a:p>
        </p:txBody>
      </p:sp>
    </p:spTree>
    <p:extLst>
      <p:ext uri="{BB962C8B-B14F-4D97-AF65-F5344CB8AC3E}">
        <p14:creationId xmlns:p14="http://schemas.microsoft.com/office/powerpoint/2010/main" val="257720325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736"/>
        <p:cNvGrpSpPr/>
        <p:nvPr/>
      </p:nvGrpSpPr>
      <p:grpSpPr>
        <a:xfrm>
          <a:off x="0" y="0"/>
          <a:ext cx="0" cy="0"/>
          <a:chOff x="0" y="0"/>
          <a:chExt cx="0" cy="0"/>
        </a:xfrm>
      </p:grpSpPr>
      <p:sp>
        <p:nvSpPr>
          <p:cNvPr id="737" name="Google Shape;737;p84"/>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lvl="0"/>
            <a:r>
              <a:rPr lang="en" sz="2400">
                <a:latin typeface="Lato"/>
              </a:rPr>
              <a:t>Star CCM – Governing Equations</a:t>
            </a:r>
            <a:endParaRPr sz="2400"/>
          </a:p>
        </p:txBody>
      </p:sp>
      <p:pic>
        <p:nvPicPr>
          <p:cNvPr id="3" name="Image 2">
            <a:extLst>
              <a:ext uri="{FF2B5EF4-FFF2-40B4-BE49-F238E27FC236}">
                <a16:creationId xmlns:a16="http://schemas.microsoft.com/office/drawing/2014/main" id="{D28B6E67-D483-1440-90AC-A15C2C5C501C}"/>
              </a:ext>
            </a:extLst>
          </p:cNvPr>
          <p:cNvPicPr>
            <a:picLocks noChangeAspect="1"/>
          </p:cNvPicPr>
          <p:nvPr/>
        </p:nvPicPr>
        <p:blipFill rotWithShape="1">
          <a:blip r:embed="rId3"/>
          <a:srcRect b="21900"/>
          <a:stretch/>
        </p:blipFill>
        <p:spPr>
          <a:xfrm>
            <a:off x="2510890" y="989469"/>
            <a:ext cx="4122219" cy="3709006"/>
          </a:xfrm>
          <a:prstGeom prst="rect">
            <a:avLst/>
          </a:prstGeom>
        </p:spPr>
      </p:pic>
      <p:sp>
        <p:nvSpPr>
          <p:cNvPr id="2" name="ZoneTexte 1">
            <a:extLst>
              <a:ext uri="{FF2B5EF4-FFF2-40B4-BE49-F238E27FC236}">
                <a16:creationId xmlns:a16="http://schemas.microsoft.com/office/drawing/2014/main" id="{C8469CC4-97C7-4972-4171-2E17DBA18907}"/>
              </a:ext>
            </a:extLst>
          </p:cNvPr>
          <p:cNvSpPr txBox="1"/>
          <p:nvPr/>
        </p:nvSpPr>
        <p:spPr>
          <a:xfrm>
            <a:off x="8754893" y="4835723"/>
            <a:ext cx="383438" cy="307777"/>
          </a:xfrm>
          <a:prstGeom prst="rect">
            <a:avLst/>
          </a:prstGeom>
          <a:noFill/>
        </p:spPr>
        <p:txBody>
          <a:bodyPr wrap="none" lIns="91440" tIns="45720" rIns="91440" bIns="45720" rtlCol="0" anchor="t">
            <a:spAutoFit/>
          </a:bodyPr>
          <a:lstStyle/>
          <a:p>
            <a:pPr algn="ctr"/>
            <a:r>
              <a:rPr lang="fr-FR"/>
              <a:t>20</a:t>
            </a:r>
          </a:p>
        </p:txBody>
      </p:sp>
    </p:spTree>
    <p:extLst>
      <p:ext uri="{BB962C8B-B14F-4D97-AF65-F5344CB8AC3E}">
        <p14:creationId xmlns:p14="http://schemas.microsoft.com/office/powerpoint/2010/main" val="302352864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736"/>
        <p:cNvGrpSpPr/>
        <p:nvPr/>
      </p:nvGrpSpPr>
      <p:grpSpPr>
        <a:xfrm>
          <a:off x="0" y="0"/>
          <a:ext cx="0" cy="0"/>
          <a:chOff x="0" y="0"/>
          <a:chExt cx="0" cy="0"/>
        </a:xfrm>
      </p:grpSpPr>
      <p:sp>
        <p:nvSpPr>
          <p:cNvPr id="737" name="Google Shape;737;p84"/>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lvl="0"/>
            <a:r>
              <a:rPr lang="en" sz="2400">
                <a:latin typeface="Lato"/>
              </a:rPr>
              <a:t>Star CCM – Extracted Data</a:t>
            </a:r>
            <a:endParaRPr sz="2400"/>
          </a:p>
        </p:txBody>
      </p:sp>
      <p:sp>
        <p:nvSpPr>
          <p:cNvPr id="2" name="ZoneTexte 1">
            <a:extLst>
              <a:ext uri="{FF2B5EF4-FFF2-40B4-BE49-F238E27FC236}">
                <a16:creationId xmlns:a16="http://schemas.microsoft.com/office/drawing/2014/main" id="{411F6355-5032-EDC2-1911-04ECE2258A52}"/>
              </a:ext>
            </a:extLst>
          </p:cNvPr>
          <p:cNvSpPr txBox="1"/>
          <p:nvPr/>
        </p:nvSpPr>
        <p:spPr>
          <a:xfrm>
            <a:off x="8754893" y="4835723"/>
            <a:ext cx="383438" cy="307777"/>
          </a:xfrm>
          <a:prstGeom prst="rect">
            <a:avLst/>
          </a:prstGeom>
          <a:noFill/>
        </p:spPr>
        <p:txBody>
          <a:bodyPr wrap="none" lIns="91440" tIns="45720" rIns="91440" bIns="45720" rtlCol="0" anchor="t">
            <a:spAutoFit/>
          </a:bodyPr>
          <a:lstStyle/>
          <a:p>
            <a:pPr algn="ctr"/>
            <a:r>
              <a:rPr lang="fr-FR"/>
              <a:t>21</a:t>
            </a:r>
          </a:p>
        </p:txBody>
      </p:sp>
      <p:pic>
        <p:nvPicPr>
          <p:cNvPr id="4" name="Image 3">
            <a:extLst>
              <a:ext uri="{FF2B5EF4-FFF2-40B4-BE49-F238E27FC236}">
                <a16:creationId xmlns:a16="http://schemas.microsoft.com/office/drawing/2014/main" id="{1549F7E3-B8B1-195F-49DE-7C8AA2557A9E}"/>
              </a:ext>
            </a:extLst>
          </p:cNvPr>
          <p:cNvPicPr>
            <a:picLocks noChangeAspect="1"/>
          </p:cNvPicPr>
          <p:nvPr/>
        </p:nvPicPr>
        <p:blipFill>
          <a:blip r:embed="rId3"/>
          <a:stretch>
            <a:fillRect/>
          </a:stretch>
        </p:blipFill>
        <p:spPr>
          <a:xfrm>
            <a:off x="1451155" y="946161"/>
            <a:ext cx="6241640" cy="3845859"/>
          </a:xfrm>
          <a:prstGeom prst="rect">
            <a:avLst/>
          </a:prstGeom>
        </p:spPr>
      </p:pic>
    </p:spTree>
    <p:extLst>
      <p:ext uri="{BB962C8B-B14F-4D97-AF65-F5344CB8AC3E}">
        <p14:creationId xmlns:p14="http://schemas.microsoft.com/office/powerpoint/2010/main" val="70624713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pic>
        <p:nvPicPr>
          <p:cNvPr id="4" name="Image 3">
            <a:extLst>
              <a:ext uri="{FF2B5EF4-FFF2-40B4-BE49-F238E27FC236}">
                <a16:creationId xmlns:a16="http://schemas.microsoft.com/office/drawing/2014/main" id="{A8DBAA04-2CD3-0D2E-86B4-8E4ADB6858CB}"/>
              </a:ext>
            </a:extLst>
          </p:cNvPr>
          <p:cNvPicPr>
            <a:picLocks noChangeAspect="1"/>
          </p:cNvPicPr>
          <p:nvPr/>
        </p:nvPicPr>
        <p:blipFill>
          <a:blip r:embed="rId3"/>
          <a:stretch>
            <a:fillRect/>
          </a:stretch>
        </p:blipFill>
        <p:spPr>
          <a:xfrm>
            <a:off x="5774976" y="1294350"/>
            <a:ext cx="2537400" cy="2568883"/>
          </a:xfrm>
          <a:prstGeom prst="rect">
            <a:avLst/>
          </a:prstGeom>
        </p:spPr>
      </p:pic>
      <p:sp>
        <p:nvSpPr>
          <p:cNvPr id="579" name="Google Shape;579;p70"/>
          <p:cNvSpPr txBox="1">
            <a:spLocks noGrp="1"/>
          </p:cNvSpPr>
          <p:nvPr>
            <p:ph type="title"/>
          </p:nvPr>
        </p:nvSpPr>
        <p:spPr>
          <a:xfrm>
            <a:off x="243840" y="2024122"/>
            <a:ext cx="5173369" cy="1621285"/>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US" sz="3600">
                <a:latin typeface="Lato" panose="020F0502020204030203" pitchFamily="34" charset="0"/>
                <a:ea typeface="Lato" panose="020F0502020204030203" pitchFamily="34" charset="0"/>
                <a:cs typeface="Lato" panose="020F0502020204030203" pitchFamily="34" charset="0"/>
              </a:rPr>
              <a:t>Comparison of CFD to Experimental Database</a:t>
            </a:r>
          </a:p>
        </p:txBody>
      </p:sp>
      <p:sp>
        <p:nvSpPr>
          <p:cNvPr id="580" name="Google Shape;580;p70"/>
          <p:cNvSpPr txBox="1">
            <a:spLocks noGrp="1"/>
          </p:cNvSpPr>
          <p:nvPr>
            <p:ph type="title" idx="2"/>
          </p:nvPr>
        </p:nvSpPr>
        <p:spPr>
          <a:xfrm>
            <a:off x="3617962" y="923139"/>
            <a:ext cx="1650900" cy="978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latin typeface="Lato" panose="020F0502020204030203" pitchFamily="34" charset="0"/>
                <a:ea typeface="Lato" panose="020F0502020204030203" pitchFamily="34" charset="0"/>
                <a:cs typeface="Lato" panose="020F0502020204030203" pitchFamily="34" charset="0"/>
              </a:rPr>
              <a:t>05</a:t>
            </a:r>
            <a:endParaRPr>
              <a:latin typeface="Lato" panose="020F0502020204030203" pitchFamily="34" charset="0"/>
              <a:ea typeface="Lato" panose="020F0502020204030203" pitchFamily="34" charset="0"/>
              <a:cs typeface="Lato" panose="020F0502020204030203" pitchFamily="34" charset="0"/>
            </a:endParaRPr>
          </a:p>
        </p:txBody>
      </p:sp>
      <p:sp>
        <p:nvSpPr>
          <p:cNvPr id="3" name="Google Shape;581;p70">
            <a:extLst>
              <a:ext uri="{FF2B5EF4-FFF2-40B4-BE49-F238E27FC236}">
                <a16:creationId xmlns:a16="http://schemas.microsoft.com/office/drawing/2014/main" id="{DCB0BE6A-E853-5E1C-2A7D-9F1D11873E61}"/>
              </a:ext>
            </a:extLst>
          </p:cNvPr>
          <p:cNvSpPr txBox="1">
            <a:spLocks noGrp="1"/>
          </p:cNvSpPr>
          <p:nvPr>
            <p:ph type="subTitle" idx="1"/>
          </p:nvPr>
        </p:nvSpPr>
        <p:spPr>
          <a:xfrm>
            <a:off x="707662" y="3375090"/>
            <a:ext cx="4561200" cy="393000"/>
          </a:xfrm>
          <a:prstGeom prst="rect">
            <a:avLst/>
          </a:prstGeom>
        </p:spPr>
        <p:txBody>
          <a:bodyPr spcFirstLastPara="1" wrap="square" lIns="91425" tIns="91425" rIns="91425" bIns="91425" anchor="t" anchorCtr="0">
            <a:noAutofit/>
          </a:bodyPr>
          <a:lstStyle/>
          <a:p>
            <a:pPr marL="0" lvl="0" indent="0">
              <a:buClr>
                <a:schemeClr val="dk1"/>
              </a:buClr>
              <a:buSzPts val="1100"/>
            </a:pPr>
            <a:r>
              <a:rPr lang="fr-FR" err="1"/>
              <a:t>Current</a:t>
            </a:r>
            <a:r>
              <a:rPr lang="fr-FR"/>
              <a:t> </a:t>
            </a:r>
            <a:r>
              <a:rPr lang="fr-FR" err="1"/>
              <a:t>Results</a:t>
            </a:r>
            <a:r>
              <a:rPr lang="fr-FR"/>
              <a:t> and </a:t>
            </a:r>
            <a:r>
              <a:rPr lang="fr-FR" err="1"/>
              <a:t>Inaccuracies</a:t>
            </a:r>
            <a:endParaRPr lang="fr-FR"/>
          </a:p>
        </p:txBody>
      </p:sp>
      <p:sp>
        <p:nvSpPr>
          <p:cNvPr id="5" name="ZoneTexte 4">
            <a:extLst>
              <a:ext uri="{FF2B5EF4-FFF2-40B4-BE49-F238E27FC236}">
                <a16:creationId xmlns:a16="http://schemas.microsoft.com/office/drawing/2014/main" id="{AF8E911D-8FD8-41DE-3892-2E22418D70D6}"/>
              </a:ext>
            </a:extLst>
          </p:cNvPr>
          <p:cNvSpPr txBox="1"/>
          <p:nvPr/>
        </p:nvSpPr>
        <p:spPr>
          <a:xfrm>
            <a:off x="8754893" y="4835723"/>
            <a:ext cx="383438" cy="307777"/>
          </a:xfrm>
          <a:prstGeom prst="rect">
            <a:avLst/>
          </a:prstGeom>
          <a:noFill/>
        </p:spPr>
        <p:txBody>
          <a:bodyPr wrap="none" lIns="91440" tIns="45720" rIns="91440" bIns="45720" rtlCol="0" anchor="t">
            <a:spAutoFit/>
          </a:bodyPr>
          <a:lstStyle/>
          <a:p>
            <a:pPr algn="ctr"/>
            <a:r>
              <a:rPr lang="fr-FR"/>
              <a:t>22</a:t>
            </a:r>
          </a:p>
        </p:txBody>
      </p:sp>
    </p:spTree>
    <p:extLst>
      <p:ext uri="{BB962C8B-B14F-4D97-AF65-F5344CB8AC3E}">
        <p14:creationId xmlns:p14="http://schemas.microsoft.com/office/powerpoint/2010/main" val="320462405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579"/>
                                        </p:tgtEl>
                                        <p:attrNameLst>
                                          <p:attrName>style.visibility</p:attrName>
                                        </p:attrNameLst>
                                      </p:cBhvr>
                                      <p:to>
                                        <p:strVal val="visible"/>
                                      </p:to>
                                    </p:set>
                                    <p:anim calcmode="lin" valueType="num">
                                      <p:cBhvr additive="base">
                                        <p:cTn id="7" dur="1000"/>
                                        <p:tgtEl>
                                          <p:spTgt spid="579"/>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580"/>
                                        </p:tgtEl>
                                        <p:attrNameLst>
                                          <p:attrName>style.visibility</p:attrName>
                                        </p:attrNameLst>
                                      </p:cBhvr>
                                      <p:to>
                                        <p:strVal val="visible"/>
                                      </p:to>
                                    </p:set>
                                    <p:anim calcmode="lin" valueType="num">
                                      <p:cBhvr additive="base">
                                        <p:cTn id="10" dur="1000"/>
                                        <p:tgtEl>
                                          <p:spTgt spid="580"/>
                                        </p:tgtEl>
                                        <p:attrNameLst>
                                          <p:attrName>ppt_x</p:attrName>
                                        </p:attrNameLst>
                                      </p:cBhvr>
                                      <p:tavLst>
                                        <p:tav tm="0">
                                          <p:val>
                                            <p:strVal val="#ppt_x-1"/>
                                          </p:val>
                                        </p:tav>
                                        <p:tav tm="100000">
                                          <p:val>
                                            <p:strVal val="#ppt_x"/>
                                          </p:val>
                                        </p:tav>
                                      </p:tavLst>
                                    </p:anim>
                                  </p:childTnLst>
                                </p:cTn>
                              </p:par>
                              <p:par>
                                <p:cTn id="11" presetID="2" presetClass="entr" presetSubtype="8" fill="hold" nodeType="with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1000"/>
                                        <p:tgtEl>
                                          <p:spTgt spid="3"/>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pic>
        <p:nvPicPr>
          <p:cNvPr id="4" name="Image 3">
            <a:extLst>
              <a:ext uri="{FF2B5EF4-FFF2-40B4-BE49-F238E27FC236}">
                <a16:creationId xmlns:a16="http://schemas.microsoft.com/office/drawing/2014/main" id="{A8DBAA04-2CD3-0D2E-86B4-8E4ADB6858CB}"/>
              </a:ext>
            </a:extLst>
          </p:cNvPr>
          <p:cNvPicPr>
            <a:picLocks noChangeAspect="1"/>
          </p:cNvPicPr>
          <p:nvPr/>
        </p:nvPicPr>
        <p:blipFill>
          <a:blip r:embed="rId3"/>
          <a:stretch>
            <a:fillRect/>
          </a:stretch>
        </p:blipFill>
        <p:spPr>
          <a:xfrm>
            <a:off x="5774976" y="1294350"/>
            <a:ext cx="2537400" cy="2568883"/>
          </a:xfrm>
          <a:prstGeom prst="rect">
            <a:avLst/>
          </a:prstGeom>
        </p:spPr>
      </p:pic>
      <p:sp>
        <p:nvSpPr>
          <p:cNvPr id="579" name="Google Shape;579;p70"/>
          <p:cNvSpPr txBox="1">
            <a:spLocks noGrp="1"/>
          </p:cNvSpPr>
          <p:nvPr>
            <p:ph type="title"/>
          </p:nvPr>
        </p:nvSpPr>
        <p:spPr>
          <a:xfrm>
            <a:off x="1353312" y="2511803"/>
            <a:ext cx="4039513" cy="805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fr-FR" sz="3600">
                <a:latin typeface="Lato" panose="020F0502020204030203" pitchFamily="34" charset="0"/>
                <a:ea typeface="Lato" panose="020F0502020204030203" pitchFamily="34" charset="0"/>
                <a:cs typeface="Lato" panose="020F0502020204030203" pitchFamily="34" charset="0"/>
              </a:rPr>
              <a:t>Team </a:t>
            </a:r>
            <a:r>
              <a:rPr lang="fr-FR" sz="3600" err="1">
                <a:latin typeface="Lato" panose="020F0502020204030203" pitchFamily="34" charset="0"/>
                <a:ea typeface="Lato" panose="020F0502020204030203" pitchFamily="34" charset="0"/>
                <a:cs typeface="Lato" panose="020F0502020204030203" pitchFamily="34" charset="0"/>
              </a:rPr>
              <a:t>Nozzle</a:t>
            </a:r>
            <a:endParaRPr lang="fr-FR" sz="3600">
              <a:latin typeface="Lato" panose="020F0502020204030203" pitchFamily="34" charset="0"/>
              <a:ea typeface="Lato" panose="020F0502020204030203" pitchFamily="34" charset="0"/>
              <a:cs typeface="Lato" panose="020F0502020204030203" pitchFamily="34" charset="0"/>
            </a:endParaRPr>
          </a:p>
        </p:txBody>
      </p:sp>
      <p:sp>
        <p:nvSpPr>
          <p:cNvPr id="580" name="Google Shape;580;p70"/>
          <p:cNvSpPr txBox="1">
            <a:spLocks noGrp="1"/>
          </p:cNvSpPr>
          <p:nvPr>
            <p:ph type="title" idx="2"/>
          </p:nvPr>
        </p:nvSpPr>
        <p:spPr>
          <a:xfrm>
            <a:off x="3741925" y="1484693"/>
            <a:ext cx="1650900" cy="978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latin typeface="Lato" panose="020F0502020204030203" pitchFamily="34" charset="0"/>
                <a:ea typeface="Lato" panose="020F0502020204030203" pitchFamily="34" charset="0"/>
                <a:cs typeface="Lato" panose="020F0502020204030203" pitchFamily="34" charset="0"/>
              </a:rPr>
              <a:t>01</a:t>
            </a:r>
            <a:endParaRPr>
              <a:latin typeface="Lato" panose="020F0502020204030203" pitchFamily="34" charset="0"/>
              <a:ea typeface="Lato" panose="020F0502020204030203" pitchFamily="34" charset="0"/>
              <a:cs typeface="Lato" panose="020F0502020204030203" pitchFamily="34" charset="0"/>
            </a:endParaRPr>
          </a:p>
        </p:txBody>
      </p:sp>
      <p:sp>
        <p:nvSpPr>
          <p:cNvPr id="581" name="Google Shape;581;p70"/>
          <p:cNvSpPr txBox="1">
            <a:spLocks noGrp="1"/>
          </p:cNvSpPr>
          <p:nvPr>
            <p:ph type="subTitle" idx="1"/>
          </p:nvPr>
        </p:nvSpPr>
        <p:spPr>
          <a:xfrm>
            <a:off x="1254775" y="3298138"/>
            <a:ext cx="4561200" cy="393000"/>
          </a:xfrm>
          <a:prstGeom prst="rect">
            <a:avLst/>
          </a:prstGeom>
        </p:spPr>
        <p:txBody>
          <a:bodyPr spcFirstLastPara="1" wrap="square" lIns="91425" tIns="91425" rIns="91425" bIns="91425" anchor="t" anchorCtr="0">
            <a:noAutofit/>
          </a:bodyPr>
          <a:lstStyle/>
          <a:p>
            <a:pPr marL="0" lvl="0" indent="0" algn="ctr">
              <a:buClr>
                <a:schemeClr val="dk1"/>
              </a:buClr>
              <a:buSzPts val="1100"/>
            </a:pPr>
            <a:r>
              <a:rPr lang="fr-FR"/>
              <a:t>Introduction and </a:t>
            </a:r>
            <a:r>
              <a:rPr lang="fr-FR" err="1"/>
              <a:t>Internal</a:t>
            </a:r>
            <a:r>
              <a:rPr lang="fr-FR"/>
              <a:t> </a:t>
            </a:r>
            <a:r>
              <a:rPr lang="fr-FR" err="1"/>
              <a:t>Organization</a:t>
            </a:r>
            <a:endParaRPr/>
          </a:p>
        </p:txBody>
      </p:sp>
      <p:sp>
        <p:nvSpPr>
          <p:cNvPr id="3" name="ZoneTexte 2">
            <a:extLst>
              <a:ext uri="{FF2B5EF4-FFF2-40B4-BE49-F238E27FC236}">
                <a16:creationId xmlns:a16="http://schemas.microsoft.com/office/drawing/2014/main" id="{35B24E60-D851-C0C5-AB85-AD4953A069C2}"/>
              </a:ext>
            </a:extLst>
          </p:cNvPr>
          <p:cNvSpPr txBox="1"/>
          <p:nvPr/>
        </p:nvSpPr>
        <p:spPr>
          <a:xfrm>
            <a:off x="8804586" y="4835723"/>
            <a:ext cx="284052" cy="307777"/>
          </a:xfrm>
          <a:prstGeom prst="rect">
            <a:avLst/>
          </a:prstGeom>
          <a:noFill/>
        </p:spPr>
        <p:txBody>
          <a:bodyPr wrap="none" rtlCol="0">
            <a:spAutoFit/>
          </a:bodyPr>
          <a:lstStyle/>
          <a:p>
            <a:pPr algn="ctr"/>
            <a:r>
              <a:rPr lang="fr-FR"/>
              <a:t>2</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870"/>
        <p:cNvGrpSpPr/>
        <p:nvPr/>
      </p:nvGrpSpPr>
      <p:grpSpPr>
        <a:xfrm>
          <a:off x="0" y="0"/>
          <a:ext cx="0" cy="0"/>
          <a:chOff x="0" y="0"/>
          <a:chExt cx="0" cy="0"/>
        </a:xfrm>
      </p:grpSpPr>
      <p:graphicFrame>
        <p:nvGraphicFramePr>
          <p:cNvPr id="5" name="Graphique 4">
            <a:extLst>
              <a:ext uri="{FF2B5EF4-FFF2-40B4-BE49-F238E27FC236}">
                <a16:creationId xmlns:a16="http://schemas.microsoft.com/office/drawing/2014/main" id="{C31A3A74-A2FA-43A3-9CFE-F2A5B76C25BD}"/>
              </a:ext>
            </a:extLst>
          </p:cNvPr>
          <p:cNvGraphicFramePr>
            <a:graphicFrameLocks/>
          </p:cNvGraphicFramePr>
          <p:nvPr>
            <p:extLst>
              <p:ext uri="{D42A27DB-BD31-4B8C-83A1-F6EECF244321}">
                <p14:modId xmlns:p14="http://schemas.microsoft.com/office/powerpoint/2010/main" val="1200133644"/>
              </p:ext>
            </p:extLst>
          </p:nvPr>
        </p:nvGraphicFramePr>
        <p:xfrm>
          <a:off x="566057" y="772886"/>
          <a:ext cx="8196943" cy="4201885"/>
        </p:xfrm>
        <a:graphic>
          <a:graphicData uri="http://schemas.openxmlformats.org/drawingml/2006/chart">
            <c:chart xmlns:c="http://schemas.openxmlformats.org/drawingml/2006/chart" xmlns:r="http://schemas.openxmlformats.org/officeDocument/2006/relationships" r:id="rId3"/>
          </a:graphicData>
        </a:graphic>
      </p:graphicFrame>
      <p:sp>
        <p:nvSpPr>
          <p:cNvPr id="2" name="Google Shape;737;p84">
            <a:extLst>
              <a:ext uri="{FF2B5EF4-FFF2-40B4-BE49-F238E27FC236}">
                <a16:creationId xmlns:a16="http://schemas.microsoft.com/office/drawing/2014/main" id="{590711AE-9D60-EC34-7539-3A4A8827BF08}"/>
              </a:ext>
            </a:extLst>
          </p:cNvPr>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lvl="0" algn="ctr"/>
            <a:r>
              <a:rPr lang="en" sz="2400">
                <a:latin typeface="Lato"/>
              </a:rPr>
              <a:t>Pressure Plot 1</a:t>
            </a:r>
            <a:endParaRPr sz="2400"/>
          </a:p>
        </p:txBody>
      </p:sp>
      <p:sp>
        <p:nvSpPr>
          <p:cNvPr id="3" name="ZoneTexte 2">
            <a:extLst>
              <a:ext uri="{FF2B5EF4-FFF2-40B4-BE49-F238E27FC236}">
                <a16:creationId xmlns:a16="http://schemas.microsoft.com/office/drawing/2014/main" id="{5AB5D0F6-6BA9-9D10-DC39-D721D444FA34}"/>
              </a:ext>
            </a:extLst>
          </p:cNvPr>
          <p:cNvSpPr txBox="1"/>
          <p:nvPr/>
        </p:nvSpPr>
        <p:spPr>
          <a:xfrm>
            <a:off x="8754893" y="4835723"/>
            <a:ext cx="383438" cy="307777"/>
          </a:xfrm>
          <a:prstGeom prst="rect">
            <a:avLst/>
          </a:prstGeom>
          <a:noFill/>
        </p:spPr>
        <p:txBody>
          <a:bodyPr wrap="none" lIns="91440" tIns="45720" rIns="91440" bIns="45720" rtlCol="0" anchor="t">
            <a:spAutoFit/>
          </a:bodyPr>
          <a:lstStyle/>
          <a:p>
            <a:pPr algn="ctr"/>
            <a:r>
              <a:rPr lang="fr-FR"/>
              <a:t>23</a:t>
            </a: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870"/>
        <p:cNvGrpSpPr/>
        <p:nvPr/>
      </p:nvGrpSpPr>
      <p:grpSpPr>
        <a:xfrm>
          <a:off x="0" y="0"/>
          <a:ext cx="0" cy="0"/>
          <a:chOff x="0" y="0"/>
          <a:chExt cx="0" cy="0"/>
        </a:xfrm>
      </p:grpSpPr>
      <p:sp>
        <p:nvSpPr>
          <p:cNvPr id="6" name="Google Shape;872;p88">
            <a:extLst>
              <a:ext uri="{FF2B5EF4-FFF2-40B4-BE49-F238E27FC236}">
                <a16:creationId xmlns:a16="http://schemas.microsoft.com/office/drawing/2014/main" id="{6450CA57-99B0-018D-7872-D9DC26B83352}"/>
              </a:ext>
            </a:extLst>
          </p:cNvPr>
          <p:cNvSpPr txBox="1">
            <a:spLocks noGrp="1"/>
          </p:cNvSpPr>
          <p:nvPr>
            <p:ph type="subTitle" idx="1"/>
          </p:nvPr>
        </p:nvSpPr>
        <p:spPr>
          <a:xfrm>
            <a:off x="5235075" y="4468643"/>
            <a:ext cx="3001300" cy="427443"/>
          </a:xfrm>
          <a:prstGeom prst="rect">
            <a:avLst/>
          </a:prstGeom>
        </p:spPr>
        <p:txBody>
          <a:bodyPr spcFirstLastPara="1" wrap="square" lIns="91425" tIns="91425" rIns="91425" bIns="91425" anchor="t" anchorCtr="0">
            <a:noAutofit/>
          </a:bodyPr>
          <a:lstStyle/>
          <a:p>
            <a:pPr marL="0" lvl="0" indent="0" algn="l" rtl="0">
              <a:spcBef>
                <a:spcPts val="0"/>
              </a:spcBef>
              <a:spcAft>
                <a:spcPts val="1000"/>
              </a:spcAft>
              <a:buClr>
                <a:schemeClr val="dk1"/>
              </a:buClr>
              <a:buSzPts val="1100"/>
              <a:buFont typeface="Arial"/>
              <a:buNone/>
            </a:pPr>
            <a:r>
              <a:rPr lang="en-US">
                <a:latin typeface="Lato" panose="020F0502020204030203" pitchFamily="34" charset="0"/>
                <a:ea typeface="Lato" panose="020F0502020204030203" pitchFamily="34" charset="0"/>
                <a:cs typeface="Lato" panose="020F0502020204030203" pitchFamily="34" charset="0"/>
              </a:rPr>
              <a:t>Configuration 1, </a:t>
            </a:r>
            <a:r>
              <a:rPr lang="en-US" b="1">
                <a:latin typeface="Lato" panose="020F0502020204030203" pitchFamily="34" charset="0"/>
                <a:ea typeface="Lato" panose="020F0502020204030203" pitchFamily="34" charset="0"/>
                <a:cs typeface="Lato" panose="020F0502020204030203" pitchFamily="34" charset="0"/>
              </a:rPr>
              <a:t>NPR 10</a:t>
            </a:r>
            <a:r>
              <a:rPr lang="en-US">
                <a:latin typeface="Lato" panose="020F0502020204030203" pitchFamily="34" charset="0"/>
                <a:ea typeface="Lato" panose="020F0502020204030203" pitchFamily="34" charset="0"/>
                <a:cs typeface="Lato" panose="020F0502020204030203" pitchFamily="34" charset="0"/>
              </a:rPr>
              <a:t>, SPR 0.7</a:t>
            </a:r>
          </a:p>
        </p:txBody>
      </p:sp>
      <p:sp>
        <p:nvSpPr>
          <p:cNvPr id="2" name="Google Shape;737;p84">
            <a:extLst>
              <a:ext uri="{FF2B5EF4-FFF2-40B4-BE49-F238E27FC236}">
                <a16:creationId xmlns:a16="http://schemas.microsoft.com/office/drawing/2014/main" id="{15C887AC-38CD-C7B3-A9DB-55339269CBEE}"/>
              </a:ext>
            </a:extLst>
          </p:cNvPr>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lvl="0" algn="ctr"/>
            <a:r>
              <a:rPr lang="en" sz="2400">
                <a:latin typeface="Lato"/>
              </a:rPr>
              <a:t>Pressure Plot 1</a:t>
            </a:r>
            <a:endParaRPr sz="2400"/>
          </a:p>
        </p:txBody>
      </p:sp>
      <p:pic>
        <p:nvPicPr>
          <p:cNvPr id="4" name="Image 3" descr="Une image contenant graphique&#10;&#10;Description générée automatiquement">
            <a:extLst>
              <a:ext uri="{FF2B5EF4-FFF2-40B4-BE49-F238E27FC236}">
                <a16:creationId xmlns:a16="http://schemas.microsoft.com/office/drawing/2014/main" id="{E8197FA8-D43A-6FA4-0CD9-A65A3D913684}"/>
              </a:ext>
            </a:extLst>
          </p:cNvPr>
          <p:cNvPicPr>
            <a:picLocks noChangeAspect="1"/>
          </p:cNvPicPr>
          <p:nvPr/>
        </p:nvPicPr>
        <p:blipFill>
          <a:blip r:embed="rId3"/>
          <a:stretch>
            <a:fillRect/>
          </a:stretch>
        </p:blipFill>
        <p:spPr>
          <a:xfrm>
            <a:off x="4682625" y="1017725"/>
            <a:ext cx="3748100" cy="3450920"/>
          </a:xfrm>
          <a:prstGeom prst="rect">
            <a:avLst/>
          </a:prstGeom>
        </p:spPr>
      </p:pic>
      <p:pic>
        <p:nvPicPr>
          <p:cNvPr id="8" name="Image 7" descr="Une image contenant graphique&#10;&#10;Description générée automatiquement">
            <a:extLst>
              <a:ext uri="{FF2B5EF4-FFF2-40B4-BE49-F238E27FC236}">
                <a16:creationId xmlns:a16="http://schemas.microsoft.com/office/drawing/2014/main" id="{F1750A3A-E2D7-69DB-A704-28FA679C7F92}"/>
              </a:ext>
            </a:extLst>
          </p:cNvPr>
          <p:cNvPicPr>
            <a:picLocks noChangeAspect="1"/>
          </p:cNvPicPr>
          <p:nvPr/>
        </p:nvPicPr>
        <p:blipFill rotWithShape="1">
          <a:blip r:embed="rId4"/>
          <a:srcRect l="29592" t="6391" r="25495" b="40339"/>
          <a:stretch/>
        </p:blipFill>
        <p:spPr>
          <a:xfrm>
            <a:off x="713225" y="1017725"/>
            <a:ext cx="3748151" cy="3450920"/>
          </a:xfrm>
          <a:prstGeom prst="rect">
            <a:avLst/>
          </a:prstGeom>
        </p:spPr>
      </p:pic>
      <p:sp>
        <p:nvSpPr>
          <p:cNvPr id="9" name="Google Shape;872;p88">
            <a:extLst>
              <a:ext uri="{FF2B5EF4-FFF2-40B4-BE49-F238E27FC236}">
                <a16:creationId xmlns:a16="http://schemas.microsoft.com/office/drawing/2014/main" id="{D8778FA6-BA72-AC01-0408-7512A9087748}"/>
              </a:ext>
            </a:extLst>
          </p:cNvPr>
          <p:cNvSpPr txBox="1">
            <a:spLocks/>
          </p:cNvSpPr>
          <p:nvPr/>
        </p:nvSpPr>
        <p:spPr>
          <a:xfrm>
            <a:off x="1113500" y="4468644"/>
            <a:ext cx="3001300" cy="42744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2"/>
              </a:buClr>
              <a:buSzPts val="1400"/>
              <a:buFont typeface="Montserrat"/>
              <a:buChar char="●"/>
              <a:defRPr sz="1400" b="0" i="0" u="none" strike="noStrike" cap="none">
                <a:solidFill>
                  <a:schemeClr val="dk1"/>
                </a:solidFill>
                <a:latin typeface="Montserrat"/>
                <a:ea typeface="Montserrat"/>
                <a:cs typeface="Montserrat"/>
                <a:sym typeface="Montserrat"/>
              </a:defRPr>
            </a:lvl1pPr>
            <a:lvl2pPr marL="914400" marR="0" lvl="1" indent="-317500" algn="ctr"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2pPr>
            <a:lvl3pPr marL="1371600" marR="0" lvl="2" indent="-317500" algn="ctr"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3pPr>
            <a:lvl4pPr marL="1828800" marR="0" lvl="3" indent="-317500" algn="ctr"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4pPr>
            <a:lvl5pPr marL="2286000" marR="0" lvl="4" indent="-317500" algn="ctr"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5pPr>
            <a:lvl6pPr marL="2743200" marR="0" lvl="5" indent="-317500" algn="ctr"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6pPr>
            <a:lvl7pPr marL="3200400" marR="0" lvl="6" indent="-317500" algn="ctr"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7pPr>
            <a:lvl8pPr marL="3657600" marR="0" lvl="7" indent="-317500" algn="ctr"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8pPr>
            <a:lvl9pPr marL="4114800" marR="0" lvl="8" indent="-317500" algn="ctr"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9pPr>
          </a:lstStyle>
          <a:p>
            <a:pPr marL="0" indent="0">
              <a:spcAft>
                <a:spcPts val="1000"/>
              </a:spcAft>
              <a:buClr>
                <a:schemeClr val="dk1"/>
              </a:buClr>
              <a:buSzPts val="1100"/>
              <a:buFont typeface="Arial"/>
              <a:buNone/>
            </a:pPr>
            <a:r>
              <a:rPr lang="en-US">
                <a:latin typeface="Lato" panose="020F0502020204030203" pitchFamily="34" charset="0"/>
                <a:ea typeface="Lato" panose="020F0502020204030203" pitchFamily="34" charset="0"/>
                <a:cs typeface="Lato" panose="020F0502020204030203" pitchFamily="34" charset="0"/>
              </a:rPr>
              <a:t>Configuration 1, </a:t>
            </a:r>
            <a:r>
              <a:rPr lang="en-US" b="1">
                <a:latin typeface="Lato" panose="020F0502020204030203" pitchFamily="34" charset="0"/>
                <a:ea typeface="Lato" panose="020F0502020204030203" pitchFamily="34" charset="0"/>
                <a:cs typeface="Lato" panose="020F0502020204030203" pitchFamily="34" charset="0"/>
              </a:rPr>
              <a:t>NPR 4.6</a:t>
            </a:r>
            <a:r>
              <a:rPr lang="en-US">
                <a:latin typeface="Lato" panose="020F0502020204030203" pitchFamily="34" charset="0"/>
                <a:ea typeface="Lato" panose="020F0502020204030203" pitchFamily="34" charset="0"/>
                <a:cs typeface="Lato" panose="020F0502020204030203" pitchFamily="34" charset="0"/>
              </a:rPr>
              <a:t>, SPR 0.7</a:t>
            </a:r>
          </a:p>
        </p:txBody>
      </p:sp>
      <p:sp>
        <p:nvSpPr>
          <p:cNvPr id="3" name="ZoneTexte 2">
            <a:extLst>
              <a:ext uri="{FF2B5EF4-FFF2-40B4-BE49-F238E27FC236}">
                <a16:creationId xmlns:a16="http://schemas.microsoft.com/office/drawing/2014/main" id="{6DC50831-3E1F-0910-20FF-A33A85A5CE4D}"/>
              </a:ext>
            </a:extLst>
          </p:cNvPr>
          <p:cNvSpPr txBox="1"/>
          <p:nvPr/>
        </p:nvSpPr>
        <p:spPr>
          <a:xfrm>
            <a:off x="8754893" y="4835723"/>
            <a:ext cx="383438" cy="307777"/>
          </a:xfrm>
          <a:prstGeom prst="rect">
            <a:avLst/>
          </a:prstGeom>
          <a:noFill/>
        </p:spPr>
        <p:txBody>
          <a:bodyPr wrap="none" lIns="91440" tIns="45720" rIns="91440" bIns="45720" rtlCol="0" anchor="t">
            <a:spAutoFit/>
          </a:bodyPr>
          <a:lstStyle/>
          <a:p>
            <a:pPr algn="ctr"/>
            <a:r>
              <a:rPr lang="fr-FR"/>
              <a:t>24</a:t>
            </a:r>
          </a:p>
        </p:txBody>
      </p:sp>
    </p:spTree>
    <p:extLst>
      <p:ext uri="{BB962C8B-B14F-4D97-AF65-F5344CB8AC3E}">
        <p14:creationId xmlns:p14="http://schemas.microsoft.com/office/powerpoint/2010/main" val="350403108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870"/>
        <p:cNvGrpSpPr/>
        <p:nvPr/>
      </p:nvGrpSpPr>
      <p:grpSpPr>
        <a:xfrm>
          <a:off x="0" y="0"/>
          <a:ext cx="0" cy="0"/>
          <a:chOff x="0" y="0"/>
          <a:chExt cx="0" cy="0"/>
        </a:xfrm>
      </p:grpSpPr>
      <p:graphicFrame>
        <p:nvGraphicFramePr>
          <p:cNvPr id="5" name="Graphique 4">
            <a:extLst>
              <a:ext uri="{FF2B5EF4-FFF2-40B4-BE49-F238E27FC236}">
                <a16:creationId xmlns:a16="http://schemas.microsoft.com/office/drawing/2014/main" id="{C31A3A74-A2FA-43A3-9CFE-F2A5B76C25BD}"/>
              </a:ext>
            </a:extLst>
          </p:cNvPr>
          <p:cNvGraphicFramePr>
            <a:graphicFrameLocks/>
          </p:cNvGraphicFramePr>
          <p:nvPr/>
        </p:nvGraphicFramePr>
        <p:xfrm>
          <a:off x="566057" y="772886"/>
          <a:ext cx="8196943" cy="4201885"/>
        </p:xfrm>
        <a:graphic>
          <a:graphicData uri="http://schemas.openxmlformats.org/drawingml/2006/chart">
            <c:chart xmlns:c="http://schemas.openxmlformats.org/drawingml/2006/chart" xmlns:r="http://schemas.openxmlformats.org/officeDocument/2006/relationships" r:id="rId3"/>
          </a:graphicData>
        </a:graphic>
      </p:graphicFrame>
      <p:sp>
        <p:nvSpPr>
          <p:cNvPr id="2" name="Google Shape;737;p84">
            <a:extLst>
              <a:ext uri="{FF2B5EF4-FFF2-40B4-BE49-F238E27FC236}">
                <a16:creationId xmlns:a16="http://schemas.microsoft.com/office/drawing/2014/main" id="{590711AE-9D60-EC34-7539-3A4A8827BF08}"/>
              </a:ext>
            </a:extLst>
          </p:cNvPr>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lvl="0" algn="ctr"/>
            <a:r>
              <a:rPr lang="en" sz="2400">
                <a:latin typeface="Lato"/>
              </a:rPr>
              <a:t>Pressure Plot 1</a:t>
            </a:r>
            <a:endParaRPr sz="2400"/>
          </a:p>
        </p:txBody>
      </p:sp>
      <p:sp>
        <p:nvSpPr>
          <p:cNvPr id="3" name="ZoneTexte 2">
            <a:extLst>
              <a:ext uri="{FF2B5EF4-FFF2-40B4-BE49-F238E27FC236}">
                <a16:creationId xmlns:a16="http://schemas.microsoft.com/office/drawing/2014/main" id="{670AA70C-C243-15B7-F345-EC8DC3193B74}"/>
              </a:ext>
            </a:extLst>
          </p:cNvPr>
          <p:cNvSpPr txBox="1"/>
          <p:nvPr/>
        </p:nvSpPr>
        <p:spPr>
          <a:xfrm>
            <a:off x="8754893" y="4835723"/>
            <a:ext cx="383438" cy="307777"/>
          </a:xfrm>
          <a:prstGeom prst="rect">
            <a:avLst/>
          </a:prstGeom>
          <a:noFill/>
        </p:spPr>
        <p:txBody>
          <a:bodyPr wrap="none" lIns="91440" tIns="45720" rIns="91440" bIns="45720" rtlCol="0" anchor="t">
            <a:spAutoFit/>
          </a:bodyPr>
          <a:lstStyle/>
          <a:p>
            <a:pPr algn="ctr"/>
            <a:r>
              <a:rPr lang="fr-FR"/>
              <a:t>25</a:t>
            </a:r>
          </a:p>
        </p:txBody>
      </p:sp>
    </p:spTree>
    <p:extLst>
      <p:ext uri="{BB962C8B-B14F-4D97-AF65-F5344CB8AC3E}">
        <p14:creationId xmlns:p14="http://schemas.microsoft.com/office/powerpoint/2010/main" val="403534299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870"/>
        <p:cNvGrpSpPr/>
        <p:nvPr/>
      </p:nvGrpSpPr>
      <p:grpSpPr>
        <a:xfrm>
          <a:off x="0" y="0"/>
          <a:ext cx="0" cy="0"/>
          <a:chOff x="0" y="0"/>
          <a:chExt cx="0" cy="0"/>
        </a:xfrm>
      </p:grpSpPr>
      <p:sp>
        <p:nvSpPr>
          <p:cNvPr id="2" name="Google Shape;737;p84">
            <a:extLst>
              <a:ext uri="{FF2B5EF4-FFF2-40B4-BE49-F238E27FC236}">
                <a16:creationId xmlns:a16="http://schemas.microsoft.com/office/drawing/2014/main" id="{E26B3547-28D8-6C65-8B41-C768C2991B4E}"/>
              </a:ext>
            </a:extLst>
          </p:cNvPr>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lvl="0" algn="ctr"/>
            <a:r>
              <a:rPr lang="en" sz="2400">
                <a:latin typeface="Lato"/>
              </a:rPr>
              <a:t>Pressure Plot 2</a:t>
            </a:r>
            <a:endParaRPr sz="2400"/>
          </a:p>
        </p:txBody>
      </p:sp>
      <p:graphicFrame>
        <p:nvGraphicFramePr>
          <p:cNvPr id="5" name="Graphique 4">
            <a:extLst>
              <a:ext uri="{FF2B5EF4-FFF2-40B4-BE49-F238E27FC236}">
                <a16:creationId xmlns:a16="http://schemas.microsoft.com/office/drawing/2014/main" id="{549A43E3-AF21-A84B-0825-D5B30A1F6734}"/>
              </a:ext>
            </a:extLst>
          </p:cNvPr>
          <p:cNvGraphicFramePr>
            <a:graphicFrameLocks/>
          </p:cNvGraphicFramePr>
          <p:nvPr>
            <p:extLst>
              <p:ext uri="{D42A27DB-BD31-4B8C-83A1-F6EECF244321}">
                <p14:modId xmlns:p14="http://schemas.microsoft.com/office/powerpoint/2010/main" val="2528098661"/>
              </p:ext>
            </p:extLst>
          </p:nvPr>
        </p:nvGraphicFramePr>
        <p:xfrm>
          <a:off x="1217518" y="934571"/>
          <a:ext cx="6501094" cy="4054287"/>
        </p:xfrm>
        <a:graphic>
          <a:graphicData uri="http://schemas.openxmlformats.org/drawingml/2006/chart">
            <c:chart xmlns:c="http://schemas.openxmlformats.org/drawingml/2006/chart" xmlns:r="http://schemas.openxmlformats.org/officeDocument/2006/relationships" r:id="rId3"/>
          </a:graphicData>
        </a:graphic>
      </p:graphicFrame>
      <p:sp>
        <p:nvSpPr>
          <p:cNvPr id="3" name="ZoneTexte 2">
            <a:extLst>
              <a:ext uri="{FF2B5EF4-FFF2-40B4-BE49-F238E27FC236}">
                <a16:creationId xmlns:a16="http://schemas.microsoft.com/office/drawing/2014/main" id="{579CC0D8-1644-EB73-95BC-9BB5E5D1E580}"/>
              </a:ext>
            </a:extLst>
          </p:cNvPr>
          <p:cNvSpPr txBox="1"/>
          <p:nvPr/>
        </p:nvSpPr>
        <p:spPr>
          <a:xfrm>
            <a:off x="8754893" y="4835723"/>
            <a:ext cx="383438" cy="307777"/>
          </a:xfrm>
          <a:prstGeom prst="rect">
            <a:avLst/>
          </a:prstGeom>
          <a:noFill/>
        </p:spPr>
        <p:txBody>
          <a:bodyPr wrap="none" lIns="91440" tIns="45720" rIns="91440" bIns="45720" rtlCol="0" anchor="t">
            <a:spAutoFit/>
          </a:bodyPr>
          <a:lstStyle/>
          <a:p>
            <a:pPr algn="ctr"/>
            <a:r>
              <a:rPr lang="fr-FR"/>
              <a:t>26</a:t>
            </a:r>
          </a:p>
        </p:txBody>
      </p:sp>
    </p:spTree>
    <p:extLst>
      <p:ext uri="{BB962C8B-B14F-4D97-AF65-F5344CB8AC3E}">
        <p14:creationId xmlns:p14="http://schemas.microsoft.com/office/powerpoint/2010/main" val="378957508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870"/>
        <p:cNvGrpSpPr/>
        <p:nvPr/>
      </p:nvGrpSpPr>
      <p:grpSpPr>
        <a:xfrm>
          <a:off x="0" y="0"/>
          <a:ext cx="0" cy="0"/>
          <a:chOff x="0" y="0"/>
          <a:chExt cx="0" cy="0"/>
        </a:xfrm>
      </p:grpSpPr>
      <p:sp>
        <p:nvSpPr>
          <p:cNvPr id="2" name="Google Shape;737;p84">
            <a:extLst>
              <a:ext uri="{FF2B5EF4-FFF2-40B4-BE49-F238E27FC236}">
                <a16:creationId xmlns:a16="http://schemas.microsoft.com/office/drawing/2014/main" id="{E26B3547-28D8-6C65-8B41-C768C2991B4E}"/>
              </a:ext>
            </a:extLst>
          </p:cNvPr>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lvl="0" algn="ctr"/>
            <a:r>
              <a:rPr lang="en" sz="2400">
                <a:latin typeface="Lato"/>
              </a:rPr>
              <a:t>Pressure Plot 2</a:t>
            </a:r>
            <a:endParaRPr sz="2400"/>
          </a:p>
        </p:txBody>
      </p:sp>
      <p:sp>
        <p:nvSpPr>
          <p:cNvPr id="4" name="Google Shape;872;p88">
            <a:extLst>
              <a:ext uri="{FF2B5EF4-FFF2-40B4-BE49-F238E27FC236}">
                <a16:creationId xmlns:a16="http://schemas.microsoft.com/office/drawing/2014/main" id="{7B95A184-20B9-211C-9D19-43263B77C0CD}"/>
              </a:ext>
            </a:extLst>
          </p:cNvPr>
          <p:cNvSpPr txBox="1">
            <a:spLocks noGrp="1"/>
          </p:cNvSpPr>
          <p:nvPr>
            <p:ph type="subTitle" idx="1"/>
          </p:nvPr>
        </p:nvSpPr>
        <p:spPr>
          <a:xfrm>
            <a:off x="1071177" y="4349478"/>
            <a:ext cx="3049937" cy="427443"/>
          </a:xfrm>
          <a:prstGeom prst="rect">
            <a:avLst/>
          </a:prstGeom>
        </p:spPr>
        <p:txBody>
          <a:bodyPr spcFirstLastPara="1" wrap="square" lIns="91425" tIns="91425" rIns="91425" bIns="91425" anchor="t" anchorCtr="0">
            <a:noAutofit/>
          </a:bodyPr>
          <a:lstStyle/>
          <a:p>
            <a:pPr marL="0" indent="0">
              <a:spcAft>
                <a:spcPts val="1000"/>
              </a:spcAft>
              <a:buClr>
                <a:schemeClr val="dk1"/>
              </a:buClr>
              <a:buSzPts val="1100"/>
              <a:buNone/>
            </a:pPr>
            <a:r>
              <a:rPr lang="en-US">
                <a:latin typeface="Lato"/>
                <a:ea typeface="Lato"/>
                <a:cs typeface="Lato"/>
              </a:rPr>
              <a:t>Configuration 5, NPR 2.5, SPR 0.7</a:t>
            </a:r>
            <a:endParaRPr lang="en-US"/>
          </a:p>
        </p:txBody>
      </p:sp>
      <p:sp>
        <p:nvSpPr>
          <p:cNvPr id="3" name="Google Shape;872;p88">
            <a:extLst>
              <a:ext uri="{FF2B5EF4-FFF2-40B4-BE49-F238E27FC236}">
                <a16:creationId xmlns:a16="http://schemas.microsoft.com/office/drawing/2014/main" id="{42DCA7D4-ECAA-9792-147A-01D8F15C4876}"/>
              </a:ext>
            </a:extLst>
          </p:cNvPr>
          <p:cNvSpPr txBox="1">
            <a:spLocks/>
          </p:cNvSpPr>
          <p:nvPr/>
        </p:nvSpPr>
        <p:spPr>
          <a:xfrm>
            <a:off x="5365380" y="4349478"/>
            <a:ext cx="2995998" cy="42744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2"/>
              </a:buClr>
              <a:buSzPts val="1400"/>
              <a:buFont typeface="Montserrat"/>
              <a:buChar char="●"/>
              <a:defRPr sz="1400" b="0" i="0" u="none" strike="noStrike" cap="none">
                <a:solidFill>
                  <a:schemeClr val="dk1"/>
                </a:solidFill>
                <a:latin typeface="Montserrat"/>
                <a:ea typeface="Montserrat"/>
                <a:cs typeface="Montserrat"/>
                <a:sym typeface="Montserrat"/>
              </a:defRPr>
            </a:lvl1pPr>
            <a:lvl2pPr marL="914400" marR="0" lvl="1" indent="-317500" algn="ctr"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2pPr>
            <a:lvl3pPr marL="1371600" marR="0" lvl="2" indent="-317500" algn="ctr"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3pPr>
            <a:lvl4pPr marL="1828800" marR="0" lvl="3" indent="-317500" algn="ctr"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4pPr>
            <a:lvl5pPr marL="2286000" marR="0" lvl="4" indent="-317500" algn="ctr"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5pPr>
            <a:lvl6pPr marL="2743200" marR="0" lvl="5" indent="-317500" algn="ctr"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6pPr>
            <a:lvl7pPr marL="3200400" marR="0" lvl="6" indent="-317500" algn="ctr"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7pPr>
            <a:lvl8pPr marL="3657600" marR="0" lvl="7" indent="-317500" algn="ctr"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8pPr>
            <a:lvl9pPr marL="4114800" marR="0" lvl="8" indent="-317500" algn="ctr"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9pPr>
          </a:lstStyle>
          <a:p>
            <a:pPr marL="0" indent="0">
              <a:spcAft>
                <a:spcPts val="1000"/>
              </a:spcAft>
              <a:buClr>
                <a:schemeClr val="dk1"/>
              </a:buClr>
              <a:buSzPts val="1100"/>
              <a:buFont typeface="Arial"/>
              <a:buNone/>
            </a:pPr>
            <a:r>
              <a:rPr lang="en-US">
                <a:latin typeface="Lato"/>
                <a:ea typeface="Lato"/>
                <a:cs typeface="Lato"/>
              </a:rPr>
              <a:t>Configuration 5, NPR 6.5, SPR 0.7</a:t>
            </a:r>
          </a:p>
        </p:txBody>
      </p:sp>
      <p:pic>
        <p:nvPicPr>
          <p:cNvPr id="7" name="Image 7" descr="Une image contenant graphique&#10;&#10;Description générée automatiquement">
            <a:extLst>
              <a:ext uri="{FF2B5EF4-FFF2-40B4-BE49-F238E27FC236}">
                <a16:creationId xmlns:a16="http://schemas.microsoft.com/office/drawing/2014/main" id="{053C1BC5-2B4F-1052-070C-CCB6DDE7AC88}"/>
              </a:ext>
            </a:extLst>
          </p:cNvPr>
          <p:cNvPicPr>
            <a:picLocks noChangeAspect="1"/>
          </p:cNvPicPr>
          <p:nvPr/>
        </p:nvPicPr>
        <p:blipFill rotWithShape="1">
          <a:blip r:embed="rId3"/>
          <a:srcRect l="11920" r="19095" b="802"/>
          <a:stretch/>
        </p:blipFill>
        <p:spPr>
          <a:xfrm>
            <a:off x="4645204" y="1040206"/>
            <a:ext cx="4014232" cy="3172302"/>
          </a:xfrm>
          <a:prstGeom prst="rect">
            <a:avLst/>
          </a:prstGeom>
        </p:spPr>
      </p:pic>
      <p:pic>
        <p:nvPicPr>
          <p:cNvPr id="8" name="Image 8" descr="Une image contenant graphique&#10;&#10;Description générée automatiquement">
            <a:extLst>
              <a:ext uri="{FF2B5EF4-FFF2-40B4-BE49-F238E27FC236}">
                <a16:creationId xmlns:a16="http://schemas.microsoft.com/office/drawing/2014/main" id="{C24B37D8-853F-6633-5AD4-665F142A3161}"/>
              </a:ext>
            </a:extLst>
          </p:cNvPr>
          <p:cNvPicPr>
            <a:picLocks noChangeAspect="1"/>
          </p:cNvPicPr>
          <p:nvPr/>
        </p:nvPicPr>
        <p:blipFill rotWithShape="1">
          <a:blip r:embed="rId4"/>
          <a:srcRect l="15892" r="14303" b="-202"/>
          <a:stretch/>
        </p:blipFill>
        <p:spPr>
          <a:xfrm>
            <a:off x="503434" y="1015478"/>
            <a:ext cx="3903143" cy="3196036"/>
          </a:xfrm>
          <a:prstGeom prst="rect">
            <a:avLst/>
          </a:prstGeom>
        </p:spPr>
      </p:pic>
      <p:sp>
        <p:nvSpPr>
          <p:cNvPr id="5" name="ZoneTexte 4">
            <a:extLst>
              <a:ext uri="{FF2B5EF4-FFF2-40B4-BE49-F238E27FC236}">
                <a16:creationId xmlns:a16="http://schemas.microsoft.com/office/drawing/2014/main" id="{ADEE6230-39F4-8BE4-F52F-38F7C89F7A09}"/>
              </a:ext>
            </a:extLst>
          </p:cNvPr>
          <p:cNvSpPr txBox="1"/>
          <p:nvPr/>
        </p:nvSpPr>
        <p:spPr>
          <a:xfrm>
            <a:off x="8754893" y="4835723"/>
            <a:ext cx="383438" cy="307777"/>
          </a:xfrm>
          <a:prstGeom prst="rect">
            <a:avLst/>
          </a:prstGeom>
          <a:noFill/>
        </p:spPr>
        <p:txBody>
          <a:bodyPr wrap="none" lIns="91440" tIns="45720" rIns="91440" bIns="45720" rtlCol="0" anchor="t">
            <a:spAutoFit/>
          </a:bodyPr>
          <a:lstStyle/>
          <a:p>
            <a:pPr algn="ctr"/>
            <a:r>
              <a:rPr lang="fr-FR"/>
              <a:t>27</a:t>
            </a:r>
          </a:p>
        </p:txBody>
      </p:sp>
    </p:spTree>
    <p:extLst>
      <p:ext uri="{BB962C8B-B14F-4D97-AF65-F5344CB8AC3E}">
        <p14:creationId xmlns:p14="http://schemas.microsoft.com/office/powerpoint/2010/main" val="154511018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870"/>
        <p:cNvGrpSpPr/>
        <p:nvPr/>
      </p:nvGrpSpPr>
      <p:grpSpPr>
        <a:xfrm>
          <a:off x="0" y="0"/>
          <a:ext cx="0" cy="0"/>
          <a:chOff x="0" y="0"/>
          <a:chExt cx="0" cy="0"/>
        </a:xfrm>
      </p:grpSpPr>
      <p:sp>
        <p:nvSpPr>
          <p:cNvPr id="2" name="Google Shape;737;p84">
            <a:extLst>
              <a:ext uri="{FF2B5EF4-FFF2-40B4-BE49-F238E27FC236}">
                <a16:creationId xmlns:a16="http://schemas.microsoft.com/office/drawing/2014/main" id="{E26B3547-28D8-6C65-8B41-C768C2991B4E}"/>
              </a:ext>
            </a:extLst>
          </p:cNvPr>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lvl="0" algn="ctr"/>
            <a:r>
              <a:rPr lang="en" sz="2400">
                <a:latin typeface="Lato"/>
              </a:rPr>
              <a:t>Pressure Plot 2</a:t>
            </a:r>
            <a:endParaRPr sz="2400"/>
          </a:p>
        </p:txBody>
      </p:sp>
      <p:graphicFrame>
        <p:nvGraphicFramePr>
          <p:cNvPr id="5" name="Graphique 4">
            <a:extLst>
              <a:ext uri="{FF2B5EF4-FFF2-40B4-BE49-F238E27FC236}">
                <a16:creationId xmlns:a16="http://schemas.microsoft.com/office/drawing/2014/main" id="{549A43E3-AF21-A84B-0825-D5B30A1F6734}"/>
              </a:ext>
            </a:extLst>
          </p:cNvPr>
          <p:cNvGraphicFramePr>
            <a:graphicFrameLocks/>
          </p:cNvGraphicFramePr>
          <p:nvPr/>
        </p:nvGraphicFramePr>
        <p:xfrm>
          <a:off x="1217518" y="934571"/>
          <a:ext cx="6501094" cy="4054287"/>
        </p:xfrm>
        <a:graphic>
          <a:graphicData uri="http://schemas.openxmlformats.org/drawingml/2006/chart">
            <c:chart xmlns:c="http://schemas.openxmlformats.org/drawingml/2006/chart" xmlns:r="http://schemas.openxmlformats.org/officeDocument/2006/relationships" r:id="rId3"/>
          </a:graphicData>
        </a:graphic>
      </p:graphicFrame>
      <p:sp>
        <p:nvSpPr>
          <p:cNvPr id="7" name="ZoneTexte 2">
            <a:extLst>
              <a:ext uri="{FF2B5EF4-FFF2-40B4-BE49-F238E27FC236}">
                <a16:creationId xmlns:a16="http://schemas.microsoft.com/office/drawing/2014/main" id="{A006B6CC-7EE1-AC9A-C80D-57010FDCF23D}"/>
              </a:ext>
            </a:extLst>
          </p:cNvPr>
          <p:cNvSpPr txBox="1"/>
          <p:nvPr/>
        </p:nvSpPr>
        <p:spPr>
          <a:xfrm>
            <a:off x="8754893" y="4835723"/>
            <a:ext cx="383438" cy="307777"/>
          </a:xfrm>
          <a:prstGeom prst="rect">
            <a:avLst/>
          </a:prstGeom>
          <a:noFill/>
        </p:spPr>
        <p:txBody>
          <a:bodyPr wrap="none" lIns="91440" tIns="45720" rIns="91440" bIns="45720" rtlCol="0" anchor="t">
            <a:spAutoFit/>
          </a:bodyPr>
          <a:lstStyle/>
          <a:p>
            <a:pPr algn="r"/>
            <a:r>
              <a:rPr lang="fr-FR"/>
              <a:t>28</a:t>
            </a:r>
          </a:p>
        </p:txBody>
      </p:sp>
    </p:spTree>
    <p:extLst>
      <p:ext uri="{BB962C8B-B14F-4D97-AF65-F5344CB8AC3E}">
        <p14:creationId xmlns:p14="http://schemas.microsoft.com/office/powerpoint/2010/main" val="388106796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870"/>
        <p:cNvGrpSpPr/>
        <p:nvPr/>
      </p:nvGrpSpPr>
      <p:grpSpPr>
        <a:xfrm>
          <a:off x="0" y="0"/>
          <a:ext cx="0" cy="0"/>
          <a:chOff x="0" y="0"/>
          <a:chExt cx="0" cy="0"/>
        </a:xfrm>
      </p:grpSpPr>
      <p:graphicFrame>
        <p:nvGraphicFramePr>
          <p:cNvPr id="7" name="Graphique 6">
            <a:extLst>
              <a:ext uri="{FF2B5EF4-FFF2-40B4-BE49-F238E27FC236}">
                <a16:creationId xmlns:a16="http://schemas.microsoft.com/office/drawing/2014/main" id="{842450B9-4369-93E7-C8DA-53A11BC7060B}"/>
              </a:ext>
            </a:extLst>
          </p:cNvPr>
          <p:cNvGraphicFramePr>
            <a:graphicFrameLocks/>
          </p:cNvGraphicFramePr>
          <p:nvPr>
            <p:extLst>
              <p:ext uri="{D42A27DB-BD31-4B8C-83A1-F6EECF244321}">
                <p14:modId xmlns:p14="http://schemas.microsoft.com/office/powerpoint/2010/main" val="2490865124"/>
              </p:ext>
            </p:extLst>
          </p:nvPr>
        </p:nvGraphicFramePr>
        <p:xfrm>
          <a:off x="1125478" y="787879"/>
          <a:ext cx="7033222" cy="4132411"/>
        </p:xfrm>
        <a:graphic>
          <a:graphicData uri="http://schemas.openxmlformats.org/drawingml/2006/chart">
            <c:chart xmlns:c="http://schemas.openxmlformats.org/drawingml/2006/chart" xmlns:r="http://schemas.openxmlformats.org/officeDocument/2006/relationships" r:id="rId3"/>
          </a:graphicData>
        </a:graphic>
      </p:graphicFrame>
      <p:sp>
        <p:nvSpPr>
          <p:cNvPr id="3" name="Google Shape;737;p84">
            <a:extLst>
              <a:ext uri="{FF2B5EF4-FFF2-40B4-BE49-F238E27FC236}">
                <a16:creationId xmlns:a16="http://schemas.microsoft.com/office/drawing/2014/main" id="{4270A9B6-AFD9-245D-AB12-7EA4347EBDDF}"/>
              </a:ext>
            </a:extLst>
          </p:cNvPr>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lvl="0" algn="ctr"/>
            <a:r>
              <a:rPr lang="en" sz="2400">
                <a:latin typeface="Lato"/>
              </a:rPr>
              <a:t>Pressure Plot 3</a:t>
            </a:r>
            <a:endParaRPr lang="fr-FR"/>
          </a:p>
        </p:txBody>
      </p:sp>
      <p:sp>
        <p:nvSpPr>
          <p:cNvPr id="2" name="ZoneTexte 1">
            <a:extLst>
              <a:ext uri="{FF2B5EF4-FFF2-40B4-BE49-F238E27FC236}">
                <a16:creationId xmlns:a16="http://schemas.microsoft.com/office/drawing/2014/main" id="{CD1C4285-24E3-F316-C36B-47C21AB697C5}"/>
              </a:ext>
            </a:extLst>
          </p:cNvPr>
          <p:cNvSpPr txBox="1"/>
          <p:nvPr/>
        </p:nvSpPr>
        <p:spPr>
          <a:xfrm>
            <a:off x="8754893" y="4835723"/>
            <a:ext cx="383438" cy="307777"/>
          </a:xfrm>
          <a:prstGeom prst="rect">
            <a:avLst/>
          </a:prstGeom>
          <a:noFill/>
        </p:spPr>
        <p:txBody>
          <a:bodyPr wrap="none" rtlCol="0">
            <a:spAutoFit/>
          </a:bodyPr>
          <a:lstStyle/>
          <a:p>
            <a:pPr algn="ctr"/>
            <a:r>
              <a:rPr lang="fr-FR"/>
              <a:t>29</a:t>
            </a:r>
          </a:p>
        </p:txBody>
      </p:sp>
    </p:spTree>
    <p:extLst>
      <p:ext uri="{BB962C8B-B14F-4D97-AF65-F5344CB8AC3E}">
        <p14:creationId xmlns:p14="http://schemas.microsoft.com/office/powerpoint/2010/main" val="38770047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870"/>
        <p:cNvGrpSpPr/>
        <p:nvPr/>
      </p:nvGrpSpPr>
      <p:grpSpPr>
        <a:xfrm>
          <a:off x="0" y="0"/>
          <a:ext cx="0" cy="0"/>
          <a:chOff x="0" y="0"/>
          <a:chExt cx="0" cy="0"/>
        </a:xfrm>
      </p:grpSpPr>
      <p:graphicFrame>
        <p:nvGraphicFramePr>
          <p:cNvPr id="7" name="Graphique 6">
            <a:extLst>
              <a:ext uri="{FF2B5EF4-FFF2-40B4-BE49-F238E27FC236}">
                <a16:creationId xmlns:a16="http://schemas.microsoft.com/office/drawing/2014/main" id="{CA36B747-4D80-46B7-8108-22B91D96D5B1}"/>
              </a:ext>
            </a:extLst>
          </p:cNvPr>
          <p:cNvGraphicFramePr>
            <a:graphicFrameLocks/>
          </p:cNvGraphicFramePr>
          <p:nvPr>
            <p:extLst>
              <p:ext uri="{D42A27DB-BD31-4B8C-83A1-F6EECF244321}">
                <p14:modId xmlns:p14="http://schemas.microsoft.com/office/powerpoint/2010/main" val="772895008"/>
              </p:ext>
            </p:extLst>
          </p:nvPr>
        </p:nvGraphicFramePr>
        <p:xfrm>
          <a:off x="713225" y="838200"/>
          <a:ext cx="7327252" cy="3980018"/>
        </p:xfrm>
        <a:graphic>
          <a:graphicData uri="http://schemas.openxmlformats.org/drawingml/2006/chart">
            <c:chart xmlns:c="http://schemas.openxmlformats.org/drawingml/2006/chart" xmlns:r="http://schemas.openxmlformats.org/officeDocument/2006/relationships" r:id="rId3"/>
          </a:graphicData>
        </a:graphic>
      </p:graphicFrame>
      <p:sp>
        <p:nvSpPr>
          <p:cNvPr id="2" name="Google Shape;737;p84">
            <a:extLst>
              <a:ext uri="{FF2B5EF4-FFF2-40B4-BE49-F238E27FC236}">
                <a16:creationId xmlns:a16="http://schemas.microsoft.com/office/drawing/2014/main" id="{53D776D1-04CF-C0E5-BC0A-0BE786B9E294}"/>
              </a:ext>
            </a:extLst>
          </p:cNvPr>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lvl="0" algn="ctr"/>
            <a:r>
              <a:rPr lang="en" sz="2400">
                <a:latin typeface="Lato"/>
              </a:rPr>
              <a:t>Pressure Plot 4</a:t>
            </a:r>
            <a:endParaRPr sz="2400"/>
          </a:p>
        </p:txBody>
      </p:sp>
      <p:sp>
        <p:nvSpPr>
          <p:cNvPr id="3" name="ZoneTexte 2">
            <a:extLst>
              <a:ext uri="{FF2B5EF4-FFF2-40B4-BE49-F238E27FC236}">
                <a16:creationId xmlns:a16="http://schemas.microsoft.com/office/drawing/2014/main" id="{BF6D4698-B74A-98E1-F703-5C1A146103C4}"/>
              </a:ext>
            </a:extLst>
          </p:cNvPr>
          <p:cNvSpPr txBox="1"/>
          <p:nvPr/>
        </p:nvSpPr>
        <p:spPr>
          <a:xfrm>
            <a:off x="8754893" y="4835723"/>
            <a:ext cx="383438" cy="307777"/>
          </a:xfrm>
          <a:prstGeom prst="rect">
            <a:avLst/>
          </a:prstGeom>
          <a:noFill/>
        </p:spPr>
        <p:txBody>
          <a:bodyPr wrap="none" rtlCol="0">
            <a:spAutoFit/>
          </a:bodyPr>
          <a:lstStyle/>
          <a:p>
            <a:pPr algn="ctr"/>
            <a:r>
              <a:rPr lang="fr-FR"/>
              <a:t>30</a:t>
            </a:r>
          </a:p>
        </p:txBody>
      </p:sp>
    </p:spTree>
    <p:extLst>
      <p:ext uri="{BB962C8B-B14F-4D97-AF65-F5344CB8AC3E}">
        <p14:creationId xmlns:p14="http://schemas.microsoft.com/office/powerpoint/2010/main" val="188057308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870"/>
        <p:cNvGrpSpPr/>
        <p:nvPr/>
      </p:nvGrpSpPr>
      <p:grpSpPr>
        <a:xfrm>
          <a:off x="0" y="0"/>
          <a:ext cx="0" cy="0"/>
          <a:chOff x="0" y="0"/>
          <a:chExt cx="0" cy="0"/>
        </a:xfrm>
      </p:grpSpPr>
      <p:sp>
        <p:nvSpPr>
          <p:cNvPr id="2" name="Google Shape;737;p84">
            <a:extLst>
              <a:ext uri="{FF2B5EF4-FFF2-40B4-BE49-F238E27FC236}">
                <a16:creationId xmlns:a16="http://schemas.microsoft.com/office/drawing/2014/main" id="{53D776D1-04CF-C0E5-BC0A-0BE786B9E294}"/>
              </a:ext>
            </a:extLst>
          </p:cNvPr>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lvl="0" algn="ctr"/>
            <a:r>
              <a:rPr lang="en" sz="2400">
                <a:latin typeface="Lato"/>
              </a:rPr>
              <a:t>Pressure Plot 4</a:t>
            </a:r>
            <a:endParaRPr sz="2400"/>
          </a:p>
        </p:txBody>
      </p:sp>
      <p:sp>
        <p:nvSpPr>
          <p:cNvPr id="3" name="Google Shape;872;p88">
            <a:extLst>
              <a:ext uri="{FF2B5EF4-FFF2-40B4-BE49-F238E27FC236}">
                <a16:creationId xmlns:a16="http://schemas.microsoft.com/office/drawing/2014/main" id="{D6C4787C-0484-3EBC-4F7C-2B5AB4584F84}"/>
              </a:ext>
            </a:extLst>
          </p:cNvPr>
          <p:cNvSpPr txBox="1">
            <a:spLocks noGrp="1"/>
          </p:cNvSpPr>
          <p:nvPr>
            <p:ph type="subTitle" idx="1"/>
          </p:nvPr>
        </p:nvSpPr>
        <p:spPr>
          <a:xfrm>
            <a:off x="2672805" y="4356805"/>
            <a:ext cx="3798339" cy="427443"/>
          </a:xfrm>
          <a:prstGeom prst="rect">
            <a:avLst/>
          </a:prstGeom>
        </p:spPr>
        <p:txBody>
          <a:bodyPr spcFirstLastPara="1" wrap="square" lIns="91425" tIns="91425" rIns="91425" bIns="91425" anchor="t" anchorCtr="0">
            <a:noAutofit/>
          </a:bodyPr>
          <a:lstStyle/>
          <a:p>
            <a:pPr marL="0" lvl="0" indent="0" algn="l" rtl="0">
              <a:spcBef>
                <a:spcPts val="0"/>
              </a:spcBef>
              <a:spcAft>
                <a:spcPts val="1000"/>
              </a:spcAft>
              <a:buClr>
                <a:schemeClr val="dk1"/>
              </a:buClr>
              <a:buSzPts val="1100"/>
              <a:buFont typeface="Arial"/>
              <a:buNone/>
            </a:pPr>
            <a:r>
              <a:rPr lang="en-US">
                <a:latin typeface="Lato" panose="020F0502020204030203" pitchFamily="34" charset="0"/>
                <a:ea typeface="Lato" panose="020F0502020204030203" pitchFamily="34" charset="0"/>
                <a:cs typeface="Lato" panose="020F0502020204030203" pitchFamily="34" charset="0"/>
              </a:rPr>
              <a:t>Configuration 1, NPR 4,6, SPR 0.7</a:t>
            </a:r>
          </a:p>
        </p:txBody>
      </p:sp>
      <p:sp>
        <p:nvSpPr>
          <p:cNvPr id="5" name="ZoneTexte 4">
            <a:extLst>
              <a:ext uri="{FF2B5EF4-FFF2-40B4-BE49-F238E27FC236}">
                <a16:creationId xmlns:a16="http://schemas.microsoft.com/office/drawing/2014/main" id="{2F88C5FD-6252-AA22-513F-404B7CF429B1}"/>
              </a:ext>
            </a:extLst>
          </p:cNvPr>
          <p:cNvSpPr txBox="1"/>
          <p:nvPr/>
        </p:nvSpPr>
        <p:spPr>
          <a:xfrm>
            <a:off x="8754893" y="4835723"/>
            <a:ext cx="383438" cy="307777"/>
          </a:xfrm>
          <a:prstGeom prst="rect">
            <a:avLst/>
          </a:prstGeom>
          <a:noFill/>
        </p:spPr>
        <p:txBody>
          <a:bodyPr wrap="none" rtlCol="0">
            <a:spAutoFit/>
          </a:bodyPr>
          <a:lstStyle/>
          <a:p>
            <a:pPr algn="ctr"/>
            <a:r>
              <a:rPr lang="fr-FR"/>
              <a:t>31</a:t>
            </a:r>
          </a:p>
        </p:txBody>
      </p:sp>
      <p:pic>
        <p:nvPicPr>
          <p:cNvPr id="7" name="Image 6">
            <a:extLst>
              <a:ext uri="{FF2B5EF4-FFF2-40B4-BE49-F238E27FC236}">
                <a16:creationId xmlns:a16="http://schemas.microsoft.com/office/drawing/2014/main" id="{3C506300-D821-E22D-DDE7-B69578A146B4}"/>
              </a:ext>
            </a:extLst>
          </p:cNvPr>
          <p:cNvPicPr>
            <a:picLocks noChangeAspect="1"/>
          </p:cNvPicPr>
          <p:nvPr/>
        </p:nvPicPr>
        <p:blipFill>
          <a:blip r:embed="rId3"/>
          <a:stretch>
            <a:fillRect/>
          </a:stretch>
        </p:blipFill>
        <p:spPr>
          <a:xfrm>
            <a:off x="1748280" y="981824"/>
            <a:ext cx="5591118" cy="3374981"/>
          </a:xfrm>
          <a:prstGeom prst="rect">
            <a:avLst/>
          </a:prstGeom>
        </p:spPr>
      </p:pic>
    </p:spTree>
    <p:extLst>
      <p:ext uri="{BB962C8B-B14F-4D97-AF65-F5344CB8AC3E}">
        <p14:creationId xmlns:p14="http://schemas.microsoft.com/office/powerpoint/2010/main" val="239595753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Shape 870"/>
        <p:cNvGrpSpPr/>
        <p:nvPr/>
      </p:nvGrpSpPr>
      <p:grpSpPr>
        <a:xfrm>
          <a:off x="0" y="0"/>
          <a:ext cx="0" cy="0"/>
          <a:chOff x="0" y="0"/>
          <a:chExt cx="0" cy="0"/>
        </a:xfrm>
      </p:grpSpPr>
      <p:graphicFrame>
        <p:nvGraphicFramePr>
          <p:cNvPr id="7" name="Graphique 6">
            <a:extLst>
              <a:ext uri="{FF2B5EF4-FFF2-40B4-BE49-F238E27FC236}">
                <a16:creationId xmlns:a16="http://schemas.microsoft.com/office/drawing/2014/main" id="{CA36B747-4D80-46B7-8108-22B91D96D5B1}"/>
              </a:ext>
            </a:extLst>
          </p:cNvPr>
          <p:cNvGraphicFramePr>
            <a:graphicFrameLocks/>
          </p:cNvGraphicFramePr>
          <p:nvPr/>
        </p:nvGraphicFramePr>
        <p:xfrm>
          <a:off x="713225" y="838200"/>
          <a:ext cx="7327252" cy="3980018"/>
        </p:xfrm>
        <a:graphic>
          <a:graphicData uri="http://schemas.openxmlformats.org/drawingml/2006/chart">
            <c:chart xmlns:c="http://schemas.openxmlformats.org/drawingml/2006/chart" xmlns:r="http://schemas.openxmlformats.org/officeDocument/2006/relationships" r:id="rId3"/>
          </a:graphicData>
        </a:graphic>
      </p:graphicFrame>
      <p:sp>
        <p:nvSpPr>
          <p:cNvPr id="2" name="Google Shape;737;p84">
            <a:extLst>
              <a:ext uri="{FF2B5EF4-FFF2-40B4-BE49-F238E27FC236}">
                <a16:creationId xmlns:a16="http://schemas.microsoft.com/office/drawing/2014/main" id="{53D776D1-04CF-C0E5-BC0A-0BE786B9E294}"/>
              </a:ext>
            </a:extLst>
          </p:cNvPr>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lvl="0" algn="ctr"/>
            <a:r>
              <a:rPr lang="en" sz="2400">
                <a:latin typeface="Lato"/>
              </a:rPr>
              <a:t>Pressure Plot 4</a:t>
            </a:r>
            <a:endParaRPr sz="2400"/>
          </a:p>
        </p:txBody>
      </p:sp>
      <p:sp>
        <p:nvSpPr>
          <p:cNvPr id="3" name="ZoneTexte 2">
            <a:extLst>
              <a:ext uri="{FF2B5EF4-FFF2-40B4-BE49-F238E27FC236}">
                <a16:creationId xmlns:a16="http://schemas.microsoft.com/office/drawing/2014/main" id="{BF6D4698-B74A-98E1-F703-5C1A146103C4}"/>
              </a:ext>
            </a:extLst>
          </p:cNvPr>
          <p:cNvSpPr txBox="1"/>
          <p:nvPr/>
        </p:nvSpPr>
        <p:spPr>
          <a:xfrm>
            <a:off x="8754893" y="4835723"/>
            <a:ext cx="383438" cy="307777"/>
          </a:xfrm>
          <a:prstGeom prst="rect">
            <a:avLst/>
          </a:prstGeom>
          <a:noFill/>
        </p:spPr>
        <p:txBody>
          <a:bodyPr wrap="none" lIns="91440" tIns="45720" rIns="91440" bIns="45720" rtlCol="0" anchor="t">
            <a:spAutoFit/>
          </a:bodyPr>
          <a:lstStyle/>
          <a:p>
            <a:pPr algn="ctr"/>
            <a:r>
              <a:rPr lang="fr-FR"/>
              <a:t>32</a:t>
            </a:r>
          </a:p>
        </p:txBody>
      </p:sp>
    </p:spTree>
    <p:extLst>
      <p:ext uri="{BB962C8B-B14F-4D97-AF65-F5344CB8AC3E}">
        <p14:creationId xmlns:p14="http://schemas.microsoft.com/office/powerpoint/2010/main" val="145189633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66F13169-EA30-F89C-6ABA-553F464B8C12}"/>
              </a:ext>
            </a:extLst>
          </p:cNvPr>
          <p:cNvSpPr txBox="1"/>
          <p:nvPr/>
        </p:nvSpPr>
        <p:spPr>
          <a:xfrm>
            <a:off x="6325130" y="4219648"/>
            <a:ext cx="1532964" cy="52380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a:latin typeface="Lato" panose="020F0502020204030203" pitchFamily="34" charset="0"/>
                <a:ea typeface="Lato" panose="020F0502020204030203" pitchFamily="34" charset="0"/>
                <a:cs typeface="Lato" panose="020F0502020204030203" pitchFamily="34" charset="0"/>
              </a:rPr>
              <a:t>Project Leader + </a:t>
            </a:r>
            <a:r>
              <a:rPr lang="fr-FR" err="1">
                <a:latin typeface="Lato" panose="020F0502020204030203" pitchFamily="34" charset="0"/>
                <a:ea typeface="Lato" panose="020F0502020204030203" pitchFamily="34" charset="0"/>
                <a:cs typeface="Lato" panose="020F0502020204030203" pitchFamily="34" charset="0"/>
              </a:rPr>
              <a:t>Quality</a:t>
            </a:r>
            <a:r>
              <a:rPr lang="fr-FR">
                <a:latin typeface="Lato" panose="020F0502020204030203" pitchFamily="34" charset="0"/>
                <a:ea typeface="Lato" panose="020F0502020204030203" pitchFamily="34" charset="0"/>
                <a:cs typeface="Lato" panose="020F0502020204030203" pitchFamily="34" charset="0"/>
              </a:rPr>
              <a:t> Manager</a:t>
            </a:r>
          </a:p>
        </p:txBody>
      </p:sp>
      <p:sp>
        <p:nvSpPr>
          <p:cNvPr id="6" name="ZoneTexte 5">
            <a:extLst>
              <a:ext uri="{FF2B5EF4-FFF2-40B4-BE49-F238E27FC236}">
                <a16:creationId xmlns:a16="http://schemas.microsoft.com/office/drawing/2014/main" id="{E8B3EC21-E2B5-CA1D-2001-2CCB7CDD0EBE}"/>
              </a:ext>
            </a:extLst>
          </p:cNvPr>
          <p:cNvSpPr txBox="1"/>
          <p:nvPr/>
        </p:nvSpPr>
        <p:spPr>
          <a:xfrm>
            <a:off x="4712755" y="4220230"/>
            <a:ext cx="1532964"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a:latin typeface="Lato" panose="020F0502020204030203" pitchFamily="34" charset="0"/>
                <a:ea typeface="Lato" panose="020F0502020204030203" pitchFamily="34" charset="0"/>
                <a:cs typeface="Lato" panose="020F0502020204030203" pitchFamily="34" charset="0"/>
              </a:rPr>
              <a:t>Chief of Design and Simulation</a:t>
            </a:r>
          </a:p>
        </p:txBody>
      </p:sp>
      <p:sp>
        <p:nvSpPr>
          <p:cNvPr id="2" name="ZoneTexte 1">
            <a:extLst>
              <a:ext uri="{FF2B5EF4-FFF2-40B4-BE49-F238E27FC236}">
                <a16:creationId xmlns:a16="http://schemas.microsoft.com/office/drawing/2014/main" id="{5F6A07F8-EA5C-10CC-715F-9BDF165BD296}"/>
              </a:ext>
            </a:extLst>
          </p:cNvPr>
          <p:cNvSpPr txBox="1"/>
          <p:nvPr/>
        </p:nvSpPr>
        <p:spPr>
          <a:xfrm>
            <a:off x="3179791" y="4222028"/>
            <a:ext cx="1532964" cy="523220"/>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fr-FR">
                <a:latin typeface="Lato" panose="020F0502020204030203" pitchFamily="34" charset="0"/>
                <a:ea typeface="Lato" panose="020F0502020204030203" pitchFamily="34" charset="0"/>
                <a:cs typeface="Lato" panose="020F0502020204030203" pitchFamily="34" charset="0"/>
              </a:rPr>
              <a:t>Chief of Documentation</a:t>
            </a:r>
          </a:p>
        </p:txBody>
      </p:sp>
      <p:sp>
        <p:nvSpPr>
          <p:cNvPr id="4" name="ZoneTexte 1">
            <a:extLst>
              <a:ext uri="{FF2B5EF4-FFF2-40B4-BE49-F238E27FC236}">
                <a16:creationId xmlns:a16="http://schemas.microsoft.com/office/drawing/2014/main" id="{5F6A07F8-EA5C-10CC-715F-9BDF165BD296}"/>
              </a:ext>
            </a:extLst>
          </p:cNvPr>
          <p:cNvSpPr txBox="1"/>
          <p:nvPr/>
        </p:nvSpPr>
        <p:spPr>
          <a:xfrm>
            <a:off x="1716355" y="4220230"/>
            <a:ext cx="1463436" cy="523220"/>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fr-FR">
                <a:latin typeface="Lato" panose="020F0502020204030203" pitchFamily="34" charset="0"/>
                <a:ea typeface="Lato" panose="020F0502020204030203" pitchFamily="34" charset="0"/>
                <a:cs typeface="Lato" panose="020F0502020204030203" pitchFamily="34" charset="0"/>
              </a:rPr>
              <a:t>Chief of Data </a:t>
            </a:r>
            <a:r>
              <a:rPr lang="fr-FR" err="1">
                <a:latin typeface="Lato" panose="020F0502020204030203" pitchFamily="34" charset="0"/>
                <a:ea typeface="Lato" panose="020F0502020204030203" pitchFamily="34" charset="0"/>
                <a:cs typeface="Lato" panose="020F0502020204030203" pitchFamily="34" charset="0"/>
              </a:rPr>
              <a:t>Analysis</a:t>
            </a:r>
            <a:endParaRPr lang="fr-FR">
              <a:latin typeface="Lato" panose="020F0502020204030203" pitchFamily="34" charset="0"/>
              <a:ea typeface="Lato" panose="020F0502020204030203" pitchFamily="34" charset="0"/>
              <a:cs typeface="Lato" panose="020F0502020204030203" pitchFamily="34" charset="0"/>
            </a:endParaRPr>
          </a:p>
        </p:txBody>
      </p:sp>
      <p:pic>
        <p:nvPicPr>
          <p:cNvPr id="12" name="Image 11" descr="Une image contenant personne, intérieur, mur, debout&#10;&#10;Description générée automatiquement">
            <a:extLst>
              <a:ext uri="{FF2B5EF4-FFF2-40B4-BE49-F238E27FC236}">
                <a16:creationId xmlns:a16="http://schemas.microsoft.com/office/drawing/2014/main" id="{FA353E51-DB77-E283-1824-A338FF777788}"/>
              </a:ext>
            </a:extLst>
          </p:cNvPr>
          <p:cNvPicPr>
            <a:picLocks noChangeAspect="1"/>
          </p:cNvPicPr>
          <p:nvPr/>
        </p:nvPicPr>
        <p:blipFill rotWithShape="1">
          <a:blip r:embed="rId3"/>
          <a:srcRect l="-1" t="16385" r="1701" b="16437"/>
          <a:stretch/>
        </p:blipFill>
        <p:spPr>
          <a:xfrm>
            <a:off x="1204962" y="743208"/>
            <a:ext cx="6734075" cy="3451606"/>
          </a:xfrm>
          <a:prstGeom prst="rect">
            <a:avLst/>
          </a:prstGeom>
        </p:spPr>
      </p:pic>
      <p:sp>
        <p:nvSpPr>
          <p:cNvPr id="15" name="Titre 2">
            <a:extLst>
              <a:ext uri="{FF2B5EF4-FFF2-40B4-BE49-F238E27FC236}">
                <a16:creationId xmlns:a16="http://schemas.microsoft.com/office/drawing/2014/main" id="{84F07213-5ACB-DA6A-D7F6-0A7B5424CCDE}"/>
              </a:ext>
            </a:extLst>
          </p:cNvPr>
          <p:cNvSpPr>
            <a:spLocks noGrp="1"/>
          </p:cNvSpPr>
          <p:nvPr>
            <p:ph type="title" idx="2"/>
          </p:nvPr>
        </p:nvSpPr>
        <p:spPr>
          <a:xfrm>
            <a:off x="3339588" y="277685"/>
            <a:ext cx="2768604" cy="478219"/>
          </a:xfrm>
        </p:spPr>
        <p:txBody>
          <a:bodyPr/>
          <a:lstStyle/>
          <a:p>
            <a:pPr algn="ctr"/>
            <a:r>
              <a:rPr lang="fr-FR" sz="2400">
                <a:latin typeface="Lato" panose="020F0502020204030203" pitchFamily="34" charset="0"/>
                <a:ea typeface="Lato" panose="020F0502020204030203" pitchFamily="34" charset="0"/>
                <a:cs typeface="Lato" panose="020F0502020204030203" pitchFamily="34" charset="0"/>
              </a:rPr>
              <a:t>Team Introduction</a:t>
            </a:r>
            <a:br>
              <a:rPr lang="fr-FR" sz="2400">
                <a:latin typeface="Lato" panose="020F0502020204030203" pitchFamily="34" charset="0"/>
                <a:ea typeface="Lato" panose="020F0502020204030203" pitchFamily="34" charset="0"/>
                <a:cs typeface="Lato" panose="020F0502020204030203" pitchFamily="34" charset="0"/>
              </a:rPr>
            </a:br>
            <a:endParaRPr lang="fr-FR" sz="2400">
              <a:latin typeface="Lato" panose="020F0502020204030203" pitchFamily="34" charset="0"/>
              <a:ea typeface="Lato" panose="020F0502020204030203" pitchFamily="34" charset="0"/>
              <a:cs typeface="Lato" panose="020F0502020204030203" pitchFamily="34" charset="0"/>
            </a:endParaRPr>
          </a:p>
        </p:txBody>
      </p:sp>
      <p:sp>
        <p:nvSpPr>
          <p:cNvPr id="3" name="ZoneTexte 2">
            <a:extLst>
              <a:ext uri="{FF2B5EF4-FFF2-40B4-BE49-F238E27FC236}">
                <a16:creationId xmlns:a16="http://schemas.microsoft.com/office/drawing/2014/main" id="{149986D8-1AC4-FCD1-540B-088FBCA7FB12}"/>
              </a:ext>
            </a:extLst>
          </p:cNvPr>
          <p:cNvSpPr txBox="1"/>
          <p:nvPr/>
        </p:nvSpPr>
        <p:spPr>
          <a:xfrm>
            <a:off x="8804586" y="4835723"/>
            <a:ext cx="284052" cy="307777"/>
          </a:xfrm>
          <a:prstGeom prst="rect">
            <a:avLst/>
          </a:prstGeom>
          <a:noFill/>
        </p:spPr>
        <p:txBody>
          <a:bodyPr wrap="none" rtlCol="0">
            <a:spAutoFit/>
          </a:bodyPr>
          <a:lstStyle/>
          <a:p>
            <a:pPr algn="ctr"/>
            <a:r>
              <a:rPr lang="fr-FR"/>
              <a:t>3</a:t>
            </a:r>
          </a:p>
        </p:txBody>
      </p:sp>
    </p:spTree>
    <p:extLst>
      <p:ext uri="{BB962C8B-B14F-4D97-AF65-F5344CB8AC3E}">
        <p14:creationId xmlns:p14="http://schemas.microsoft.com/office/powerpoint/2010/main" val="152170891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870"/>
        <p:cNvGrpSpPr/>
        <p:nvPr/>
      </p:nvGrpSpPr>
      <p:grpSpPr>
        <a:xfrm>
          <a:off x="0" y="0"/>
          <a:ext cx="0" cy="0"/>
          <a:chOff x="0" y="0"/>
          <a:chExt cx="0" cy="0"/>
        </a:xfrm>
      </p:grpSpPr>
      <p:sp>
        <p:nvSpPr>
          <p:cNvPr id="6" name="Google Shape;737;p84">
            <a:extLst>
              <a:ext uri="{FF2B5EF4-FFF2-40B4-BE49-F238E27FC236}">
                <a16:creationId xmlns:a16="http://schemas.microsoft.com/office/drawing/2014/main" id="{AD47A446-9F22-4982-5598-C60374C0D695}"/>
              </a:ext>
            </a:extLst>
          </p:cNvPr>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lvl="0" algn="ctr"/>
            <a:r>
              <a:rPr lang="en" sz="2400">
                <a:latin typeface="Lato"/>
              </a:rPr>
              <a:t>Pressure Plot 5</a:t>
            </a:r>
          </a:p>
        </p:txBody>
      </p:sp>
      <p:sp>
        <p:nvSpPr>
          <p:cNvPr id="2" name="ZoneTexte 1">
            <a:extLst>
              <a:ext uri="{FF2B5EF4-FFF2-40B4-BE49-F238E27FC236}">
                <a16:creationId xmlns:a16="http://schemas.microsoft.com/office/drawing/2014/main" id="{0E42827C-0C5D-B7A3-21F6-7846DFBD9937}"/>
              </a:ext>
            </a:extLst>
          </p:cNvPr>
          <p:cNvSpPr txBox="1"/>
          <p:nvPr/>
        </p:nvSpPr>
        <p:spPr>
          <a:xfrm>
            <a:off x="8754893" y="4835723"/>
            <a:ext cx="383438" cy="307777"/>
          </a:xfrm>
          <a:prstGeom prst="rect">
            <a:avLst/>
          </a:prstGeom>
          <a:noFill/>
        </p:spPr>
        <p:txBody>
          <a:bodyPr wrap="none" lIns="91440" tIns="45720" rIns="91440" bIns="45720" rtlCol="0" anchor="t">
            <a:spAutoFit/>
          </a:bodyPr>
          <a:lstStyle/>
          <a:p>
            <a:pPr algn="ctr"/>
            <a:r>
              <a:rPr lang="fr-FR"/>
              <a:t>33</a:t>
            </a:r>
          </a:p>
        </p:txBody>
      </p:sp>
      <p:graphicFrame>
        <p:nvGraphicFramePr>
          <p:cNvPr id="7" name="Graphique 6">
            <a:extLst>
              <a:ext uri="{FF2B5EF4-FFF2-40B4-BE49-F238E27FC236}">
                <a16:creationId xmlns:a16="http://schemas.microsoft.com/office/drawing/2014/main" id="{3D92AB28-626A-4BC5-A9E2-A5531F9ED173}"/>
              </a:ext>
            </a:extLst>
          </p:cNvPr>
          <p:cNvGraphicFramePr>
            <a:graphicFrameLocks/>
          </p:cNvGraphicFramePr>
          <p:nvPr>
            <p:extLst>
              <p:ext uri="{D42A27DB-BD31-4B8C-83A1-F6EECF244321}">
                <p14:modId xmlns:p14="http://schemas.microsoft.com/office/powerpoint/2010/main" val="3167575810"/>
              </p:ext>
            </p:extLst>
          </p:nvPr>
        </p:nvGraphicFramePr>
        <p:xfrm>
          <a:off x="1096540" y="809625"/>
          <a:ext cx="6950869" cy="4113311"/>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51164548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870"/>
        <p:cNvGrpSpPr/>
        <p:nvPr/>
      </p:nvGrpSpPr>
      <p:grpSpPr>
        <a:xfrm>
          <a:off x="0" y="0"/>
          <a:ext cx="0" cy="0"/>
          <a:chOff x="0" y="0"/>
          <a:chExt cx="0" cy="0"/>
        </a:xfrm>
      </p:grpSpPr>
      <p:sp>
        <p:nvSpPr>
          <p:cNvPr id="6" name="Google Shape;737;p84">
            <a:extLst>
              <a:ext uri="{FF2B5EF4-FFF2-40B4-BE49-F238E27FC236}">
                <a16:creationId xmlns:a16="http://schemas.microsoft.com/office/drawing/2014/main" id="{AD47A446-9F22-4982-5598-C60374C0D695}"/>
              </a:ext>
            </a:extLst>
          </p:cNvPr>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lvl="0" algn="ctr"/>
            <a:r>
              <a:rPr lang="en" sz="2400">
                <a:latin typeface="Lato"/>
              </a:rPr>
              <a:t>Thrust Vector Angle Plots 1 and 2</a:t>
            </a:r>
          </a:p>
        </p:txBody>
      </p:sp>
      <p:sp>
        <p:nvSpPr>
          <p:cNvPr id="2" name="ZoneTexte 1">
            <a:extLst>
              <a:ext uri="{FF2B5EF4-FFF2-40B4-BE49-F238E27FC236}">
                <a16:creationId xmlns:a16="http://schemas.microsoft.com/office/drawing/2014/main" id="{742B37FD-3BEF-03B7-2E6C-0B65E014677B}"/>
              </a:ext>
            </a:extLst>
          </p:cNvPr>
          <p:cNvSpPr txBox="1"/>
          <p:nvPr/>
        </p:nvSpPr>
        <p:spPr>
          <a:xfrm>
            <a:off x="8754893" y="4835723"/>
            <a:ext cx="383438" cy="307777"/>
          </a:xfrm>
          <a:prstGeom prst="rect">
            <a:avLst/>
          </a:prstGeom>
          <a:noFill/>
        </p:spPr>
        <p:txBody>
          <a:bodyPr wrap="none" lIns="91440" tIns="45720" rIns="91440" bIns="45720" rtlCol="0" anchor="t">
            <a:spAutoFit/>
          </a:bodyPr>
          <a:lstStyle/>
          <a:p>
            <a:pPr algn="ctr"/>
            <a:r>
              <a:rPr lang="fr-FR"/>
              <a:t>34</a:t>
            </a:r>
          </a:p>
        </p:txBody>
      </p:sp>
      <p:graphicFrame>
        <p:nvGraphicFramePr>
          <p:cNvPr id="15" name="Graphique 14">
            <a:extLst>
              <a:ext uri="{FF2B5EF4-FFF2-40B4-BE49-F238E27FC236}">
                <a16:creationId xmlns:a16="http://schemas.microsoft.com/office/drawing/2014/main" id="{3E6083B6-E3D9-CEA5-D370-63B686C94D42}"/>
              </a:ext>
            </a:extLst>
          </p:cNvPr>
          <p:cNvGraphicFramePr>
            <a:graphicFrameLocks/>
          </p:cNvGraphicFramePr>
          <p:nvPr>
            <p:extLst>
              <p:ext uri="{D42A27DB-BD31-4B8C-83A1-F6EECF244321}">
                <p14:modId xmlns:p14="http://schemas.microsoft.com/office/powerpoint/2010/main" val="3791643357"/>
              </p:ext>
            </p:extLst>
          </p:nvPr>
        </p:nvGraphicFramePr>
        <p:xfrm>
          <a:off x="252414" y="1323975"/>
          <a:ext cx="4286250" cy="249555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7" name="Graphique 16">
            <a:extLst>
              <a:ext uri="{FF2B5EF4-FFF2-40B4-BE49-F238E27FC236}">
                <a16:creationId xmlns:a16="http://schemas.microsoft.com/office/drawing/2014/main" id="{8836078A-2D8F-17CB-7067-273BDB428661}"/>
              </a:ext>
              <a:ext uri="{147F2762-F138-4A5C-976F-8EAC2B608ADB}">
                <a16:predDERef xmlns:a16="http://schemas.microsoft.com/office/drawing/2014/main" pred="{3E6083B6-E3D9-CEA5-D370-63B686C94D42}"/>
              </a:ext>
            </a:extLst>
          </p:cNvPr>
          <p:cNvGraphicFramePr>
            <a:graphicFrameLocks/>
          </p:cNvGraphicFramePr>
          <p:nvPr>
            <p:extLst>
              <p:ext uri="{D42A27DB-BD31-4B8C-83A1-F6EECF244321}">
                <p14:modId xmlns:p14="http://schemas.microsoft.com/office/powerpoint/2010/main" val="17863487"/>
              </p:ext>
            </p:extLst>
          </p:nvPr>
        </p:nvGraphicFramePr>
        <p:xfrm>
          <a:off x="4538664" y="1338262"/>
          <a:ext cx="4538663" cy="2481263"/>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92511023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870"/>
        <p:cNvGrpSpPr/>
        <p:nvPr/>
      </p:nvGrpSpPr>
      <p:grpSpPr>
        <a:xfrm>
          <a:off x="0" y="0"/>
          <a:ext cx="0" cy="0"/>
          <a:chOff x="0" y="0"/>
          <a:chExt cx="0" cy="0"/>
        </a:xfrm>
      </p:grpSpPr>
      <p:sp>
        <p:nvSpPr>
          <p:cNvPr id="6" name="Google Shape;737;p84">
            <a:extLst>
              <a:ext uri="{FF2B5EF4-FFF2-40B4-BE49-F238E27FC236}">
                <a16:creationId xmlns:a16="http://schemas.microsoft.com/office/drawing/2014/main" id="{AD47A446-9F22-4982-5598-C60374C0D695}"/>
              </a:ext>
            </a:extLst>
          </p:cNvPr>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lvl="0" algn="ctr"/>
            <a:r>
              <a:rPr lang="en" sz="2400">
                <a:latin typeface="Lato"/>
              </a:rPr>
              <a:t>Thrust Vector Angle Plots 3 and 4</a:t>
            </a:r>
          </a:p>
        </p:txBody>
      </p:sp>
      <p:sp>
        <p:nvSpPr>
          <p:cNvPr id="2" name="ZoneTexte 1">
            <a:extLst>
              <a:ext uri="{FF2B5EF4-FFF2-40B4-BE49-F238E27FC236}">
                <a16:creationId xmlns:a16="http://schemas.microsoft.com/office/drawing/2014/main" id="{77B81634-9D3E-A6DE-8E0A-28932AAF4D94}"/>
              </a:ext>
            </a:extLst>
          </p:cNvPr>
          <p:cNvSpPr txBox="1"/>
          <p:nvPr/>
        </p:nvSpPr>
        <p:spPr>
          <a:xfrm>
            <a:off x="8754893" y="4835723"/>
            <a:ext cx="383438" cy="307777"/>
          </a:xfrm>
          <a:prstGeom prst="rect">
            <a:avLst/>
          </a:prstGeom>
          <a:noFill/>
        </p:spPr>
        <p:txBody>
          <a:bodyPr wrap="none" lIns="91440" tIns="45720" rIns="91440" bIns="45720" rtlCol="0" anchor="t">
            <a:spAutoFit/>
          </a:bodyPr>
          <a:lstStyle/>
          <a:p>
            <a:pPr algn="ctr"/>
            <a:r>
              <a:rPr lang="fr-FR"/>
              <a:t>35</a:t>
            </a:r>
          </a:p>
        </p:txBody>
      </p:sp>
      <p:graphicFrame>
        <p:nvGraphicFramePr>
          <p:cNvPr id="4" name="Graphique 3">
            <a:extLst>
              <a:ext uri="{FF2B5EF4-FFF2-40B4-BE49-F238E27FC236}">
                <a16:creationId xmlns:a16="http://schemas.microsoft.com/office/drawing/2014/main" id="{904B3528-0461-8B83-3309-AB09D1EA5E60}"/>
              </a:ext>
              <a:ext uri="{147F2762-F138-4A5C-976F-8EAC2B608ADB}">
                <a16:predDERef xmlns:a16="http://schemas.microsoft.com/office/drawing/2014/main" pred="{8836078A-2D8F-17CB-7067-273BDB428661}"/>
              </a:ext>
            </a:extLst>
          </p:cNvPr>
          <p:cNvGraphicFramePr>
            <a:graphicFrameLocks/>
          </p:cNvGraphicFramePr>
          <p:nvPr>
            <p:extLst>
              <p:ext uri="{D42A27DB-BD31-4B8C-83A1-F6EECF244321}">
                <p14:modId xmlns:p14="http://schemas.microsoft.com/office/powerpoint/2010/main" val="1395620464"/>
              </p:ext>
            </p:extLst>
          </p:nvPr>
        </p:nvGraphicFramePr>
        <p:xfrm>
          <a:off x="76175" y="1340643"/>
          <a:ext cx="4572000" cy="2462213"/>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5" name="Graphique 4">
            <a:extLst>
              <a:ext uri="{FF2B5EF4-FFF2-40B4-BE49-F238E27FC236}">
                <a16:creationId xmlns:a16="http://schemas.microsoft.com/office/drawing/2014/main" id="{6E198C5B-0B7E-BF2B-E91B-254403A784CF}"/>
              </a:ext>
              <a:ext uri="{147F2762-F138-4A5C-976F-8EAC2B608ADB}">
                <a16:predDERef xmlns:a16="http://schemas.microsoft.com/office/drawing/2014/main" pred="{904B3528-0461-8B83-3309-AB09D1EA5E60}"/>
              </a:ext>
            </a:extLst>
          </p:cNvPr>
          <p:cNvGraphicFramePr>
            <a:graphicFrameLocks/>
          </p:cNvGraphicFramePr>
          <p:nvPr>
            <p:extLst>
              <p:ext uri="{D42A27DB-BD31-4B8C-83A1-F6EECF244321}">
                <p14:modId xmlns:p14="http://schemas.microsoft.com/office/powerpoint/2010/main" val="991892495"/>
              </p:ext>
            </p:extLst>
          </p:nvPr>
        </p:nvGraphicFramePr>
        <p:xfrm>
          <a:off x="4648175" y="1340643"/>
          <a:ext cx="4552950" cy="2462213"/>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6560869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870"/>
        <p:cNvGrpSpPr/>
        <p:nvPr/>
      </p:nvGrpSpPr>
      <p:grpSpPr>
        <a:xfrm>
          <a:off x="0" y="0"/>
          <a:ext cx="0" cy="0"/>
          <a:chOff x="0" y="0"/>
          <a:chExt cx="0" cy="0"/>
        </a:xfrm>
      </p:grpSpPr>
      <p:sp>
        <p:nvSpPr>
          <p:cNvPr id="6" name="Google Shape;737;p84">
            <a:extLst>
              <a:ext uri="{FF2B5EF4-FFF2-40B4-BE49-F238E27FC236}">
                <a16:creationId xmlns:a16="http://schemas.microsoft.com/office/drawing/2014/main" id="{AD47A446-9F22-4982-5598-C60374C0D695}"/>
              </a:ext>
            </a:extLst>
          </p:cNvPr>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lvl="0" algn="ctr"/>
            <a:r>
              <a:rPr lang="en" sz="2400">
                <a:latin typeface="Lato"/>
              </a:rPr>
              <a:t>Thrust Vector Angle Plot 4 Using Solidworks</a:t>
            </a:r>
          </a:p>
        </p:txBody>
      </p:sp>
      <p:sp>
        <p:nvSpPr>
          <p:cNvPr id="2" name="ZoneTexte 1">
            <a:extLst>
              <a:ext uri="{FF2B5EF4-FFF2-40B4-BE49-F238E27FC236}">
                <a16:creationId xmlns:a16="http://schemas.microsoft.com/office/drawing/2014/main" id="{AF115EC2-105B-A418-61B8-99052A1D103D}"/>
              </a:ext>
            </a:extLst>
          </p:cNvPr>
          <p:cNvSpPr txBox="1"/>
          <p:nvPr/>
        </p:nvSpPr>
        <p:spPr>
          <a:xfrm>
            <a:off x="8754893" y="4835723"/>
            <a:ext cx="383438" cy="307777"/>
          </a:xfrm>
          <a:prstGeom prst="rect">
            <a:avLst/>
          </a:prstGeom>
          <a:noFill/>
        </p:spPr>
        <p:txBody>
          <a:bodyPr wrap="none" lIns="91440" tIns="45720" rIns="91440" bIns="45720" rtlCol="0" anchor="t">
            <a:spAutoFit/>
          </a:bodyPr>
          <a:lstStyle/>
          <a:p>
            <a:pPr algn="ctr"/>
            <a:r>
              <a:rPr lang="fr-FR"/>
              <a:t>36</a:t>
            </a:r>
          </a:p>
        </p:txBody>
      </p:sp>
      <p:pic>
        <p:nvPicPr>
          <p:cNvPr id="4" name="Image 3">
            <a:extLst>
              <a:ext uri="{FF2B5EF4-FFF2-40B4-BE49-F238E27FC236}">
                <a16:creationId xmlns:a16="http://schemas.microsoft.com/office/drawing/2014/main" id="{70C7CE05-BB3C-1D83-3A18-F00AE780754D}"/>
              </a:ext>
            </a:extLst>
          </p:cNvPr>
          <p:cNvPicPr>
            <a:picLocks noChangeAspect="1"/>
          </p:cNvPicPr>
          <p:nvPr/>
        </p:nvPicPr>
        <p:blipFill rotWithShape="1">
          <a:blip r:embed="rId3"/>
          <a:srcRect t="21674" b="35223"/>
          <a:stretch/>
        </p:blipFill>
        <p:spPr>
          <a:xfrm>
            <a:off x="713225" y="1017725"/>
            <a:ext cx="7812864" cy="1489587"/>
          </a:xfrm>
          <a:prstGeom prst="rect">
            <a:avLst/>
          </a:prstGeom>
        </p:spPr>
      </p:pic>
      <p:graphicFrame>
        <p:nvGraphicFramePr>
          <p:cNvPr id="10" name="Graphique 9">
            <a:extLst>
              <a:ext uri="{FF2B5EF4-FFF2-40B4-BE49-F238E27FC236}">
                <a16:creationId xmlns:a16="http://schemas.microsoft.com/office/drawing/2014/main" id="{6E198C5B-0B7E-BF2B-E91B-254403A784CF}"/>
              </a:ext>
              <a:ext uri="{147F2762-F138-4A5C-976F-8EAC2B608ADB}">
                <a16:predDERef xmlns:a16="http://schemas.microsoft.com/office/drawing/2014/main" pred="{904B3528-0461-8B83-3309-AB09D1EA5E60}"/>
              </a:ext>
            </a:extLst>
          </p:cNvPr>
          <p:cNvGraphicFramePr>
            <a:graphicFrameLocks/>
          </p:cNvGraphicFramePr>
          <p:nvPr>
            <p:extLst>
              <p:ext uri="{D42A27DB-BD31-4B8C-83A1-F6EECF244321}">
                <p14:modId xmlns:p14="http://schemas.microsoft.com/office/powerpoint/2010/main" val="37574164"/>
              </p:ext>
            </p:extLst>
          </p:nvPr>
        </p:nvGraphicFramePr>
        <p:xfrm>
          <a:off x="2343182" y="2507312"/>
          <a:ext cx="4552950" cy="2462213"/>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413808778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3" name="Google Shape;737;p84">
            <a:extLst>
              <a:ext uri="{FF2B5EF4-FFF2-40B4-BE49-F238E27FC236}">
                <a16:creationId xmlns:a16="http://schemas.microsoft.com/office/drawing/2014/main" id="{4DBF14FD-68A3-38E0-CC4F-93E5CC1CC19A}"/>
              </a:ext>
            </a:extLst>
          </p:cNvPr>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lvl="0" algn="ctr"/>
            <a:r>
              <a:rPr lang="en" sz="2400">
                <a:latin typeface="Lato"/>
              </a:rPr>
              <a:t>Shadowgraph 1 Port</a:t>
            </a:r>
          </a:p>
        </p:txBody>
      </p:sp>
      <p:sp>
        <p:nvSpPr>
          <p:cNvPr id="5" name="ZoneTexte 4">
            <a:extLst>
              <a:ext uri="{FF2B5EF4-FFF2-40B4-BE49-F238E27FC236}">
                <a16:creationId xmlns:a16="http://schemas.microsoft.com/office/drawing/2014/main" id="{3F85B865-2ABB-91ED-B3D5-02260287FE9C}"/>
              </a:ext>
            </a:extLst>
          </p:cNvPr>
          <p:cNvSpPr txBox="1"/>
          <p:nvPr/>
        </p:nvSpPr>
        <p:spPr>
          <a:xfrm>
            <a:off x="8754893" y="4835723"/>
            <a:ext cx="383438" cy="307777"/>
          </a:xfrm>
          <a:prstGeom prst="rect">
            <a:avLst/>
          </a:prstGeom>
          <a:noFill/>
        </p:spPr>
        <p:txBody>
          <a:bodyPr wrap="none" lIns="91440" tIns="45720" rIns="91440" bIns="45720" rtlCol="0" anchor="t">
            <a:spAutoFit/>
          </a:bodyPr>
          <a:lstStyle/>
          <a:p>
            <a:pPr algn="ctr"/>
            <a:r>
              <a:rPr lang="fr-FR"/>
              <a:t>37</a:t>
            </a:r>
          </a:p>
        </p:txBody>
      </p:sp>
      <p:sp>
        <p:nvSpPr>
          <p:cNvPr id="7" name="Google Shape;872;p88">
            <a:extLst>
              <a:ext uri="{FF2B5EF4-FFF2-40B4-BE49-F238E27FC236}">
                <a16:creationId xmlns:a16="http://schemas.microsoft.com/office/drawing/2014/main" id="{99B33DAB-2EE2-AA32-F8E8-ADEAA6D6412E}"/>
              </a:ext>
            </a:extLst>
          </p:cNvPr>
          <p:cNvSpPr txBox="1">
            <a:spLocks noGrp="1"/>
          </p:cNvSpPr>
          <p:nvPr>
            <p:ph type="subTitle" idx="1"/>
          </p:nvPr>
        </p:nvSpPr>
        <p:spPr>
          <a:xfrm>
            <a:off x="3076217" y="4013619"/>
            <a:ext cx="3798339" cy="427443"/>
          </a:xfrm>
          <a:prstGeom prst="rect">
            <a:avLst/>
          </a:prstGeom>
        </p:spPr>
        <p:txBody>
          <a:bodyPr spcFirstLastPara="1" wrap="square" lIns="91425" tIns="91425" rIns="91425" bIns="91425" anchor="t" anchorCtr="0">
            <a:noAutofit/>
          </a:bodyPr>
          <a:lstStyle/>
          <a:p>
            <a:pPr marL="0" lvl="0" indent="0" algn="l" rtl="0">
              <a:spcBef>
                <a:spcPts val="0"/>
              </a:spcBef>
              <a:spcAft>
                <a:spcPts val="1000"/>
              </a:spcAft>
              <a:buClr>
                <a:schemeClr val="dk1"/>
              </a:buClr>
              <a:buSzPts val="1100"/>
              <a:buFont typeface="Arial"/>
              <a:buNone/>
            </a:pPr>
            <a:r>
              <a:rPr lang="en-US">
                <a:latin typeface="Lato" panose="020F0502020204030203" pitchFamily="34" charset="0"/>
                <a:ea typeface="Lato" panose="020F0502020204030203" pitchFamily="34" charset="0"/>
                <a:cs typeface="Lato" panose="020F0502020204030203" pitchFamily="34" charset="0"/>
              </a:rPr>
              <a:t>Configuration 1, NPR 4,6, SPR 0.7</a:t>
            </a:r>
          </a:p>
        </p:txBody>
      </p:sp>
      <p:pic>
        <p:nvPicPr>
          <p:cNvPr id="14" name="Image 13">
            <a:extLst>
              <a:ext uri="{FF2B5EF4-FFF2-40B4-BE49-F238E27FC236}">
                <a16:creationId xmlns:a16="http://schemas.microsoft.com/office/drawing/2014/main" id="{846FB882-BA1B-8B51-2124-1CFFE82EBE7B}"/>
              </a:ext>
            </a:extLst>
          </p:cNvPr>
          <p:cNvPicPr>
            <a:picLocks noChangeAspect="1"/>
          </p:cNvPicPr>
          <p:nvPr/>
        </p:nvPicPr>
        <p:blipFill rotWithShape="1">
          <a:blip r:embed="rId3"/>
          <a:srcRect l="20571" t="25495" r="23924" b="30960"/>
          <a:stretch/>
        </p:blipFill>
        <p:spPr>
          <a:xfrm>
            <a:off x="1675237" y="1384928"/>
            <a:ext cx="5793475" cy="2261488"/>
          </a:xfrm>
          <a:prstGeom prst="rect">
            <a:avLst/>
          </a:prstGeom>
        </p:spPr>
      </p:pic>
    </p:spTree>
    <p:extLst>
      <p:ext uri="{BB962C8B-B14F-4D97-AF65-F5344CB8AC3E}">
        <p14:creationId xmlns:p14="http://schemas.microsoft.com/office/powerpoint/2010/main" val="425006517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3" name="Google Shape;737;p84">
            <a:extLst>
              <a:ext uri="{FF2B5EF4-FFF2-40B4-BE49-F238E27FC236}">
                <a16:creationId xmlns:a16="http://schemas.microsoft.com/office/drawing/2014/main" id="{4DBF14FD-68A3-38E0-CC4F-93E5CC1CC19A}"/>
              </a:ext>
            </a:extLst>
          </p:cNvPr>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lvl="0" algn="ctr"/>
            <a:r>
              <a:rPr lang="en" sz="2400">
                <a:latin typeface="Lato"/>
              </a:rPr>
              <a:t>Shadowgraph 2 Ports</a:t>
            </a:r>
          </a:p>
        </p:txBody>
      </p:sp>
      <p:sp>
        <p:nvSpPr>
          <p:cNvPr id="5" name="ZoneTexte 4">
            <a:extLst>
              <a:ext uri="{FF2B5EF4-FFF2-40B4-BE49-F238E27FC236}">
                <a16:creationId xmlns:a16="http://schemas.microsoft.com/office/drawing/2014/main" id="{3F85B865-2ABB-91ED-B3D5-02260287FE9C}"/>
              </a:ext>
            </a:extLst>
          </p:cNvPr>
          <p:cNvSpPr txBox="1"/>
          <p:nvPr/>
        </p:nvSpPr>
        <p:spPr>
          <a:xfrm>
            <a:off x="8754893" y="4835723"/>
            <a:ext cx="383438" cy="307777"/>
          </a:xfrm>
          <a:prstGeom prst="rect">
            <a:avLst/>
          </a:prstGeom>
          <a:noFill/>
        </p:spPr>
        <p:txBody>
          <a:bodyPr wrap="none" lIns="91440" tIns="45720" rIns="91440" bIns="45720" rtlCol="0" anchor="t">
            <a:spAutoFit/>
          </a:bodyPr>
          <a:lstStyle/>
          <a:p>
            <a:pPr algn="ctr"/>
            <a:r>
              <a:rPr lang="fr-FR"/>
              <a:t>38</a:t>
            </a:r>
          </a:p>
        </p:txBody>
      </p:sp>
      <p:sp>
        <p:nvSpPr>
          <p:cNvPr id="4" name="Google Shape;872;p88">
            <a:extLst>
              <a:ext uri="{FF2B5EF4-FFF2-40B4-BE49-F238E27FC236}">
                <a16:creationId xmlns:a16="http://schemas.microsoft.com/office/drawing/2014/main" id="{388C8D6D-F1D7-86FA-3F31-554C5D4E5BA2}"/>
              </a:ext>
            </a:extLst>
          </p:cNvPr>
          <p:cNvSpPr txBox="1">
            <a:spLocks noGrp="1"/>
          </p:cNvSpPr>
          <p:nvPr>
            <p:ph type="subTitle" idx="1"/>
          </p:nvPr>
        </p:nvSpPr>
        <p:spPr>
          <a:xfrm>
            <a:off x="2720572" y="4083504"/>
            <a:ext cx="3798339" cy="427443"/>
          </a:xfrm>
          <a:prstGeom prst="rect">
            <a:avLst/>
          </a:prstGeom>
        </p:spPr>
        <p:txBody>
          <a:bodyPr spcFirstLastPara="1" wrap="square" lIns="91425" tIns="91425" rIns="91425" bIns="91425" anchor="t" anchorCtr="0">
            <a:noAutofit/>
          </a:bodyPr>
          <a:lstStyle/>
          <a:p>
            <a:pPr marL="0" lvl="0" indent="0" algn="l" rtl="0">
              <a:spcBef>
                <a:spcPts val="0"/>
              </a:spcBef>
              <a:spcAft>
                <a:spcPts val="1000"/>
              </a:spcAft>
              <a:buClr>
                <a:schemeClr val="dk1"/>
              </a:buClr>
              <a:buSzPts val="1100"/>
              <a:buFont typeface="Arial"/>
              <a:buNone/>
            </a:pPr>
            <a:r>
              <a:rPr lang="en-US">
                <a:latin typeface="Lato" panose="020F0502020204030203" pitchFamily="34" charset="0"/>
                <a:ea typeface="Lato" panose="020F0502020204030203" pitchFamily="34" charset="0"/>
                <a:cs typeface="Lato" panose="020F0502020204030203" pitchFamily="34" charset="0"/>
              </a:rPr>
              <a:t>Configuration 5, NPR 4,6, SPR 0.7</a:t>
            </a:r>
          </a:p>
        </p:txBody>
      </p:sp>
      <p:pic>
        <p:nvPicPr>
          <p:cNvPr id="6" name="Image 5">
            <a:extLst>
              <a:ext uri="{FF2B5EF4-FFF2-40B4-BE49-F238E27FC236}">
                <a16:creationId xmlns:a16="http://schemas.microsoft.com/office/drawing/2014/main" id="{9A380C68-0DD3-2AFE-B9FF-BC6E86AE9E25}"/>
              </a:ext>
            </a:extLst>
          </p:cNvPr>
          <p:cNvPicPr>
            <a:picLocks noChangeAspect="1"/>
          </p:cNvPicPr>
          <p:nvPr/>
        </p:nvPicPr>
        <p:blipFill rotWithShape="1">
          <a:blip r:embed="rId3"/>
          <a:srcRect t="21777" r="21791" b="31520"/>
          <a:stretch/>
        </p:blipFill>
        <p:spPr>
          <a:xfrm>
            <a:off x="798438" y="1314829"/>
            <a:ext cx="7642606" cy="2456217"/>
          </a:xfrm>
          <a:prstGeom prst="rect">
            <a:avLst/>
          </a:prstGeom>
        </p:spPr>
      </p:pic>
    </p:spTree>
    <p:extLst>
      <p:ext uri="{BB962C8B-B14F-4D97-AF65-F5344CB8AC3E}">
        <p14:creationId xmlns:p14="http://schemas.microsoft.com/office/powerpoint/2010/main" val="54081903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3" name="Google Shape;737;p84">
            <a:extLst>
              <a:ext uri="{FF2B5EF4-FFF2-40B4-BE49-F238E27FC236}">
                <a16:creationId xmlns:a16="http://schemas.microsoft.com/office/drawing/2014/main" id="{4DBF14FD-68A3-38E0-CC4F-93E5CC1CC19A}"/>
              </a:ext>
            </a:extLst>
          </p:cNvPr>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lvl="0" algn="ctr"/>
            <a:r>
              <a:rPr lang="en" sz="2400">
                <a:latin typeface="Lato"/>
              </a:rPr>
              <a:t>Next Steps</a:t>
            </a:r>
          </a:p>
        </p:txBody>
      </p:sp>
      <p:sp>
        <p:nvSpPr>
          <p:cNvPr id="5" name="ZoneTexte 4">
            <a:extLst>
              <a:ext uri="{FF2B5EF4-FFF2-40B4-BE49-F238E27FC236}">
                <a16:creationId xmlns:a16="http://schemas.microsoft.com/office/drawing/2014/main" id="{3F85B865-2ABB-91ED-B3D5-02260287FE9C}"/>
              </a:ext>
            </a:extLst>
          </p:cNvPr>
          <p:cNvSpPr txBox="1"/>
          <p:nvPr/>
        </p:nvSpPr>
        <p:spPr>
          <a:xfrm>
            <a:off x="8754893" y="4835723"/>
            <a:ext cx="383438" cy="307777"/>
          </a:xfrm>
          <a:prstGeom prst="rect">
            <a:avLst/>
          </a:prstGeom>
          <a:noFill/>
        </p:spPr>
        <p:txBody>
          <a:bodyPr wrap="none" lIns="91440" tIns="45720" rIns="91440" bIns="45720" rtlCol="0" anchor="t">
            <a:spAutoFit/>
          </a:bodyPr>
          <a:lstStyle/>
          <a:p>
            <a:pPr algn="ctr"/>
            <a:r>
              <a:rPr lang="fr-FR"/>
              <a:t>39</a:t>
            </a:r>
          </a:p>
        </p:txBody>
      </p:sp>
      <p:pic>
        <p:nvPicPr>
          <p:cNvPr id="11" name="Image 10">
            <a:extLst>
              <a:ext uri="{FF2B5EF4-FFF2-40B4-BE49-F238E27FC236}">
                <a16:creationId xmlns:a16="http://schemas.microsoft.com/office/drawing/2014/main" id="{76624460-2A5B-C507-0636-5AE471350898}"/>
              </a:ext>
            </a:extLst>
          </p:cNvPr>
          <p:cNvPicPr>
            <a:picLocks noChangeAspect="1"/>
          </p:cNvPicPr>
          <p:nvPr/>
        </p:nvPicPr>
        <p:blipFill>
          <a:blip r:embed="rId3"/>
          <a:stretch>
            <a:fillRect/>
          </a:stretch>
        </p:blipFill>
        <p:spPr>
          <a:xfrm>
            <a:off x="0" y="1376795"/>
            <a:ext cx="9144000" cy="2389909"/>
          </a:xfrm>
          <a:prstGeom prst="rect">
            <a:avLst/>
          </a:prstGeom>
        </p:spPr>
      </p:pic>
    </p:spTree>
    <p:extLst>
      <p:ext uri="{BB962C8B-B14F-4D97-AF65-F5344CB8AC3E}">
        <p14:creationId xmlns:p14="http://schemas.microsoft.com/office/powerpoint/2010/main" val="424386958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p70"/>
          <p:cNvSpPr txBox="1">
            <a:spLocks noGrp="1"/>
          </p:cNvSpPr>
          <p:nvPr>
            <p:ph type="title"/>
          </p:nvPr>
        </p:nvSpPr>
        <p:spPr>
          <a:xfrm>
            <a:off x="419100" y="2511803"/>
            <a:ext cx="4973725" cy="805800"/>
          </a:xfrm>
          <a:prstGeom prst="rect">
            <a:avLst/>
          </a:prstGeom>
        </p:spPr>
        <p:txBody>
          <a:bodyPr spcFirstLastPara="1" wrap="square" lIns="91425" tIns="91425" rIns="91425" bIns="91425" anchor="t" anchorCtr="0">
            <a:noAutofit/>
          </a:bodyPr>
          <a:lstStyle/>
          <a:p>
            <a:pPr>
              <a:buClr>
                <a:schemeClr val="dk1"/>
              </a:buClr>
              <a:buSzPts val="1100"/>
            </a:pPr>
            <a:r>
              <a:rPr lang="en">
                <a:latin typeface="Lato"/>
              </a:rPr>
              <a:t>Q&amp;A</a:t>
            </a:r>
            <a:endParaRPr>
              <a:latin typeface="Lato" panose="020F0502020204030203" pitchFamily="34" charset="0"/>
              <a:ea typeface="Lato" panose="020F0502020204030203" pitchFamily="34" charset="0"/>
              <a:cs typeface="Lato" panose="020F0502020204030203" pitchFamily="34" charset="0"/>
            </a:endParaRPr>
          </a:p>
        </p:txBody>
      </p:sp>
      <p:sp>
        <p:nvSpPr>
          <p:cNvPr id="580" name="Google Shape;580;p70"/>
          <p:cNvSpPr txBox="1">
            <a:spLocks noGrp="1"/>
          </p:cNvSpPr>
          <p:nvPr>
            <p:ph type="title" idx="2"/>
          </p:nvPr>
        </p:nvSpPr>
        <p:spPr>
          <a:xfrm>
            <a:off x="3741925" y="1484693"/>
            <a:ext cx="1650900" cy="978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latin typeface="Lato" panose="020F0502020204030203" pitchFamily="34" charset="0"/>
                <a:ea typeface="Lato" panose="020F0502020204030203" pitchFamily="34" charset="0"/>
                <a:cs typeface="Lato" panose="020F0502020204030203" pitchFamily="34" charset="0"/>
              </a:rPr>
              <a:t>06</a:t>
            </a:r>
            <a:endParaRPr>
              <a:latin typeface="Lato" panose="020F0502020204030203" pitchFamily="34" charset="0"/>
              <a:ea typeface="Lato" panose="020F0502020204030203" pitchFamily="34" charset="0"/>
              <a:cs typeface="Lato" panose="020F0502020204030203" pitchFamily="34" charset="0"/>
            </a:endParaRPr>
          </a:p>
        </p:txBody>
      </p:sp>
      <p:pic>
        <p:nvPicPr>
          <p:cNvPr id="3" name="Image 2">
            <a:extLst>
              <a:ext uri="{FF2B5EF4-FFF2-40B4-BE49-F238E27FC236}">
                <a16:creationId xmlns:a16="http://schemas.microsoft.com/office/drawing/2014/main" id="{CD7268E4-96CA-AC3B-2FBE-7CDAEA978B93}"/>
              </a:ext>
            </a:extLst>
          </p:cNvPr>
          <p:cNvPicPr>
            <a:picLocks noChangeAspect="1"/>
          </p:cNvPicPr>
          <p:nvPr/>
        </p:nvPicPr>
        <p:blipFill>
          <a:blip r:embed="rId3"/>
          <a:stretch>
            <a:fillRect/>
          </a:stretch>
        </p:blipFill>
        <p:spPr>
          <a:xfrm>
            <a:off x="5774976" y="1294350"/>
            <a:ext cx="2537400" cy="2568883"/>
          </a:xfrm>
          <a:prstGeom prst="rect">
            <a:avLst/>
          </a:prstGeom>
        </p:spPr>
      </p:pic>
      <p:sp>
        <p:nvSpPr>
          <p:cNvPr id="4" name="ZoneTexte 3">
            <a:extLst>
              <a:ext uri="{FF2B5EF4-FFF2-40B4-BE49-F238E27FC236}">
                <a16:creationId xmlns:a16="http://schemas.microsoft.com/office/drawing/2014/main" id="{B8150D27-D03F-23B2-CB07-932FB125CC72}"/>
              </a:ext>
            </a:extLst>
          </p:cNvPr>
          <p:cNvSpPr txBox="1"/>
          <p:nvPr/>
        </p:nvSpPr>
        <p:spPr>
          <a:xfrm>
            <a:off x="8754893" y="4835723"/>
            <a:ext cx="383438" cy="307777"/>
          </a:xfrm>
          <a:prstGeom prst="rect">
            <a:avLst/>
          </a:prstGeom>
          <a:noFill/>
        </p:spPr>
        <p:txBody>
          <a:bodyPr wrap="none" lIns="91440" tIns="45720" rIns="91440" bIns="45720" rtlCol="0" anchor="t">
            <a:spAutoFit/>
          </a:bodyPr>
          <a:lstStyle/>
          <a:p>
            <a:pPr algn="ctr"/>
            <a:r>
              <a:rPr lang="fr-FR"/>
              <a:t>40</a:t>
            </a:r>
          </a:p>
        </p:txBody>
      </p:sp>
    </p:spTree>
    <p:extLst>
      <p:ext uri="{BB962C8B-B14F-4D97-AF65-F5344CB8AC3E}">
        <p14:creationId xmlns:p14="http://schemas.microsoft.com/office/powerpoint/2010/main" val="3845440235"/>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A5D6941C-C4B3-227F-3B4F-4B555C785BB9}"/>
              </a:ext>
            </a:extLst>
          </p:cNvPr>
          <p:cNvSpPr>
            <a:spLocks noGrp="1"/>
          </p:cNvSpPr>
          <p:nvPr>
            <p:ph type="title" idx="2"/>
          </p:nvPr>
        </p:nvSpPr>
        <p:spPr>
          <a:xfrm>
            <a:off x="2942101" y="215891"/>
            <a:ext cx="3259796" cy="478219"/>
          </a:xfrm>
        </p:spPr>
        <p:txBody>
          <a:bodyPr/>
          <a:lstStyle/>
          <a:p>
            <a:pPr algn="ctr"/>
            <a:r>
              <a:rPr lang="fr-FR" sz="2400" err="1">
                <a:latin typeface="Lato" panose="020F0502020204030203" pitchFamily="34" charset="0"/>
                <a:ea typeface="Lato" panose="020F0502020204030203" pitchFamily="34" charset="0"/>
                <a:cs typeface="Lato" panose="020F0502020204030203" pitchFamily="34" charset="0"/>
              </a:rPr>
              <a:t>Internal</a:t>
            </a:r>
            <a:r>
              <a:rPr lang="fr-FR" sz="2400">
                <a:latin typeface="Lato" panose="020F0502020204030203" pitchFamily="34" charset="0"/>
                <a:ea typeface="Lato" panose="020F0502020204030203" pitchFamily="34" charset="0"/>
                <a:cs typeface="Lato" panose="020F0502020204030203" pitchFamily="34" charset="0"/>
              </a:rPr>
              <a:t> </a:t>
            </a:r>
            <a:r>
              <a:rPr lang="fr-FR" sz="2400" err="1">
                <a:latin typeface="Lato" panose="020F0502020204030203" pitchFamily="34" charset="0"/>
                <a:ea typeface="Lato" panose="020F0502020204030203" pitchFamily="34" charset="0"/>
                <a:cs typeface="Lato" panose="020F0502020204030203" pitchFamily="34" charset="0"/>
              </a:rPr>
              <a:t>Organization</a:t>
            </a:r>
            <a:br>
              <a:rPr lang="fr-FR" sz="2400">
                <a:latin typeface="Lato" panose="020F0502020204030203" pitchFamily="34" charset="0"/>
                <a:ea typeface="Lato" panose="020F0502020204030203" pitchFamily="34" charset="0"/>
                <a:cs typeface="Lato" panose="020F0502020204030203" pitchFamily="34" charset="0"/>
              </a:rPr>
            </a:br>
            <a:endParaRPr lang="fr-FR" sz="2400">
              <a:latin typeface="Lato" panose="020F0502020204030203" pitchFamily="34" charset="0"/>
              <a:ea typeface="Lato" panose="020F0502020204030203" pitchFamily="34" charset="0"/>
              <a:cs typeface="Lato" panose="020F0502020204030203" pitchFamily="34" charset="0"/>
            </a:endParaRPr>
          </a:p>
        </p:txBody>
      </p:sp>
      <p:pic>
        <p:nvPicPr>
          <p:cNvPr id="4" name="Image 3">
            <a:extLst>
              <a:ext uri="{FF2B5EF4-FFF2-40B4-BE49-F238E27FC236}">
                <a16:creationId xmlns:a16="http://schemas.microsoft.com/office/drawing/2014/main" id="{2B6BDD9C-3000-7CDB-2FD8-FDCE33A47F3D}"/>
              </a:ext>
            </a:extLst>
          </p:cNvPr>
          <p:cNvPicPr>
            <a:picLocks noChangeAspect="1"/>
          </p:cNvPicPr>
          <p:nvPr/>
        </p:nvPicPr>
        <p:blipFill>
          <a:blip r:embed="rId3"/>
          <a:stretch>
            <a:fillRect/>
          </a:stretch>
        </p:blipFill>
        <p:spPr>
          <a:xfrm>
            <a:off x="691768" y="670560"/>
            <a:ext cx="7760463" cy="4104981"/>
          </a:xfrm>
          <a:prstGeom prst="rect">
            <a:avLst/>
          </a:prstGeom>
        </p:spPr>
      </p:pic>
      <p:sp>
        <p:nvSpPr>
          <p:cNvPr id="5" name="ZoneTexte 4">
            <a:extLst>
              <a:ext uri="{FF2B5EF4-FFF2-40B4-BE49-F238E27FC236}">
                <a16:creationId xmlns:a16="http://schemas.microsoft.com/office/drawing/2014/main" id="{ACE49E37-BA50-B777-0031-B2463A2DCF61}"/>
              </a:ext>
            </a:extLst>
          </p:cNvPr>
          <p:cNvSpPr txBox="1"/>
          <p:nvPr/>
        </p:nvSpPr>
        <p:spPr>
          <a:xfrm>
            <a:off x="8804586" y="4835723"/>
            <a:ext cx="284052" cy="307777"/>
          </a:xfrm>
          <a:prstGeom prst="rect">
            <a:avLst/>
          </a:prstGeom>
          <a:noFill/>
        </p:spPr>
        <p:txBody>
          <a:bodyPr wrap="none" rtlCol="0">
            <a:spAutoFit/>
          </a:bodyPr>
          <a:lstStyle/>
          <a:p>
            <a:pPr algn="ctr"/>
            <a:r>
              <a:rPr lang="fr-FR"/>
              <a:t>4</a:t>
            </a:r>
          </a:p>
        </p:txBody>
      </p:sp>
    </p:spTree>
    <p:extLst>
      <p:ext uri="{BB962C8B-B14F-4D97-AF65-F5344CB8AC3E}">
        <p14:creationId xmlns:p14="http://schemas.microsoft.com/office/powerpoint/2010/main" val="17443397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a:extLst>
              <a:ext uri="{FF2B5EF4-FFF2-40B4-BE49-F238E27FC236}">
                <a16:creationId xmlns:a16="http://schemas.microsoft.com/office/drawing/2014/main" id="{97205785-5F4D-A061-B6D7-A9F7EF336409}"/>
              </a:ext>
            </a:extLst>
          </p:cNvPr>
          <p:cNvPicPr>
            <a:picLocks noChangeAspect="1"/>
          </p:cNvPicPr>
          <p:nvPr/>
        </p:nvPicPr>
        <p:blipFill>
          <a:blip r:embed="rId3"/>
          <a:stretch>
            <a:fillRect/>
          </a:stretch>
        </p:blipFill>
        <p:spPr>
          <a:xfrm>
            <a:off x="1022981" y="755904"/>
            <a:ext cx="7292983" cy="4014751"/>
          </a:xfrm>
          <a:prstGeom prst="rect">
            <a:avLst/>
          </a:prstGeom>
        </p:spPr>
      </p:pic>
      <p:sp>
        <p:nvSpPr>
          <p:cNvPr id="7" name="Titre 2">
            <a:extLst>
              <a:ext uri="{FF2B5EF4-FFF2-40B4-BE49-F238E27FC236}">
                <a16:creationId xmlns:a16="http://schemas.microsoft.com/office/drawing/2014/main" id="{DC1A2AC6-1A05-3114-A9CF-F699F89AD1D5}"/>
              </a:ext>
            </a:extLst>
          </p:cNvPr>
          <p:cNvSpPr txBox="1">
            <a:spLocks/>
          </p:cNvSpPr>
          <p:nvPr/>
        </p:nvSpPr>
        <p:spPr>
          <a:xfrm>
            <a:off x="2942101" y="215891"/>
            <a:ext cx="3259796" cy="4782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6000"/>
              <a:buFont typeface="Vidaloka"/>
              <a:buNone/>
              <a:defRPr sz="7000" b="0" i="0" u="none" strike="noStrike" cap="none">
                <a:solidFill>
                  <a:schemeClr val="accent1"/>
                </a:solidFill>
                <a:latin typeface="Vidaloka"/>
                <a:ea typeface="Vidaloka"/>
                <a:cs typeface="Vidaloka"/>
                <a:sym typeface="Vidaloka"/>
              </a:defRPr>
            </a:lvl1pPr>
            <a:lvl2pPr marR="0" lvl="1" algn="ctr" rtl="0">
              <a:lnSpc>
                <a:spcPct val="100000"/>
              </a:lnSpc>
              <a:spcBef>
                <a:spcPts val="0"/>
              </a:spcBef>
              <a:spcAft>
                <a:spcPts val="0"/>
              </a:spcAft>
              <a:buClr>
                <a:schemeClr val="dk1"/>
              </a:buClr>
              <a:buSzPts val="6000"/>
              <a:buFont typeface="Arial"/>
              <a:buNone/>
              <a:defRPr sz="6000" b="1" i="1"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6000"/>
              <a:buFont typeface="Arial"/>
              <a:buNone/>
              <a:defRPr sz="6000" b="1" i="1"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6000"/>
              <a:buFont typeface="Arial"/>
              <a:buNone/>
              <a:defRPr sz="6000" b="1" i="1"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6000"/>
              <a:buFont typeface="Arial"/>
              <a:buNone/>
              <a:defRPr sz="6000" b="1" i="1"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6000"/>
              <a:buFont typeface="Arial"/>
              <a:buNone/>
              <a:defRPr sz="6000" b="1" i="1"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6000"/>
              <a:buFont typeface="Arial"/>
              <a:buNone/>
              <a:defRPr sz="6000" b="1" i="1"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6000"/>
              <a:buFont typeface="Arial"/>
              <a:buNone/>
              <a:defRPr sz="6000" b="1" i="1"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6000"/>
              <a:buFont typeface="Arial"/>
              <a:buNone/>
              <a:defRPr sz="6000" b="1" i="1" u="none" strike="noStrike" cap="none">
                <a:solidFill>
                  <a:schemeClr val="dk1"/>
                </a:solidFill>
                <a:latin typeface="Arial"/>
                <a:ea typeface="Arial"/>
                <a:cs typeface="Arial"/>
                <a:sym typeface="Arial"/>
              </a:defRPr>
            </a:lvl9pPr>
          </a:lstStyle>
          <a:p>
            <a:pPr algn="ctr"/>
            <a:r>
              <a:rPr lang="fr-FR" sz="2400">
                <a:latin typeface="Lato" panose="020F0502020204030203" pitchFamily="34" charset="0"/>
                <a:ea typeface="Lato" panose="020F0502020204030203" pitchFamily="34" charset="0"/>
                <a:cs typeface="Lato" panose="020F0502020204030203" pitchFamily="34" charset="0"/>
              </a:rPr>
              <a:t>Internal Organization</a:t>
            </a:r>
            <a:br>
              <a:rPr lang="fr-FR" sz="2400">
                <a:latin typeface="Lato" panose="020F0502020204030203" pitchFamily="34" charset="0"/>
                <a:ea typeface="Lato" panose="020F0502020204030203" pitchFamily="34" charset="0"/>
                <a:cs typeface="Lato" panose="020F0502020204030203" pitchFamily="34" charset="0"/>
              </a:rPr>
            </a:br>
            <a:endParaRPr lang="fr-FR" sz="2400">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296626577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pic>
        <p:nvPicPr>
          <p:cNvPr id="4" name="Image 3">
            <a:extLst>
              <a:ext uri="{FF2B5EF4-FFF2-40B4-BE49-F238E27FC236}">
                <a16:creationId xmlns:a16="http://schemas.microsoft.com/office/drawing/2014/main" id="{A8DBAA04-2CD3-0D2E-86B4-8E4ADB6858CB}"/>
              </a:ext>
            </a:extLst>
          </p:cNvPr>
          <p:cNvPicPr>
            <a:picLocks noChangeAspect="1"/>
          </p:cNvPicPr>
          <p:nvPr/>
        </p:nvPicPr>
        <p:blipFill>
          <a:blip r:embed="rId3"/>
          <a:stretch>
            <a:fillRect/>
          </a:stretch>
        </p:blipFill>
        <p:spPr>
          <a:xfrm>
            <a:off x="5774976" y="1294350"/>
            <a:ext cx="2537400" cy="2568883"/>
          </a:xfrm>
          <a:prstGeom prst="rect">
            <a:avLst/>
          </a:prstGeom>
        </p:spPr>
      </p:pic>
      <p:sp>
        <p:nvSpPr>
          <p:cNvPr id="579" name="Google Shape;579;p70"/>
          <p:cNvSpPr txBox="1">
            <a:spLocks noGrp="1"/>
          </p:cNvSpPr>
          <p:nvPr>
            <p:ph type="title"/>
          </p:nvPr>
        </p:nvSpPr>
        <p:spPr>
          <a:xfrm>
            <a:off x="170688" y="2024122"/>
            <a:ext cx="5246521" cy="1621285"/>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US" sz="3600">
                <a:latin typeface="Lato" panose="020F0502020204030203" pitchFamily="34" charset="0"/>
                <a:ea typeface="Lato" panose="020F0502020204030203" pitchFamily="34" charset="0"/>
                <a:cs typeface="Lato" panose="020F0502020204030203" pitchFamily="34" charset="0"/>
              </a:rPr>
              <a:t>Introduction to Fluidic Thrust Vectoring</a:t>
            </a:r>
          </a:p>
        </p:txBody>
      </p:sp>
      <p:sp>
        <p:nvSpPr>
          <p:cNvPr id="580" name="Google Shape;580;p70"/>
          <p:cNvSpPr txBox="1">
            <a:spLocks noGrp="1"/>
          </p:cNvSpPr>
          <p:nvPr>
            <p:ph type="title" idx="2"/>
          </p:nvPr>
        </p:nvSpPr>
        <p:spPr>
          <a:xfrm>
            <a:off x="3617962" y="923139"/>
            <a:ext cx="1650900" cy="978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latin typeface="Lato" panose="020F0502020204030203" pitchFamily="34" charset="0"/>
                <a:ea typeface="Lato" panose="020F0502020204030203" pitchFamily="34" charset="0"/>
                <a:cs typeface="Lato" panose="020F0502020204030203" pitchFamily="34" charset="0"/>
              </a:rPr>
              <a:t>02</a:t>
            </a:r>
            <a:endParaRPr>
              <a:latin typeface="Lato" panose="020F0502020204030203" pitchFamily="34" charset="0"/>
              <a:ea typeface="Lato" panose="020F0502020204030203" pitchFamily="34" charset="0"/>
              <a:cs typeface="Lato" panose="020F0502020204030203" pitchFamily="34" charset="0"/>
            </a:endParaRPr>
          </a:p>
        </p:txBody>
      </p:sp>
      <p:sp>
        <p:nvSpPr>
          <p:cNvPr id="3" name="Google Shape;581;p70">
            <a:extLst>
              <a:ext uri="{FF2B5EF4-FFF2-40B4-BE49-F238E27FC236}">
                <a16:creationId xmlns:a16="http://schemas.microsoft.com/office/drawing/2014/main" id="{DCB0BE6A-E853-5E1C-2A7D-9F1D11873E61}"/>
              </a:ext>
            </a:extLst>
          </p:cNvPr>
          <p:cNvSpPr txBox="1">
            <a:spLocks noGrp="1"/>
          </p:cNvSpPr>
          <p:nvPr>
            <p:ph type="subTitle" idx="1"/>
          </p:nvPr>
        </p:nvSpPr>
        <p:spPr>
          <a:xfrm>
            <a:off x="90748" y="3315272"/>
            <a:ext cx="5406400" cy="393000"/>
          </a:xfrm>
          <a:prstGeom prst="rect">
            <a:avLst/>
          </a:prstGeom>
        </p:spPr>
        <p:txBody>
          <a:bodyPr spcFirstLastPara="1" wrap="square" lIns="91425" tIns="91425" rIns="91425" bIns="91425" anchor="t" anchorCtr="0">
            <a:noAutofit/>
          </a:bodyPr>
          <a:lstStyle/>
          <a:p>
            <a:pPr marL="0" lvl="0" indent="0" algn="ctr">
              <a:buClr>
                <a:schemeClr val="dk1"/>
              </a:buClr>
              <a:buSzPts val="1100"/>
            </a:pPr>
            <a:r>
              <a:rPr lang="fr-FR" err="1"/>
              <a:t>Purpose</a:t>
            </a:r>
            <a:r>
              <a:rPr lang="fr-FR"/>
              <a:t> of a </a:t>
            </a:r>
            <a:r>
              <a:rPr lang="fr-FR" err="1"/>
              <a:t>Nozzle</a:t>
            </a:r>
            <a:r>
              <a:rPr lang="fr-FR"/>
              <a:t> and the Concept of </a:t>
            </a:r>
            <a:r>
              <a:rPr lang="fr-FR" err="1"/>
              <a:t>Thrust</a:t>
            </a:r>
            <a:r>
              <a:rPr lang="fr-FR"/>
              <a:t> </a:t>
            </a:r>
            <a:r>
              <a:rPr lang="fr-FR" err="1"/>
              <a:t>Vectoring</a:t>
            </a:r>
            <a:endParaRPr/>
          </a:p>
        </p:txBody>
      </p:sp>
      <p:sp>
        <p:nvSpPr>
          <p:cNvPr id="5" name="ZoneTexte 4">
            <a:extLst>
              <a:ext uri="{FF2B5EF4-FFF2-40B4-BE49-F238E27FC236}">
                <a16:creationId xmlns:a16="http://schemas.microsoft.com/office/drawing/2014/main" id="{117E70D8-592C-7FF7-0698-0763556B7A1E}"/>
              </a:ext>
            </a:extLst>
          </p:cNvPr>
          <p:cNvSpPr txBox="1"/>
          <p:nvPr/>
        </p:nvSpPr>
        <p:spPr>
          <a:xfrm>
            <a:off x="8804586" y="4835723"/>
            <a:ext cx="284052" cy="307777"/>
          </a:xfrm>
          <a:prstGeom prst="rect">
            <a:avLst/>
          </a:prstGeom>
          <a:noFill/>
        </p:spPr>
        <p:txBody>
          <a:bodyPr wrap="none" rtlCol="0">
            <a:spAutoFit/>
          </a:bodyPr>
          <a:lstStyle/>
          <a:p>
            <a:pPr algn="ctr"/>
            <a:r>
              <a:rPr lang="fr-FR"/>
              <a:t>5</a:t>
            </a:r>
          </a:p>
        </p:txBody>
      </p:sp>
    </p:spTree>
    <p:extLst>
      <p:ext uri="{BB962C8B-B14F-4D97-AF65-F5344CB8AC3E}">
        <p14:creationId xmlns:p14="http://schemas.microsoft.com/office/powerpoint/2010/main" val="1004822269"/>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18"/>
        <p:cNvGrpSpPr/>
        <p:nvPr/>
      </p:nvGrpSpPr>
      <p:grpSpPr>
        <a:xfrm>
          <a:off x="0" y="0"/>
          <a:ext cx="0" cy="0"/>
          <a:chOff x="0" y="0"/>
          <a:chExt cx="0" cy="0"/>
        </a:xfrm>
      </p:grpSpPr>
      <p:sp>
        <p:nvSpPr>
          <p:cNvPr id="619" name="Google Shape;619;p73"/>
          <p:cNvSpPr txBox="1">
            <a:spLocks noGrp="1"/>
          </p:cNvSpPr>
          <p:nvPr>
            <p:ph type="title"/>
          </p:nvPr>
        </p:nvSpPr>
        <p:spPr>
          <a:xfrm>
            <a:off x="1408499" y="215040"/>
            <a:ext cx="6327000" cy="372471"/>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fr-FR" sz="2400" err="1">
                <a:latin typeface="Lato" panose="020F0502020204030203" pitchFamily="34" charset="0"/>
                <a:ea typeface="Lato" panose="020F0502020204030203" pitchFamily="34" charset="0"/>
                <a:cs typeface="Lato" panose="020F0502020204030203" pitchFamily="34" charset="0"/>
              </a:rPr>
              <a:t>What</a:t>
            </a:r>
            <a:r>
              <a:rPr lang="fr-FR" sz="2400">
                <a:latin typeface="Lato" panose="020F0502020204030203" pitchFamily="34" charset="0"/>
                <a:ea typeface="Lato" panose="020F0502020204030203" pitchFamily="34" charset="0"/>
                <a:cs typeface="Lato" panose="020F0502020204030203" pitchFamily="34" charset="0"/>
              </a:rPr>
              <a:t> </a:t>
            </a:r>
            <a:r>
              <a:rPr lang="fr-FR" sz="2400" err="1">
                <a:latin typeface="Lato" panose="020F0502020204030203" pitchFamily="34" charset="0"/>
                <a:ea typeface="Lato" panose="020F0502020204030203" pitchFamily="34" charset="0"/>
                <a:cs typeface="Lato" panose="020F0502020204030203" pitchFamily="34" charset="0"/>
              </a:rPr>
              <a:t>is</a:t>
            </a:r>
            <a:r>
              <a:rPr lang="fr-FR" sz="2400">
                <a:latin typeface="Lato" panose="020F0502020204030203" pitchFamily="34" charset="0"/>
                <a:ea typeface="Lato" panose="020F0502020204030203" pitchFamily="34" charset="0"/>
                <a:cs typeface="Lato" panose="020F0502020204030203" pitchFamily="34" charset="0"/>
              </a:rPr>
              <a:t> a </a:t>
            </a:r>
            <a:r>
              <a:rPr lang="fr-FR" sz="2400" err="1">
                <a:latin typeface="Lato" panose="020F0502020204030203" pitchFamily="34" charset="0"/>
                <a:ea typeface="Lato" panose="020F0502020204030203" pitchFamily="34" charset="0"/>
                <a:cs typeface="Lato" panose="020F0502020204030203" pitchFamily="34" charset="0"/>
              </a:rPr>
              <a:t>Nozzle</a:t>
            </a:r>
            <a:r>
              <a:rPr lang="fr-FR" sz="2400">
                <a:latin typeface="Lato" panose="020F0502020204030203" pitchFamily="34" charset="0"/>
                <a:ea typeface="Lato" panose="020F0502020204030203" pitchFamily="34" charset="0"/>
                <a:cs typeface="Lato" panose="020F0502020204030203" pitchFamily="34" charset="0"/>
              </a:rPr>
              <a:t>?</a:t>
            </a:r>
            <a:br>
              <a:rPr lang="fr-FR" sz="2400">
                <a:latin typeface="Lato" panose="020F0502020204030203" pitchFamily="34" charset="0"/>
                <a:ea typeface="Lato" panose="020F0502020204030203" pitchFamily="34" charset="0"/>
                <a:cs typeface="Lato" panose="020F0502020204030203" pitchFamily="34" charset="0"/>
              </a:rPr>
            </a:br>
            <a:endParaRPr lang="fr-FR" sz="2400">
              <a:latin typeface="Lato" panose="020F0502020204030203" pitchFamily="34" charset="0"/>
              <a:ea typeface="Lato" panose="020F0502020204030203" pitchFamily="34" charset="0"/>
              <a:cs typeface="Lato" panose="020F0502020204030203" pitchFamily="34" charset="0"/>
            </a:endParaRPr>
          </a:p>
        </p:txBody>
      </p:sp>
      <p:pic>
        <p:nvPicPr>
          <p:cNvPr id="6" name="Image 5">
            <a:extLst>
              <a:ext uri="{FF2B5EF4-FFF2-40B4-BE49-F238E27FC236}">
                <a16:creationId xmlns:a16="http://schemas.microsoft.com/office/drawing/2014/main" id="{5214C81C-A9D9-587C-F38A-3245621C9065}"/>
              </a:ext>
            </a:extLst>
          </p:cNvPr>
          <p:cNvPicPr>
            <a:picLocks noChangeAspect="1"/>
          </p:cNvPicPr>
          <p:nvPr/>
        </p:nvPicPr>
        <p:blipFill>
          <a:blip r:embed="rId3"/>
          <a:stretch>
            <a:fillRect/>
          </a:stretch>
        </p:blipFill>
        <p:spPr>
          <a:xfrm rot="16200000">
            <a:off x="2605485" y="155874"/>
            <a:ext cx="3933029" cy="5031730"/>
          </a:xfrm>
          <a:prstGeom prst="rect">
            <a:avLst/>
          </a:prstGeom>
        </p:spPr>
      </p:pic>
      <p:sp>
        <p:nvSpPr>
          <p:cNvPr id="3" name="ZoneTexte 2">
            <a:extLst>
              <a:ext uri="{FF2B5EF4-FFF2-40B4-BE49-F238E27FC236}">
                <a16:creationId xmlns:a16="http://schemas.microsoft.com/office/drawing/2014/main" id="{4D826426-F2D3-57E1-449A-932CFF581C54}"/>
              </a:ext>
            </a:extLst>
          </p:cNvPr>
          <p:cNvSpPr txBox="1"/>
          <p:nvPr/>
        </p:nvSpPr>
        <p:spPr>
          <a:xfrm>
            <a:off x="8804586" y="4835723"/>
            <a:ext cx="284052" cy="307777"/>
          </a:xfrm>
          <a:prstGeom prst="rect">
            <a:avLst/>
          </a:prstGeom>
          <a:noFill/>
        </p:spPr>
        <p:txBody>
          <a:bodyPr wrap="none" rtlCol="0">
            <a:spAutoFit/>
          </a:bodyPr>
          <a:lstStyle/>
          <a:p>
            <a:pPr algn="ctr"/>
            <a:r>
              <a:rPr lang="fr-FR"/>
              <a:t>6</a:t>
            </a: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18"/>
        <p:cNvGrpSpPr/>
        <p:nvPr/>
      </p:nvGrpSpPr>
      <p:grpSpPr>
        <a:xfrm>
          <a:off x="0" y="0"/>
          <a:ext cx="0" cy="0"/>
          <a:chOff x="0" y="0"/>
          <a:chExt cx="0" cy="0"/>
        </a:xfrm>
      </p:grpSpPr>
      <p:sp>
        <p:nvSpPr>
          <p:cNvPr id="619" name="Google Shape;619;p73"/>
          <p:cNvSpPr txBox="1">
            <a:spLocks noGrp="1"/>
          </p:cNvSpPr>
          <p:nvPr>
            <p:ph type="title"/>
          </p:nvPr>
        </p:nvSpPr>
        <p:spPr>
          <a:xfrm>
            <a:off x="1408499" y="215040"/>
            <a:ext cx="6327000" cy="56406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fr-FR" sz="2400" err="1">
                <a:latin typeface="Lato" panose="020F0502020204030203" pitchFamily="34" charset="0"/>
                <a:ea typeface="Lato" panose="020F0502020204030203" pitchFamily="34" charset="0"/>
                <a:cs typeface="Lato" panose="020F0502020204030203" pitchFamily="34" charset="0"/>
              </a:rPr>
              <a:t>Why</a:t>
            </a:r>
            <a:r>
              <a:rPr lang="fr-FR" sz="2400">
                <a:latin typeface="Lato" panose="020F0502020204030203" pitchFamily="34" charset="0"/>
                <a:ea typeface="Lato" panose="020F0502020204030203" pitchFamily="34" charset="0"/>
                <a:cs typeface="Lato" panose="020F0502020204030203" pitchFamily="34" charset="0"/>
              </a:rPr>
              <a:t> </a:t>
            </a:r>
            <a:r>
              <a:rPr lang="fr-FR" sz="2400" err="1">
                <a:latin typeface="Lato" panose="020F0502020204030203" pitchFamily="34" charset="0"/>
                <a:ea typeface="Lato" panose="020F0502020204030203" pitchFamily="34" charset="0"/>
                <a:cs typeface="Lato" panose="020F0502020204030203" pitchFamily="34" charset="0"/>
              </a:rPr>
              <a:t>Thrust</a:t>
            </a:r>
            <a:r>
              <a:rPr lang="fr-FR" sz="2400">
                <a:latin typeface="Lato" panose="020F0502020204030203" pitchFamily="34" charset="0"/>
                <a:ea typeface="Lato" panose="020F0502020204030203" pitchFamily="34" charset="0"/>
                <a:cs typeface="Lato" panose="020F0502020204030203" pitchFamily="34" charset="0"/>
              </a:rPr>
              <a:t> </a:t>
            </a:r>
            <a:r>
              <a:rPr lang="fr-FR" sz="2400" err="1">
                <a:latin typeface="Lato" panose="020F0502020204030203" pitchFamily="34" charset="0"/>
                <a:ea typeface="Lato" panose="020F0502020204030203" pitchFamily="34" charset="0"/>
                <a:cs typeface="Lato" panose="020F0502020204030203" pitchFamily="34" charset="0"/>
              </a:rPr>
              <a:t>Vectoring</a:t>
            </a:r>
            <a:r>
              <a:rPr lang="fr-FR" sz="2400">
                <a:latin typeface="Lato" panose="020F0502020204030203" pitchFamily="34" charset="0"/>
                <a:ea typeface="Lato" panose="020F0502020204030203" pitchFamily="34" charset="0"/>
                <a:cs typeface="Lato" panose="020F0502020204030203" pitchFamily="34" charset="0"/>
              </a:rPr>
              <a:t>?</a:t>
            </a:r>
            <a:br>
              <a:rPr lang="fr-FR" sz="2400">
                <a:latin typeface="Lato" panose="020F0502020204030203" pitchFamily="34" charset="0"/>
                <a:ea typeface="Lato" panose="020F0502020204030203" pitchFamily="34" charset="0"/>
                <a:cs typeface="Lato" panose="020F0502020204030203" pitchFamily="34" charset="0"/>
              </a:rPr>
            </a:br>
            <a:br>
              <a:rPr lang="fr-FR" sz="2400">
                <a:latin typeface="Lato" panose="020F0502020204030203" pitchFamily="34" charset="0"/>
                <a:ea typeface="Lato" panose="020F0502020204030203" pitchFamily="34" charset="0"/>
                <a:cs typeface="Lato" panose="020F0502020204030203" pitchFamily="34" charset="0"/>
              </a:rPr>
            </a:br>
            <a:endParaRPr lang="fr-FR" sz="2400">
              <a:latin typeface="Lato" panose="020F0502020204030203" pitchFamily="34" charset="0"/>
              <a:ea typeface="Lato" panose="020F0502020204030203" pitchFamily="34" charset="0"/>
              <a:cs typeface="Lato" panose="020F0502020204030203" pitchFamily="34" charset="0"/>
            </a:endParaRPr>
          </a:p>
        </p:txBody>
      </p:sp>
      <p:pic>
        <p:nvPicPr>
          <p:cNvPr id="1026" name="Picture 2" descr="Thrust vectoring - Wikipedia">
            <a:extLst>
              <a:ext uri="{FF2B5EF4-FFF2-40B4-BE49-F238E27FC236}">
                <a16:creationId xmlns:a16="http://schemas.microsoft.com/office/drawing/2014/main" id="{7E9B61C6-2CAF-51F9-370D-D3B7CB3BBA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4137" y="810617"/>
            <a:ext cx="6244937" cy="3510887"/>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EECC6E9D-6A95-9531-1C95-7439DC1E5CC2}"/>
              </a:ext>
            </a:extLst>
          </p:cNvPr>
          <p:cNvSpPr txBox="1"/>
          <p:nvPr/>
        </p:nvSpPr>
        <p:spPr>
          <a:xfrm>
            <a:off x="8804586" y="4835723"/>
            <a:ext cx="284052" cy="307777"/>
          </a:xfrm>
          <a:prstGeom prst="rect">
            <a:avLst/>
          </a:prstGeom>
          <a:noFill/>
        </p:spPr>
        <p:txBody>
          <a:bodyPr wrap="none" rtlCol="0">
            <a:spAutoFit/>
          </a:bodyPr>
          <a:lstStyle/>
          <a:p>
            <a:pPr algn="ctr"/>
            <a:r>
              <a:rPr lang="fr-FR"/>
              <a:t>7</a:t>
            </a:r>
          </a:p>
        </p:txBody>
      </p:sp>
      <p:sp>
        <p:nvSpPr>
          <p:cNvPr id="2" name="TextBox 1">
            <a:extLst>
              <a:ext uri="{FF2B5EF4-FFF2-40B4-BE49-F238E27FC236}">
                <a16:creationId xmlns:a16="http://schemas.microsoft.com/office/drawing/2014/main" id="{5F2AABED-DC0D-210A-BE55-D9728103806F}"/>
              </a:ext>
            </a:extLst>
          </p:cNvPr>
          <p:cNvSpPr txBox="1"/>
          <p:nvPr/>
        </p:nvSpPr>
        <p:spPr>
          <a:xfrm>
            <a:off x="989882" y="4413489"/>
            <a:ext cx="716423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800">
                <a:latin typeface="Lato"/>
                <a:ea typeface="Roboto"/>
                <a:cs typeface="Roboto"/>
              </a:rPr>
              <a:t>The more thrust can be vectored, the better chance of their survival.</a:t>
            </a:r>
            <a:endParaRPr lang="en-US" sz="1800">
              <a:latin typeface="Lato"/>
            </a:endParaRPr>
          </a:p>
        </p:txBody>
      </p:sp>
    </p:spTree>
    <p:extLst>
      <p:ext uri="{BB962C8B-B14F-4D97-AF65-F5344CB8AC3E}">
        <p14:creationId xmlns:p14="http://schemas.microsoft.com/office/powerpoint/2010/main" val="100192361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theme/theme1.xml><?xml version="1.0" encoding="utf-8"?>
<a:theme xmlns:a="http://schemas.openxmlformats.org/drawingml/2006/main" name="Minimalist Business Slides XL by Slidesgo">
  <a:themeElements>
    <a:clrScheme name="Simple Light">
      <a:dk1>
        <a:srgbClr val="000000"/>
      </a:dk1>
      <a:lt1>
        <a:srgbClr val="F5F2EE"/>
      </a:lt1>
      <a:dk2>
        <a:srgbClr val="000000"/>
      </a:dk2>
      <a:lt2>
        <a:srgbClr val="EEEEEE"/>
      </a:lt2>
      <a:accent1>
        <a:srgbClr val="3F3533"/>
      </a:accent1>
      <a:accent2>
        <a:srgbClr val="3F3533"/>
      </a:accent2>
      <a:accent3>
        <a:srgbClr val="3F3533"/>
      </a:accent3>
      <a:accent4>
        <a:srgbClr val="3F3533"/>
      </a:accent4>
      <a:accent5>
        <a:srgbClr val="3F3533"/>
      </a:accent5>
      <a:accent6>
        <a:srgbClr val="3F3533"/>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0.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8.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9.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9B099B8BBAB5894E92D9398CE73E01AE" ma:contentTypeVersion="13" ma:contentTypeDescription="Create a new document." ma:contentTypeScope="" ma:versionID="3c5aec6a56cb4945708b4d3bcb6c78d9">
  <xsd:schema xmlns:xsd="http://www.w3.org/2001/XMLSchema" xmlns:xs="http://www.w3.org/2001/XMLSchema" xmlns:p="http://schemas.microsoft.com/office/2006/metadata/properties" xmlns:ns2="db8fe56d-0b97-4feb-832f-5515b9f5ea97" xmlns:ns3="535b6947-f069-4307-9d47-195b1d47508e" targetNamespace="http://schemas.microsoft.com/office/2006/metadata/properties" ma:root="true" ma:fieldsID="f435eb561d4782180a3737129f60b783" ns2:_="" ns3:_="">
    <xsd:import namespace="db8fe56d-0b97-4feb-832f-5515b9f5ea97"/>
    <xsd:import namespace="535b6947-f069-4307-9d47-195b1d47508e"/>
    <xsd:element name="properties">
      <xsd:complexType>
        <xsd:sequence>
          <xsd:element name="documentManagement">
            <xsd:complexType>
              <xsd:all>
                <xsd:element ref="ns2:MediaServiceMetadata" minOccurs="0"/>
                <xsd:element ref="ns2:MediaServiceFastMetadata"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DateTaken" minOccurs="0"/>
                <xsd:element ref="ns2:MediaLengthInSecond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b8fe56d-0b97-4feb-832f-5515b9f5ea9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1" nillable="true" ma:taxonomy="true" ma:internalName="lcf76f155ced4ddcb4097134ff3c332f" ma:taxonomyFieldName="MediaServiceImageTags" ma:displayName="Image Tags" ma:readOnly="false" ma:fieldId="{5cf76f15-5ced-4ddc-b409-7134ff3c332f}" ma:taxonomyMulti="true" ma:sspId="9e8febd9-1a60-48e9-8815-db89d2f2e957" ma:termSetId="09814cd3-568e-fe90-9814-8d621ff8fb84" ma:anchorId="fba54fb3-c3e1-fe81-a776-ca4b69148c4d" ma:open="true" ma:isKeyword="false">
      <xsd:complexType>
        <xsd:sequence>
          <xsd:element ref="pc:Terms" minOccurs="0" maxOccurs="1"/>
        </xsd:sequence>
      </xsd:complex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Location" ma:index="20" nillable="true" ma:displayName="Location" ma:indexed="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35b6947-f069-4307-9d47-195b1d47508e" elementFormDefault="qualified">
    <xsd:import namespace="http://schemas.microsoft.com/office/2006/documentManagement/types"/>
    <xsd:import namespace="http://schemas.microsoft.com/office/infopath/2007/PartnerControls"/>
    <xsd:element name="TaxCatchAll" ma:index="12" nillable="true" ma:displayName="Taxonomy Catch All Column" ma:hidden="true" ma:list="{75718e63-5bec-48fd-adf0-6df5e1c13336}" ma:internalName="TaxCatchAll" ma:showField="CatchAllData" ma:web="535b6947-f069-4307-9d47-195b1d47508e">
      <xsd:complexType>
        <xsd:complexContent>
          <xsd:extension base="dms:MultiChoiceLookup">
            <xsd:sequence>
              <xsd:element name="Value" type="dms:Lookup" maxOccurs="unbounded" minOccurs="0" nillable="true"/>
            </xsd:sequence>
          </xsd:extension>
        </xsd:complexContent>
      </xsd:complexType>
    </xsd:element>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535b6947-f069-4307-9d47-195b1d47508e" xsi:nil="true"/>
    <lcf76f155ced4ddcb4097134ff3c332f xmlns="db8fe56d-0b97-4feb-832f-5515b9f5ea97">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B37946EE-6548-4903-A47F-20C93EAC7FED}">
  <ds:schemaRefs>
    <ds:schemaRef ds:uri="535b6947-f069-4307-9d47-195b1d47508e"/>
    <ds:schemaRef ds:uri="db8fe56d-0b97-4feb-832f-5515b9f5ea97"/>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C8A17D93-8DBC-46BB-806E-D434099CB818}">
  <ds:schemaRefs>
    <ds:schemaRef ds:uri="http://schemas.microsoft.com/sharepoint/v3/contenttype/forms"/>
  </ds:schemaRefs>
</ds:datastoreItem>
</file>

<file path=customXml/itemProps3.xml><?xml version="1.0" encoding="utf-8"?>
<ds:datastoreItem xmlns:ds="http://schemas.openxmlformats.org/officeDocument/2006/customXml" ds:itemID="{0B8C01CC-6CF0-40D5-B535-203CC687C9CB}">
  <ds:schemaRefs>
    <ds:schemaRef ds:uri="535b6947-f069-4307-9d47-195b1d47508e"/>
    <ds:schemaRef ds:uri="db8fe56d-0b97-4feb-832f-5515b9f5ea97"/>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Affichage à l'écran (16:9)</PresentationFormat>
  <Slides>47</Slides>
  <Notes>47</Notes>
  <HiddenSlides>7</HiddenSlides>
  <ScaleCrop>false</ScaleCrop>
  <HeadingPairs>
    <vt:vector size="4" baseType="variant">
      <vt:variant>
        <vt:lpstr>Thème</vt:lpstr>
      </vt:variant>
      <vt:variant>
        <vt:i4>1</vt:i4>
      </vt:variant>
      <vt:variant>
        <vt:lpstr>Titres des diapositives</vt:lpstr>
      </vt:variant>
      <vt:variant>
        <vt:i4>47</vt:i4>
      </vt:variant>
    </vt:vector>
  </HeadingPairs>
  <TitlesOfParts>
    <vt:vector size="48" baseType="lpstr">
      <vt:lpstr>Minimalist Business Slides XL by Slidesgo</vt:lpstr>
      <vt:lpstr>Numerical Simulations  and Design of  Fluidic Thrust Vectoring (FTV)</vt:lpstr>
      <vt:lpstr>Team Nozzle</vt:lpstr>
      <vt:lpstr>Team Nozzle</vt:lpstr>
      <vt:lpstr>Team Introduction </vt:lpstr>
      <vt:lpstr>Internal Organization </vt:lpstr>
      <vt:lpstr>Présentation PowerPoint</vt:lpstr>
      <vt:lpstr>Introduction to Fluidic Thrust Vectoring</vt:lpstr>
      <vt:lpstr>What is a Nozzle? </vt:lpstr>
      <vt:lpstr>Why Thrust Vectoring?  </vt:lpstr>
      <vt:lpstr>Fluidic Thrust Vectoring </vt:lpstr>
      <vt:lpstr>Multiple Injection Ports</vt:lpstr>
      <vt:lpstr>Objectives for Part 1</vt:lpstr>
      <vt:lpstr>Experimental Investigation by  Waithe and Deere</vt:lpstr>
      <vt:lpstr>Nozzle Configuration </vt:lpstr>
      <vt:lpstr>Slot Injection Configuration </vt:lpstr>
      <vt:lpstr>Catia and Star CCM+ Configuration</vt:lpstr>
      <vt:lpstr>Catia Model of the Nozzle</vt:lpstr>
      <vt:lpstr>Catia Model of the No Slip Walls</vt:lpstr>
      <vt:lpstr>Catia Model of the Refinement Area</vt:lpstr>
      <vt:lpstr>Star CCM – Geometry Final 3D Model in Star</vt:lpstr>
      <vt:lpstr>Star CCM – Mesh Original V1 Mesh</vt:lpstr>
      <vt:lpstr>Star CCM – Mesh Final V15 Mesh</vt:lpstr>
      <vt:lpstr>Star CCM - Mesh</vt:lpstr>
      <vt:lpstr>Star CCM - Mesh</vt:lpstr>
      <vt:lpstr>Star CCM – Boundary Conditions</vt:lpstr>
      <vt:lpstr>Star CCM – Boundary Conditions</vt:lpstr>
      <vt:lpstr>Star CCM – Governing Equations</vt:lpstr>
      <vt:lpstr>Star CCM – Extracted Data</vt:lpstr>
      <vt:lpstr>Comparison of CFD to Experimental Database</vt:lpstr>
      <vt:lpstr>Pressure Plot 1</vt:lpstr>
      <vt:lpstr>Pressure Plot 1</vt:lpstr>
      <vt:lpstr>Pressure Plot 1</vt:lpstr>
      <vt:lpstr>Pressure Plot 2</vt:lpstr>
      <vt:lpstr>Pressure Plot 2</vt:lpstr>
      <vt:lpstr>Pressure Plot 2</vt:lpstr>
      <vt:lpstr>Pressure Plot 3</vt:lpstr>
      <vt:lpstr>Pressure Plot 4</vt:lpstr>
      <vt:lpstr>Pressure Plot 4</vt:lpstr>
      <vt:lpstr>Pressure Plot 4</vt:lpstr>
      <vt:lpstr>Pressure Plot 5</vt:lpstr>
      <vt:lpstr>Thrust Vector Angle Plots 1 and 2</vt:lpstr>
      <vt:lpstr>Thrust Vector Angle Plots 3 and 4</vt:lpstr>
      <vt:lpstr>Thrust Vector Angle Plot 4 Using Solidworks</vt:lpstr>
      <vt:lpstr>Shadowgraph 1 Port</vt:lpstr>
      <vt:lpstr>Shadowgraph 2 Ports</vt:lpstr>
      <vt:lpstr>Next Steps</vt:lpstr>
      <vt:lpstr>Q&amp;A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Business Slides</dc:title>
  <cp:revision>5</cp:revision>
  <dcterms:modified xsi:type="dcterms:W3CDTF">2023-05-22T09:26:50Z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ediaServiceImageTags">
    <vt:lpwstr/>
  </property>
  <property fmtid="{D5CDD505-2E9C-101B-9397-08002B2CF9AE}" pid="3" name="ContentTypeId">
    <vt:lpwstr>0x0101009B099B8BBAB5894E92D9398CE73E01AE</vt:lpwstr>
  </property>
</Properties>
</file>